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474" r:id="rId3"/>
    <p:sldId id="521" r:id="rId4"/>
    <p:sldId id="259" r:id="rId5"/>
    <p:sldId id="475" r:id="rId6"/>
    <p:sldId id="476" r:id="rId7"/>
    <p:sldId id="482" r:id="rId8"/>
    <p:sldId id="483" r:id="rId9"/>
    <p:sldId id="484" r:id="rId10"/>
    <p:sldId id="477" r:id="rId11"/>
    <p:sldId id="486" r:id="rId12"/>
    <p:sldId id="485" r:id="rId13"/>
    <p:sldId id="478" r:id="rId14"/>
    <p:sldId id="487" r:id="rId15"/>
    <p:sldId id="489" r:id="rId16"/>
    <p:sldId id="490" r:id="rId17"/>
    <p:sldId id="504" r:id="rId18"/>
    <p:sldId id="493" r:id="rId19"/>
    <p:sldId id="520" r:id="rId20"/>
    <p:sldId id="494" r:id="rId21"/>
    <p:sldId id="495" r:id="rId22"/>
    <p:sldId id="496" r:id="rId23"/>
    <p:sldId id="497" r:id="rId24"/>
    <p:sldId id="498" r:id="rId25"/>
    <p:sldId id="499" r:id="rId26"/>
    <p:sldId id="488" r:id="rId27"/>
    <p:sldId id="25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58E1AF-7572-40F9-8148-15934855E61F}" v="59" dt="2020-01-30T17:33:18.5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92"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rini Shah" userId="0ac277399eba3d6a" providerId="LiveId" clId="{8058E1AF-7572-40F9-8148-15934855E61F}"/>
    <pc:docChg chg="undo custSel mod addSld delSld modSld sldOrd">
      <pc:chgData name="Dharini Shah" userId="0ac277399eba3d6a" providerId="LiveId" clId="{8058E1AF-7572-40F9-8148-15934855E61F}" dt="2020-01-30T17:34:22.164" v="632" actId="47"/>
      <pc:docMkLst>
        <pc:docMk/>
      </pc:docMkLst>
      <pc:sldChg chg="addSp delSp modSp">
        <pc:chgData name="Dharini Shah" userId="0ac277399eba3d6a" providerId="LiveId" clId="{8058E1AF-7572-40F9-8148-15934855E61F}" dt="2020-01-30T01:46:59.297" v="224" actId="113"/>
        <pc:sldMkLst>
          <pc:docMk/>
          <pc:sldMk cId="128237031" sldId="256"/>
        </pc:sldMkLst>
        <pc:spChg chg="del">
          <ac:chgData name="Dharini Shah" userId="0ac277399eba3d6a" providerId="LiveId" clId="{8058E1AF-7572-40F9-8148-15934855E61F}" dt="2020-01-30T01:34:16.234" v="0"/>
          <ac:spMkLst>
            <pc:docMk/>
            <pc:sldMk cId="128237031" sldId="256"/>
            <ac:spMk id="2" creationId="{B68D28C3-C311-40A0-B7ED-1FEE57FEED64}"/>
          </ac:spMkLst>
        </pc:spChg>
        <pc:spChg chg="del">
          <ac:chgData name="Dharini Shah" userId="0ac277399eba3d6a" providerId="LiveId" clId="{8058E1AF-7572-40F9-8148-15934855E61F}" dt="2020-01-30T01:34:16.234" v="0"/>
          <ac:spMkLst>
            <pc:docMk/>
            <pc:sldMk cId="128237031" sldId="256"/>
            <ac:spMk id="3" creationId="{7F51F980-FC2A-471B-9702-F39549607AA1}"/>
          </ac:spMkLst>
        </pc:spChg>
        <pc:spChg chg="add del mod">
          <ac:chgData name="Dharini Shah" userId="0ac277399eba3d6a" providerId="LiveId" clId="{8058E1AF-7572-40F9-8148-15934855E61F}" dt="2020-01-30T01:34:29.660" v="3"/>
          <ac:spMkLst>
            <pc:docMk/>
            <pc:sldMk cId="128237031" sldId="256"/>
            <ac:spMk id="4" creationId="{6540C5E6-82B9-4EC5-BC3B-E083ED3EE8DE}"/>
          </ac:spMkLst>
        </pc:spChg>
        <pc:spChg chg="add mod">
          <ac:chgData name="Dharini Shah" userId="0ac277399eba3d6a" providerId="LiveId" clId="{8058E1AF-7572-40F9-8148-15934855E61F}" dt="2020-01-30T01:34:18.597" v="2"/>
          <ac:spMkLst>
            <pc:docMk/>
            <pc:sldMk cId="128237031" sldId="256"/>
            <ac:spMk id="5" creationId="{17A61FE0-19FF-47D3-8E3C-D5656E2D73F5}"/>
          </ac:spMkLst>
        </pc:spChg>
        <pc:spChg chg="add mod">
          <ac:chgData name="Dharini Shah" userId="0ac277399eba3d6a" providerId="LiveId" clId="{8058E1AF-7572-40F9-8148-15934855E61F}" dt="2020-01-30T01:46:59.297" v="224" actId="113"/>
          <ac:spMkLst>
            <pc:docMk/>
            <pc:sldMk cId="128237031" sldId="256"/>
            <ac:spMk id="6" creationId="{C6FDDA56-B8D7-4D71-817E-1C098756B08A}"/>
          </ac:spMkLst>
        </pc:spChg>
      </pc:sldChg>
      <pc:sldChg chg="addSp delSp modSp add mod ord setBg">
        <pc:chgData name="Dharini Shah" userId="0ac277399eba3d6a" providerId="LiveId" clId="{8058E1AF-7572-40F9-8148-15934855E61F}" dt="2020-01-30T02:08:56.019" v="379"/>
        <pc:sldMkLst>
          <pc:docMk/>
          <pc:sldMk cId="3918886616" sldId="257"/>
        </pc:sldMkLst>
        <pc:spChg chg="del">
          <ac:chgData name="Dharini Shah" userId="0ac277399eba3d6a" providerId="LiveId" clId="{8058E1AF-7572-40F9-8148-15934855E61F}" dt="2020-01-30T01:35:10.942" v="25"/>
          <ac:spMkLst>
            <pc:docMk/>
            <pc:sldMk cId="3918886616" sldId="257"/>
            <ac:spMk id="2" creationId="{F334F5FA-1474-4515-A8C5-749F0029007F}"/>
          </ac:spMkLst>
        </pc:spChg>
        <pc:spChg chg="del">
          <ac:chgData name="Dharini Shah" userId="0ac277399eba3d6a" providerId="LiveId" clId="{8058E1AF-7572-40F9-8148-15934855E61F}" dt="2020-01-30T01:35:10.942" v="25"/>
          <ac:spMkLst>
            <pc:docMk/>
            <pc:sldMk cId="3918886616" sldId="257"/>
            <ac:spMk id="3" creationId="{A6C20777-150A-4CEF-A31B-578509C4E28F}"/>
          </ac:spMkLst>
        </pc:spChg>
        <pc:spChg chg="add mod">
          <ac:chgData name="Dharini Shah" userId="0ac277399eba3d6a" providerId="LiveId" clId="{8058E1AF-7572-40F9-8148-15934855E61F}" dt="2020-01-30T01:35:39.414" v="30" actId="26606"/>
          <ac:spMkLst>
            <pc:docMk/>
            <pc:sldMk cId="3918886616" sldId="257"/>
            <ac:spMk id="4" creationId="{3454148D-916B-4493-9590-6B2F76968D9F}"/>
          </ac:spMkLst>
        </pc:spChg>
        <pc:spChg chg="add del mod">
          <ac:chgData name="Dharini Shah" userId="0ac277399eba3d6a" providerId="LiveId" clId="{8058E1AF-7572-40F9-8148-15934855E61F}" dt="2020-01-30T01:35:39.414" v="30" actId="26606"/>
          <ac:spMkLst>
            <pc:docMk/>
            <pc:sldMk cId="3918886616" sldId="257"/>
            <ac:spMk id="5" creationId="{489D4647-A19B-48FB-9BCB-426874CBE94A}"/>
          </ac:spMkLst>
        </pc:spChg>
        <pc:spChg chg="add">
          <ac:chgData name="Dharini Shah" userId="0ac277399eba3d6a" providerId="LiveId" clId="{8058E1AF-7572-40F9-8148-15934855E61F}" dt="2020-01-30T01:35:39.414" v="30" actId="26606"/>
          <ac:spMkLst>
            <pc:docMk/>
            <pc:sldMk cId="3918886616" sldId="257"/>
            <ac:spMk id="12" creationId="{46C2E80F-49A6-4372-B103-219D417A55ED}"/>
          </ac:spMkLst>
        </pc:spChg>
        <pc:graphicFrameChg chg="add">
          <ac:chgData name="Dharini Shah" userId="0ac277399eba3d6a" providerId="LiveId" clId="{8058E1AF-7572-40F9-8148-15934855E61F}" dt="2020-01-30T01:35:39.414" v="30" actId="26606"/>
          <ac:graphicFrameMkLst>
            <pc:docMk/>
            <pc:sldMk cId="3918886616" sldId="257"/>
            <ac:graphicFrameMk id="7" creationId="{1721A330-94B8-4246-A06C-E1FADED82E73}"/>
          </ac:graphicFrameMkLst>
        </pc:graphicFrameChg>
      </pc:sldChg>
      <pc:sldChg chg="addSp delSp modSp add del mod ord setBg setClrOvrMap">
        <pc:chgData name="Dharini Shah" userId="0ac277399eba3d6a" providerId="LiveId" clId="{8058E1AF-7572-40F9-8148-15934855E61F}" dt="2020-01-30T02:08:40.414" v="376" actId="47"/>
        <pc:sldMkLst>
          <pc:docMk/>
          <pc:sldMk cId="2220499816" sldId="258"/>
        </pc:sldMkLst>
        <pc:spChg chg="add del mod">
          <ac:chgData name="Dharini Shah" userId="0ac277399eba3d6a" providerId="LiveId" clId="{8058E1AF-7572-40F9-8148-15934855E61F}" dt="2020-01-30T01:38:09.692" v="48"/>
          <ac:spMkLst>
            <pc:docMk/>
            <pc:sldMk cId="2220499816" sldId="258"/>
            <ac:spMk id="2" creationId="{4E9078A1-26BD-4B5A-8068-7A26E4FAD364}"/>
          </ac:spMkLst>
        </pc:spChg>
        <pc:spChg chg="mod">
          <ac:chgData name="Dharini Shah" userId="0ac277399eba3d6a" providerId="LiveId" clId="{8058E1AF-7572-40F9-8148-15934855E61F}" dt="2020-01-30T01:46:14.680" v="223" actId="20577"/>
          <ac:spMkLst>
            <pc:docMk/>
            <pc:sldMk cId="2220499816" sldId="258"/>
            <ac:spMk id="3" creationId="{2254A2BD-7103-4EDF-9C04-7FFF96917712}"/>
          </ac:spMkLst>
        </pc:spChg>
        <pc:spChg chg="add del mod">
          <ac:chgData name="Dharini Shah" userId="0ac277399eba3d6a" providerId="LiveId" clId="{8058E1AF-7572-40F9-8148-15934855E61F}" dt="2020-01-30T01:38:15.429" v="49"/>
          <ac:spMkLst>
            <pc:docMk/>
            <pc:sldMk cId="2220499816" sldId="258"/>
            <ac:spMk id="4" creationId="{EA1CCDE6-F581-4725-85F2-1C3A4B4AAD66}"/>
          </ac:spMkLst>
        </pc:spChg>
        <pc:spChg chg="add mod">
          <ac:chgData name="Dharini Shah" userId="0ac277399eba3d6a" providerId="LiveId" clId="{8058E1AF-7572-40F9-8148-15934855E61F}" dt="2020-01-30T01:54:22.341" v="304" actId="403"/>
          <ac:spMkLst>
            <pc:docMk/>
            <pc:sldMk cId="2220499816" sldId="258"/>
            <ac:spMk id="5" creationId="{DCC4C276-00C9-4F2B-8EDC-27CD91F25411}"/>
          </ac:spMkLst>
        </pc:spChg>
        <pc:spChg chg="add del mod">
          <ac:chgData name="Dharini Shah" userId="0ac277399eba3d6a" providerId="LiveId" clId="{8058E1AF-7572-40F9-8148-15934855E61F}" dt="2020-01-30T01:39:35.565" v="75" actId="21"/>
          <ac:spMkLst>
            <pc:docMk/>
            <pc:sldMk cId="2220499816" sldId="258"/>
            <ac:spMk id="6" creationId="{F6811553-EA8F-4ACE-ABAC-6DF03FD84CF8}"/>
          </ac:spMkLst>
        </pc:spChg>
        <pc:spChg chg="add del mod">
          <ac:chgData name="Dharini Shah" userId="0ac277399eba3d6a" providerId="LiveId" clId="{8058E1AF-7572-40F9-8148-15934855E61F}" dt="2020-01-30T01:39:15.920" v="66"/>
          <ac:spMkLst>
            <pc:docMk/>
            <pc:sldMk cId="2220499816" sldId="258"/>
            <ac:spMk id="7" creationId="{9D6AD593-1FDE-4FFC-93A6-D54A5838A0D2}"/>
          </ac:spMkLst>
        </pc:spChg>
        <pc:spChg chg="add del">
          <ac:chgData name="Dharini Shah" userId="0ac277399eba3d6a" providerId="LiveId" clId="{8058E1AF-7572-40F9-8148-15934855E61F}" dt="2020-01-30T01:37:43.850" v="42" actId="26606"/>
          <ac:spMkLst>
            <pc:docMk/>
            <pc:sldMk cId="2220499816" sldId="258"/>
            <ac:spMk id="8" creationId="{2B566528-1B12-4246-9431-5C2D7D081168}"/>
          </ac:spMkLst>
        </pc:spChg>
        <pc:spChg chg="add del mod">
          <ac:chgData name="Dharini Shah" userId="0ac277399eba3d6a" providerId="LiveId" clId="{8058E1AF-7572-40F9-8148-15934855E61F}" dt="2020-01-30T01:39:15.920" v="66"/>
          <ac:spMkLst>
            <pc:docMk/>
            <pc:sldMk cId="2220499816" sldId="258"/>
            <ac:spMk id="9" creationId="{59A87A43-BF9B-4560-85B3-3707DC37525E}"/>
          </ac:spMkLst>
        </pc:spChg>
        <pc:spChg chg="add del">
          <ac:chgData name="Dharini Shah" userId="0ac277399eba3d6a" providerId="LiveId" clId="{8058E1AF-7572-40F9-8148-15934855E61F}" dt="2020-01-30T01:37:43.850" v="42" actId="26606"/>
          <ac:spMkLst>
            <pc:docMk/>
            <pc:sldMk cId="2220499816" sldId="258"/>
            <ac:spMk id="10" creationId="{2E80C965-DB6D-4F81-9E9E-B027384D0BD6}"/>
          </ac:spMkLst>
        </pc:spChg>
        <pc:spChg chg="add del">
          <ac:chgData name="Dharini Shah" userId="0ac277399eba3d6a" providerId="LiveId" clId="{8058E1AF-7572-40F9-8148-15934855E61F}" dt="2020-01-30T01:39:56.001" v="77" actId="26606"/>
          <ac:spMkLst>
            <pc:docMk/>
            <pc:sldMk cId="2220499816" sldId="258"/>
            <ac:spMk id="11" creationId="{389575E1-3389-451A-A5F7-27854C25C599}"/>
          </ac:spMkLst>
        </pc:spChg>
        <pc:spChg chg="add del">
          <ac:chgData name="Dharini Shah" userId="0ac277399eba3d6a" providerId="LiveId" clId="{8058E1AF-7572-40F9-8148-15934855E61F}" dt="2020-01-30T01:37:43.850" v="42" actId="26606"/>
          <ac:spMkLst>
            <pc:docMk/>
            <pc:sldMk cId="2220499816" sldId="258"/>
            <ac:spMk id="12" creationId="{A580F890-B085-4E95-96AA-55AEBEC5CE6E}"/>
          </ac:spMkLst>
        </pc:spChg>
        <pc:spChg chg="add del">
          <ac:chgData name="Dharini Shah" userId="0ac277399eba3d6a" providerId="LiveId" clId="{8058E1AF-7572-40F9-8148-15934855E61F}" dt="2020-01-30T01:39:56.001" v="77" actId="26606"/>
          <ac:spMkLst>
            <pc:docMk/>
            <pc:sldMk cId="2220499816" sldId="258"/>
            <ac:spMk id="13" creationId="{A53CCC5C-D88E-40FB-B30B-23DCDBD01D37}"/>
          </ac:spMkLst>
        </pc:spChg>
        <pc:spChg chg="add del">
          <ac:chgData name="Dharini Shah" userId="0ac277399eba3d6a" providerId="LiveId" clId="{8058E1AF-7572-40F9-8148-15934855E61F}" dt="2020-01-30T01:37:43.850" v="42" actId="26606"/>
          <ac:spMkLst>
            <pc:docMk/>
            <pc:sldMk cId="2220499816" sldId="258"/>
            <ac:spMk id="14" creationId="{D3F51FEB-38FB-4F6C-9F7B-2F2AFAB65463}"/>
          </ac:spMkLst>
        </pc:spChg>
        <pc:spChg chg="add del">
          <ac:chgData name="Dharini Shah" userId="0ac277399eba3d6a" providerId="LiveId" clId="{8058E1AF-7572-40F9-8148-15934855E61F}" dt="2020-01-30T01:39:56.001" v="77" actId="26606"/>
          <ac:spMkLst>
            <pc:docMk/>
            <pc:sldMk cId="2220499816" sldId="258"/>
            <ac:spMk id="15" creationId="{081E4A58-353D-44AE-B2FC-2A74E2E400F7}"/>
          </ac:spMkLst>
        </pc:spChg>
        <pc:spChg chg="add del">
          <ac:chgData name="Dharini Shah" userId="0ac277399eba3d6a" providerId="LiveId" clId="{8058E1AF-7572-40F9-8148-15934855E61F}" dt="2020-01-30T01:37:43.850" v="42" actId="26606"/>
          <ac:spMkLst>
            <pc:docMk/>
            <pc:sldMk cId="2220499816" sldId="258"/>
            <ac:spMk id="16" creationId="{1E547BA6-BAE0-43BB-A7CA-60F69CE252F0}"/>
          </ac:spMkLst>
        </pc:spChg>
        <pc:spChg chg="add del">
          <ac:chgData name="Dharini Shah" userId="0ac277399eba3d6a" providerId="LiveId" clId="{8058E1AF-7572-40F9-8148-15934855E61F}" dt="2020-01-30T01:39:58.307" v="79" actId="26606"/>
          <ac:spMkLst>
            <pc:docMk/>
            <pc:sldMk cId="2220499816" sldId="258"/>
            <ac:spMk id="17" creationId="{48A740BC-A0AA-45E0-B899-2AE9C6FE11CA}"/>
          </ac:spMkLst>
        </pc:spChg>
        <pc:spChg chg="add del">
          <ac:chgData name="Dharini Shah" userId="0ac277399eba3d6a" providerId="LiveId" clId="{8058E1AF-7572-40F9-8148-15934855E61F}" dt="2020-01-30T01:37:45.083" v="44" actId="26606"/>
          <ac:spMkLst>
            <pc:docMk/>
            <pc:sldMk cId="2220499816" sldId="258"/>
            <ac:spMk id="18" creationId="{907EF6B7-1338-4443-8C46-6A318D952DFD}"/>
          </ac:spMkLst>
        </pc:spChg>
        <pc:spChg chg="add del">
          <ac:chgData name="Dharini Shah" userId="0ac277399eba3d6a" providerId="LiveId" clId="{8058E1AF-7572-40F9-8148-15934855E61F}" dt="2020-01-30T01:37:45.083" v="44" actId="26606"/>
          <ac:spMkLst>
            <pc:docMk/>
            <pc:sldMk cId="2220499816" sldId="258"/>
            <ac:spMk id="19" creationId="{DAAE4CDD-124C-4DCF-9584-B6033B545DD5}"/>
          </ac:spMkLst>
        </pc:spChg>
        <pc:spChg chg="add del">
          <ac:chgData name="Dharini Shah" userId="0ac277399eba3d6a" providerId="LiveId" clId="{8058E1AF-7572-40F9-8148-15934855E61F}" dt="2020-01-30T01:37:45.083" v="44" actId="26606"/>
          <ac:spMkLst>
            <pc:docMk/>
            <pc:sldMk cId="2220499816" sldId="258"/>
            <ac:spMk id="20" creationId="{081E4A58-353D-44AE-B2FC-2A74E2E400F7}"/>
          </ac:spMkLst>
        </pc:spChg>
        <pc:spChg chg="add del">
          <ac:chgData name="Dharini Shah" userId="0ac277399eba3d6a" providerId="LiveId" clId="{8058E1AF-7572-40F9-8148-15934855E61F}" dt="2020-01-30T01:37:58.791" v="46" actId="26606"/>
          <ac:spMkLst>
            <pc:docMk/>
            <pc:sldMk cId="2220499816" sldId="258"/>
            <ac:spMk id="22" creationId="{CB5DFCDA-694D-4637-8E9B-038575194349}"/>
          </ac:spMkLst>
        </pc:spChg>
        <pc:spChg chg="add del">
          <ac:chgData name="Dharini Shah" userId="0ac277399eba3d6a" providerId="LiveId" clId="{8058E1AF-7572-40F9-8148-15934855E61F}" dt="2020-01-30T01:37:58.791" v="46" actId="26606"/>
          <ac:spMkLst>
            <pc:docMk/>
            <pc:sldMk cId="2220499816" sldId="258"/>
            <ac:spMk id="23" creationId="{E4DB276E-BFF1-43F5-AB90-7ABA4B9A919A}"/>
          </ac:spMkLst>
        </pc:spChg>
        <pc:spChg chg="add del">
          <ac:chgData name="Dharini Shah" userId="0ac277399eba3d6a" providerId="LiveId" clId="{8058E1AF-7572-40F9-8148-15934855E61F}" dt="2020-01-30T01:40:03.733" v="81" actId="26606"/>
          <ac:spMkLst>
            <pc:docMk/>
            <pc:sldMk cId="2220499816" sldId="258"/>
            <ac:spMk id="24" creationId="{ECF157C5-282F-4C93-80F7-CCD7F4A435BD}"/>
          </ac:spMkLst>
        </pc:spChg>
        <pc:spChg chg="add del">
          <ac:chgData name="Dharini Shah" userId="0ac277399eba3d6a" providerId="LiveId" clId="{8058E1AF-7572-40F9-8148-15934855E61F}" dt="2020-01-30T01:40:03.733" v="81" actId="26606"/>
          <ac:spMkLst>
            <pc:docMk/>
            <pc:sldMk cId="2220499816" sldId="258"/>
            <ac:spMk id="25" creationId="{54A9C5F1-B76A-4908-9A82-8F1CD0FB5008}"/>
          </ac:spMkLst>
        </pc:spChg>
        <pc:spChg chg="add mod">
          <ac:chgData name="Dharini Shah" userId="0ac277399eba3d6a" providerId="LiveId" clId="{8058E1AF-7572-40F9-8148-15934855E61F}" dt="2020-01-30T01:41:28.015" v="87" actId="13822"/>
          <ac:spMkLst>
            <pc:docMk/>
            <pc:sldMk cId="2220499816" sldId="258"/>
            <ac:spMk id="26" creationId="{F40A70B3-326B-4C9E-9851-026460A5BF54}"/>
          </ac:spMkLst>
        </pc:spChg>
        <pc:spChg chg="add">
          <ac:chgData name="Dharini Shah" userId="0ac277399eba3d6a" providerId="LiveId" clId="{8058E1AF-7572-40F9-8148-15934855E61F}" dt="2020-01-30T01:40:03.756" v="82" actId="26606"/>
          <ac:spMkLst>
            <pc:docMk/>
            <pc:sldMk cId="2220499816" sldId="258"/>
            <ac:spMk id="27" creationId="{2B566528-1B12-4246-9431-5C2D7D081168}"/>
          </ac:spMkLst>
        </pc:spChg>
        <pc:spChg chg="add">
          <ac:chgData name="Dharini Shah" userId="0ac277399eba3d6a" providerId="LiveId" clId="{8058E1AF-7572-40F9-8148-15934855E61F}" dt="2020-01-30T01:40:03.756" v="82" actId="26606"/>
          <ac:spMkLst>
            <pc:docMk/>
            <pc:sldMk cId="2220499816" sldId="258"/>
            <ac:spMk id="28" creationId="{2E80C965-DB6D-4F81-9E9E-B027384D0BD6}"/>
          </ac:spMkLst>
        </pc:spChg>
        <pc:spChg chg="add">
          <ac:chgData name="Dharini Shah" userId="0ac277399eba3d6a" providerId="LiveId" clId="{8058E1AF-7572-40F9-8148-15934855E61F}" dt="2020-01-30T01:40:03.756" v="82" actId="26606"/>
          <ac:spMkLst>
            <pc:docMk/>
            <pc:sldMk cId="2220499816" sldId="258"/>
            <ac:spMk id="29" creationId="{A580F890-B085-4E95-96AA-55AEBEC5CE6E}"/>
          </ac:spMkLst>
        </pc:spChg>
        <pc:spChg chg="add">
          <ac:chgData name="Dharini Shah" userId="0ac277399eba3d6a" providerId="LiveId" clId="{8058E1AF-7572-40F9-8148-15934855E61F}" dt="2020-01-30T01:40:03.756" v="82" actId="26606"/>
          <ac:spMkLst>
            <pc:docMk/>
            <pc:sldMk cId="2220499816" sldId="258"/>
            <ac:spMk id="30" creationId="{D3F51FEB-38FB-4F6C-9F7B-2F2AFAB65463}"/>
          </ac:spMkLst>
        </pc:spChg>
        <pc:spChg chg="add">
          <ac:chgData name="Dharini Shah" userId="0ac277399eba3d6a" providerId="LiveId" clId="{8058E1AF-7572-40F9-8148-15934855E61F}" dt="2020-01-30T01:40:03.756" v="82" actId="26606"/>
          <ac:spMkLst>
            <pc:docMk/>
            <pc:sldMk cId="2220499816" sldId="258"/>
            <ac:spMk id="31" creationId="{1E547BA6-BAE0-43BB-A7CA-60F69CE252F0}"/>
          </ac:spMkLst>
        </pc:spChg>
        <pc:cxnChg chg="add del">
          <ac:chgData name="Dharini Shah" userId="0ac277399eba3d6a" providerId="LiveId" clId="{8058E1AF-7572-40F9-8148-15934855E61F}" dt="2020-01-30T01:39:58.307" v="79" actId="26606"/>
          <ac:cxnSpMkLst>
            <pc:docMk/>
            <pc:sldMk cId="2220499816" sldId="258"/>
            <ac:cxnSpMk id="21" creationId="{B874EF51-C858-4BB9-97C3-D17755787127}"/>
          </ac:cxnSpMkLst>
        </pc:cxnChg>
      </pc:sldChg>
      <pc:sldChg chg="addSp delSp modSp add mod ord setBg">
        <pc:chgData name="Dharini Shah" userId="0ac277399eba3d6a" providerId="LiveId" clId="{8058E1AF-7572-40F9-8148-15934855E61F}" dt="2020-01-30T02:12:58.975" v="397" actId="26606"/>
        <pc:sldMkLst>
          <pc:docMk/>
          <pc:sldMk cId="1287366312" sldId="259"/>
        </pc:sldMkLst>
        <pc:spChg chg="mod">
          <ac:chgData name="Dharini Shah" userId="0ac277399eba3d6a" providerId="LiveId" clId="{8058E1AF-7572-40F9-8148-15934855E61F}" dt="2020-01-30T02:12:58.975" v="397" actId="26606"/>
          <ac:spMkLst>
            <pc:docMk/>
            <pc:sldMk cId="1287366312" sldId="259"/>
            <ac:spMk id="2" creationId="{1AEEC849-63A1-4570-9E33-85E5AA16C8DB}"/>
          </ac:spMkLst>
        </pc:spChg>
        <pc:spChg chg="mod">
          <ac:chgData name="Dharini Shah" userId="0ac277399eba3d6a" providerId="LiveId" clId="{8058E1AF-7572-40F9-8148-15934855E61F}" dt="2020-01-30T02:12:58.975" v="397" actId="26606"/>
          <ac:spMkLst>
            <pc:docMk/>
            <pc:sldMk cId="1287366312" sldId="259"/>
            <ac:spMk id="3" creationId="{1BDF4AA1-008A-464D-8E4D-EB2CD02D5FED}"/>
          </ac:spMkLst>
        </pc:spChg>
        <pc:spChg chg="add del">
          <ac:chgData name="Dharini Shah" userId="0ac277399eba3d6a" providerId="LiveId" clId="{8058E1AF-7572-40F9-8148-15934855E61F}" dt="2020-01-30T02:12:31.355" v="390" actId="26606"/>
          <ac:spMkLst>
            <pc:docMk/>
            <pc:sldMk cId="1287366312" sldId="259"/>
            <ac:spMk id="8" creationId="{1BB867FF-FC45-48F7-8104-F89BE54909F1}"/>
          </ac:spMkLst>
        </pc:spChg>
        <pc:spChg chg="add del">
          <ac:chgData name="Dharini Shah" userId="0ac277399eba3d6a" providerId="LiveId" clId="{8058E1AF-7572-40F9-8148-15934855E61F}" dt="2020-01-30T02:12:31.355" v="390" actId="26606"/>
          <ac:spMkLst>
            <pc:docMk/>
            <pc:sldMk cId="1287366312" sldId="259"/>
            <ac:spMk id="10" creationId="{8BB56887-D0D5-4F0C-9E19-7247EB83C8B7}"/>
          </ac:spMkLst>
        </pc:spChg>
        <pc:spChg chg="add del">
          <ac:chgData name="Dharini Shah" userId="0ac277399eba3d6a" providerId="LiveId" clId="{8058E1AF-7572-40F9-8148-15934855E61F}" dt="2020-01-30T02:12:31.355" v="390" actId="26606"/>
          <ac:spMkLst>
            <pc:docMk/>
            <pc:sldMk cId="1287366312" sldId="259"/>
            <ac:spMk id="12" creationId="{081E4A58-353D-44AE-B2FC-2A74E2E400F7}"/>
          </ac:spMkLst>
        </pc:spChg>
        <pc:spChg chg="add del">
          <ac:chgData name="Dharini Shah" userId="0ac277399eba3d6a" providerId="LiveId" clId="{8058E1AF-7572-40F9-8148-15934855E61F}" dt="2020-01-30T02:12:58.975" v="397" actId="26606"/>
          <ac:spMkLst>
            <pc:docMk/>
            <pc:sldMk cId="1287366312" sldId="259"/>
            <ac:spMk id="17" creationId="{F3060C83-F051-4F0E-ABAD-AA0DFC48B218}"/>
          </ac:spMkLst>
        </pc:spChg>
        <pc:spChg chg="add del">
          <ac:chgData name="Dharini Shah" userId="0ac277399eba3d6a" providerId="LiveId" clId="{8058E1AF-7572-40F9-8148-15934855E61F}" dt="2020-01-30T02:12:58.975" v="397" actId="26606"/>
          <ac:spMkLst>
            <pc:docMk/>
            <pc:sldMk cId="1287366312" sldId="259"/>
            <ac:spMk id="19" creationId="{83C98ABE-055B-441F-B07E-44F97F083C39}"/>
          </ac:spMkLst>
        </pc:spChg>
        <pc:spChg chg="add del">
          <ac:chgData name="Dharini Shah" userId="0ac277399eba3d6a" providerId="LiveId" clId="{8058E1AF-7572-40F9-8148-15934855E61F}" dt="2020-01-30T02:12:58.975" v="397" actId="26606"/>
          <ac:spMkLst>
            <pc:docMk/>
            <pc:sldMk cId="1287366312" sldId="259"/>
            <ac:spMk id="21" creationId="{29FDB030-9B49-4CED-8CCD-4D99382388AC}"/>
          </ac:spMkLst>
        </pc:spChg>
        <pc:spChg chg="add del">
          <ac:chgData name="Dharini Shah" userId="0ac277399eba3d6a" providerId="LiveId" clId="{8058E1AF-7572-40F9-8148-15934855E61F}" dt="2020-01-30T02:12:58.975" v="397" actId="26606"/>
          <ac:spMkLst>
            <pc:docMk/>
            <pc:sldMk cId="1287366312" sldId="259"/>
            <ac:spMk id="23" creationId="{3783CA14-24A1-485C-8B30-D6A5D87987AD}"/>
          </ac:spMkLst>
        </pc:spChg>
        <pc:spChg chg="add del">
          <ac:chgData name="Dharini Shah" userId="0ac277399eba3d6a" providerId="LiveId" clId="{8058E1AF-7572-40F9-8148-15934855E61F}" dt="2020-01-30T02:12:58.975" v="397" actId="26606"/>
          <ac:spMkLst>
            <pc:docMk/>
            <pc:sldMk cId="1287366312" sldId="259"/>
            <ac:spMk id="25" creationId="{9A97C86A-04D6-40F7-AE84-31AB43E6A846}"/>
          </ac:spMkLst>
        </pc:spChg>
        <pc:spChg chg="add del">
          <ac:chgData name="Dharini Shah" userId="0ac277399eba3d6a" providerId="LiveId" clId="{8058E1AF-7572-40F9-8148-15934855E61F}" dt="2020-01-30T02:12:58.975" v="397" actId="26606"/>
          <ac:spMkLst>
            <pc:docMk/>
            <pc:sldMk cId="1287366312" sldId="259"/>
            <ac:spMk id="27" creationId="{FF9F2414-84E8-453E-B1F3-389FDE8192D9}"/>
          </ac:spMkLst>
        </pc:spChg>
        <pc:spChg chg="add del">
          <ac:chgData name="Dharini Shah" userId="0ac277399eba3d6a" providerId="LiveId" clId="{8058E1AF-7572-40F9-8148-15934855E61F}" dt="2020-01-30T02:12:58.975" v="397" actId="26606"/>
          <ac:spMkLst>
            <pc:docMk/>
            <pc:sldMk cId="1287366312" sldId="259"/>
            <ac:spMk id="29" creationId="{3ECA69A1-7536-43AC-85EF-C7106179F5ED}"/>
          </ac:spMkLst>
        </pc:spChg>
        <pc:spChg chg="add">
          <ac:chgData name="Dharini Shah" userId="0ac277399eba3d6a" providerId="LiveId" clId="{8058E1AF-7572-40F9-8148-15934855E61F}" dt="2020-01-30T02:12:58.975" v="397" actId="26606"/>
          <ac:spMkLst>
            <pc:docMk/>
            <pc:sldMk cId="1287366312" sldId="259"/>
            <ac:spMk id="34" creationId="{46D6306C-ED4F-4AAE-B4A5-EEA6AFAD726E}"/>
          </ac:spMkLst>
        </pc:spChg>
        <pc:spChg chg="add">
          <ac:chgData name="Dharini Shah" userId="0ac277399eba3d6a" providerId="LiveId" clId="{8058E1AF-7572-40F9-8148-15934855E61F}" dt="2020-01-30T02:12:58.975" v="397" actId="26606"/>
          <ac:spMkLst>
            <pc:docMk/>
            <pc:sldMk cId="1287366312" sldId="259"/>
            <ac:spMk id="36" creationId="{0EC5361D-F897-4856-B945-0455A365EB24}"/>
          </ac:spMkLst>
        </pc:spChg>
        <pc:spChg chg="add">
          <ac:chgData name="Dharini Shah" userId="0ac277399eba3d6a" providerId="LiveId" clId="{8058E1AF-7572-40F9-8148-15934855E61F}" dt="2020-01-30T02:12:58.975" v="397" actId="26606"/>
          <ac:spMkLst>
            <pc:docMk/>
            <pc:sldMk cId="1287366312" sldId="259"/>
            <ac:spMk id="38" creationId="{4508C0C5-2268-42B5-B3C8-4D0899E05F8C}"/>
          </ac:spMkLst>
        </pc:spChg>
        <pc:spChg chg="add">
          <ac:chgData name="Dharini Shah" userId="0ac277399eba3d6a" providerId="LiveId" clId="{8058E1AF-7572-40F9-8148-15934855E61F}" dt="2020-01-30T02:12:58.975" v="397" actId="26606"/>
          <ac:spMkLst>
            <pc:docMk/>
            <pc:sldMk cId="1287366312" sldId="259"/>
            <ac:spMk id="40" creationId="{141ACBDB-38F8-4B34-8183-BD95B4E55A62}"/>
          </ac:spMkLst>
        </pc:spChg>
        <pc:spChg chg="add">
          <ac:chgData name="Dharini Shah" userId="0ac277399eba3d6a" providerId="LiveId" clId="{8058E1AF-7572-40F9-8148-15934855E61F}" dt="2020-01-30T02:12:58.975" v="397" actId="26606"/>
          <ac:spMkLst>
            <pc:docMk/>
            <pc:sldMk cId="1287366312" sldId="259"/>
            <ac:spMk id="42" creationId="{DE00DB52-3455-4E2F-867B-A6D0516E175B}"/>
          </ac:spMkLst>
        </pc:spChg>
        <pc:spChg chg="add">
          <ac:chgData name="Dharini Shah" userId="0ac277399eba3d6a" providerId="LiveId" clId="{8058E1AF-7572-40F9-8148-15934855E61F}" dt="2020-01-30T02:12:58.975" v="397" actId="26606"/>
          <ac:spMkLst>
            <pc:docMk/>
            <pc:sldMk cId="1287366312" sldId="259"/>
            <ac:spMk id="44" creationId="{9E914C83-E0D8-4953-92D5-169D28CB43AE}"/>
          </ac:spMkLst>
        </pc:spChg>
        <pc:spChg chg="add">
          <ac:chgData name="Dharini Shah" userId="0ac277399eba3d6a" providerId="LiveId" clId="{8058E1AF-7572-40F9-8148-15934855E61F}" dt="2020-01-30T02:12:58.975" v="397" actId="26606"/>
          <ac:spMkLst>
            <pc:docMk/>
            <pc:sldMk cId="1287366312" sldId="259"/>
            <ac:spMk id="46" creationId="{3512E083-F550-46AF-8490-767ECFD00CB7}"/>
          </ac:spMkLst>
        </pc:spChg>
      </pc:sldChg>
      <pc:sldChg chg="addSp delSp modSp add del mod setBg">
        <pc:chgData name="Dharini Shah" userId="0ac277399eba3d6a" providerId="LiveId" clId="{8058E1AF-7572-40F9-8148-15934855E61F}" dt="2020-01-30T02:08:44.890" v="377" actId="47"/>
        <pc:sldMkLst>
          <pc:docMk/>
          <pc:sldMk cId="2697169144" sldId="260"/>
        </pc:sldMkLst>
        <pc:spChg chg="add del">
          <ac:chgData name="Dharini Shah" userId="0ac277399eba3d6a" providerId="LiveId" clId="{8058E1AF-7572-40F9-8148-15934855E61F}" dt="2020-01-30T01:52:53.455" v="252" actId="26606"/>
          <ac:spMkLst>
            <pc:docMk/>
            <pc:sldMk cId="2697169144" sldId="260"/>
            <ac:spMk id="2" creationId="{FBD20E28-2827-49EF-8177-741B440935EA}"/>
          </ac:spMkLst>
        </pc:spChg>
        <pc:spChg chg="del">
          <ac:chgData name="Dharini Shah" userId="0ac277399eba3d6a" providerId="LiveId" clId="{8058E1AF-7572-40F9-8148-15934855E61F}" dt="2020-01-30T01:52:47.696" v="247"/>
          <ac:spMkLst>
            <pc:docMk/>
            <pc:sldMk cId="2697169144" sldId="260"/>
            <ac:spMk id="3" creationId="{A6EB15D5-7176-45BF-8B11-58226CAE2F6D}"/>
          </ac:spMkLst>
        </pc:spChg>
        <pc:spChg chg="add del mod">
          <ac:chgData name="Dharini Shah" userId="0ac277399eba3d6a" providerId="LiveId" clId="{8058E1AF-7572-40F9-8148-15934855E61F}" dt="2020-01-30T01:53:53.427" v="298" actId="21"/>
          <ac:spMkLst>
            <pc:docMk/>
            <pc:sldMk cId="2697169144" sldId="260"/>
            <ac:spMk id="6" creationId="{A3523F97-FBBC-4416-84E1-A7087C2D9CD5}"/>
          </ac:spMkLst>
        </pc:spChg>
        <pc:spChg chg="add del">
          <ac:chgData name="Dharini Shah" userId="0ac277399eba3d6a" providerId="LiveId" clId="{8058E1AF-7572-40F9-8148-15934855E61F}" dt="2020-01-30T01:52:53.441" v="251" actId="26606"/>
          <ac:spMkLst>
            <pc:docMk/>
            <pc:sldMk cId="2697169144" sldId="260"/>
            <ac:spMk id="10" creationId="{46D6306C-ED4F-4AAE-B4A5-EEA6AFAD726E}"/>
          </ac:spMkLst>
        </pc:spChg>
        <pc:spChg chg="add del">
          <ac:chgData name="Dharini Shah" userId="0ac277399eba3d6a" providerId="LiveId" clId="{8058E1AF-7572-40F9-8148-15934855E61F}" dt="2020-01-30T01:52:53.441" v="251" actId="26606"/>
          <ac:spMkLst>
            <pc:docMk/>
            <pc:sldMk cId="2697169144" sldId="260"/>
            <ac:spMk id="12" creationId="{0EC5361D-F897-4856-B945-0455A365EB24}"/>
          </ac:spMkLst>
        </pc:spChg>
        <pc:spChg chg="add del">
          <ac:chgData name="Dharini Shah" userId="0ac277399eba3d6a" providerId="LiveId" clId="{8058E1AF-7572-40F9-8148-15934855E61F}" dt="2020-01-30T01:52:53.441" v="251" actId="26606"/>
          <ac:spMkLst>
            <pc:docMk/>
            <pc:sldMk cId="2697169144" sldId="260"/>
            <ac:spMk id="14" creationId="{4508C0C5-2268-42B5-B3C8-4D0899E05F8C}"/>
          </ac:spMkLst>
        </pc:spChg>
        <pc:spChg chg="add del">
          <ac:chgData name="Dharini Shah" userId="0ac277399eba3d6a" providerId="LiveId" clId="{8058E1AF-7572-40F9-8148-15934855E61F}" dt="2020-01-30T01:52:53.441" v="251" actId="26606"/>
          <ac:spMkLst>
            <pc:docMk/>
            <pc:sldMk cId="2697169144" sldId="260"/>
            <ac:spMk id="16" creationId="{141ACBDB-38F8-4B34-8183-BD95B4E55A62}"/>
          </ac:spMkLst>
        </pc:spChg>
        <pc:spChg chg="add del">
          <ac:chgData name="Dharini Shah" userId="0ac277399eba3d6a" providerId="LiveId" clId="{8058E1AF-7572-40F9-8148-15934855E61F}" dt="2020-01-30T01:52:53.441" v="251" actId="26606"/>
          <ac:spMkLst>
            <pc:docMk/>
            <pc:sldMk cId="2697169144" sldId="260"/>
            <ac:spMk id="18" creationId="{DE00DB52-3455-4E2F-867B-A6D0516E175B}"/>
          </ac:spMkLst>
        </pc:spChg>
        <pc:spChg chg="add del">
          <ac:chgData name="Dharini Shah" userId="0ac277399eba3d6a" providerId="LiveId" clId="{8058E1AF-7572-40F9-8148-15934855E61F}" dt="2020-01-30T01:52:53.441" v="251" actId="26606"/>
          <ac:spMkLst>
            <pc:docMk/>
            <pc:sldMk cId="2697169144" sldId="260"/>
            <ac:spMk id="20" creationId="{9E914C83-E0D8-4953-92D5-169D28CB43AE}"/>
          </ac:spMkLst>
        </pc:spChg>
        <pc:spChg chg="add del">
          <ac:chgData name="Dharini Shah" userId="0ac277399eba3d6a" providerId="LiveId" clId="{8058E1AF-7572-40F9-8148-15934855E61F}" dt="2020-01-30T01:52:53.441" v="251" actId="26606"/>
          <ac:spMkLst>
            <pc:docMk/>
            <pc:sldMk cId="2697169144" sldId="260"/>
            <ac:spMk id="22" creationId="{3512E083-F550-46AF-8490-767ECFD00CB7}"/>
          </ac:spMkLst>
        </pc:spChg>
        <pc:spChg chg="add">
          <ac:chgData name="Dharini Shah" userId="0ac277399eba3d6a" providerId="LiveId" clId="{8058E1AF-7572-40F9-8148-15934855E61F}" dt="2020-01-30T01:52:53.455" v="252" actId="26606"/>
          <ac:spMkLst>
            <pc:docMk/>
            <pc:sldMk cId="2697169144" sldId="260"/>
            <ac:spMk id="24" creationId="{569BBA9B-8F4E-4D2B-BEFA-41A475443377}"/>
          </ac:spMkLst>
        </pc:spChg>
        <pc:spChg chg="add">
          <ac:chgData name="Dharini Shah" userId="0ac277399eba3d6a" providerId="LiveId" clId="{8058E1AF-7572-40F9-8148-15934855E61F}" dt="2020-01-30T01:52:53.455" v="252" actId="26606"/>
          <ac:spMkLst>
            <pc:docMk/>
            <pc:sldMk cId="2697169144" sldId="260"/>
            <ac:spMk id="25" creationId="{851012D1-8033-40B1-9EC0-91390FFC7403}"/>
          </ac:spMkLst>
        </pc:spChg>
        <pc:spChg chg="add">
          <ac:chgData name="Dharini Shah" userId="0ac277399eba3d6a" providerId="LiveId" clId="{8058E1AF-7572-40F9-8148-15934855E61F}" dt="2020-01-30T01:52:53.455" v="252" actId="26606"/>
          <ac:spMkLst>
            <pc:docMk/>
            <pc:sldMk cId="2697169144" sldId="260"/>
            <ac:spMk id="26" creationId="{2E80C965-DB6D-4F81-9E9E-B027384D0BD6}"/>
          </ac:spMkLst>
        </pc:spChg>
        <pc:spChg chg="add">
          <ac:chgData name="Dharini Shah" userId="0ac277399eba3d6a" providerId="LiveId" clId="{8058E1AF-7572-40F9-8148-15934855E61F}" dt="2020-01-30T01:52:53.455" v="252" actId="26606"/>
          <ac:spMkLst>
            <pc:docMk/>
            <pc:sldMk cId="2697169144" sldId="260"/>
            <ac:spMk id="27" creationId="{D291F021-C45C-4D44-A2B8-A789E386CC42}"/>
          </ac:spMkLst>
        </pc:spChg>
        <pc:picChg chg="add mod">
          <ac:chgData name="Dharini Shah" userId="0ac277399eba3d6a" providerId="LiveId" clId="{8058E1AF-7572-40F9-8148-15934855E61F}" dt="2020-01-30T01:53:45.665" v="297" actId="1036"/>
          <ac:picMkLst>
            <pc:docMk/>
            <pc:sldMk cId="2697169144" sldId="260"/>
            <ac:picMk id="5" creationId="{B069908B-2E00-4D54-AEAD-6FFFFFA58E6F}"/>
          </ac:picMkLst>
        </pc:picChg>
      </pc:sldChg>
      <pc:sldChg chg="addSp delSp modSp add del ord">
        <pc:chgData name="Dharini Shah" userId="0ac277399eba3d6a" providerId="LiveId" clId="{8058E1AF-7572-40F9-8148-15934855E61F}" dt="2020-01-30T02:04:43.037" v="332" actId="47"/>
        <pc:sldMkLst>
          <pc:docMk/>
          <pc:sldMk cId="4162857026" sldId="261"/>
        </pc:sldMkLst>
        <pc:spChg chg="del">
          <ac:chgData name="Dharini Shah" userId="0ac277399eba3d6a" providerId="LiveId" clId="{8058E1AF-7572-40F9-8148-15934855E61F}" dt="2020-01-30T01:54:38.294" v="308"/>
          <ac:spMkLst>
            <pc:docMk/>
            <pc:sldMk cId="4162857026" sldId="261"/>
            <ac:spMk id="2" creationId="{A09796C0-A767-4AA6-B274-DDEF1BBD272E}"/>
          </ac:spMkLst>
        </pc:spChg>
        <pc:spChg chg="del">
          <ac:chgData name="Dharini Shah" userId="0ac277399eba3d6a" providerId="LiveId" clId="{8058E1AF-7572-40F9-8148-15934855E61F}" dt="2020-01-30T01:54:38.294" v="308"/>
          <ac:spMkLst>
            <pc:docMk/>
            <pc:sldMk cId="4162857026" sldId="261"/>
            <ac:spMk id="3" creationId="{DFA81623-2943-41BD-865B-BF756ACBB12A}"/>
          </ac:spMkLst>
        </pc:spChg>
        <pc:spChg chg="add mod">
          <ac:chgData name="Dharini Shah" userId="0ac277399eba3d6a" providerId="LiveId" clId="{8058E1AF-7572-40F9-8148-15934855E61F}" dt="2020-01-30T01:54:51.804" v="329" actId="113"/>
          <ac:spMkLst>
            <pc:docMk/>
            <pc:sldMk cId="4162857026" sldId="261"/>
            <ac:spMk id="4" creationId="{7295A818-CA12-4811-958E-FAD54B564CA3}"/>
          </ac:spMkLst>
        </pc:spChg>
        <pc:spChg chg="add mod">
          <ac:chgData name="Dharini Shah" userId="0ac277399eba3d6a" providerId="LiveId" clId="{8058E1AF-7572-40F9-8148-15934855E61F}" dt="2020-01-30T01:54:38.294" v="308"/>
          <ac:spMkLst>
            <pc:docMk/>
            <pc:sldMk cId="4162857026" sldId="261"/>
            <ac:spMk id="5" creationId="{1A4E1243-076B-4F69-AEE2-611A16C89CF6}"/>
          </ac:spMkLst>
        </pc:spChg>
      </pc:sldChg>
      <pc:sldChg chg="add del">
        <pc:chgData name="Dharini Shah" userId="0ac277399eba3d6a" providerId="LiveId" clId="{8058E1AF-7572-40F9-8148-15934855E61F}" dt="2020-01-30T02:29:36.058" v="611" actId="47"/>
        <pc:sldMkLst>
          <pc:docMk/>
          <pc:sldMk cId="0" sldId="462"/>
        </pc:sldMkLst>
      </pc:sldChg>
      <pc:sldChg chg="add del">
        <pc:chgData name="Dharini Shah" userId="0ac277399eba3d6a" providerId="LiveId" clId="{8058E1AF-7572-40F9-8148-15934855E61F}" dt="2020-01-30T02:04:47.341" v="333" actId="47"/>
        <pc:sldMkLst>
          <pc:docMk/>
          <pc:sldMk cId="0" sldId="472"/>
        </pc:sldMkLst>
      </pc:sldChg>
      <pc:sldChg chg="addSp delSp modSp add del mod setBg">
        <pc:chgData name="Dharini Shah" userId="0ac277399eba3d6a" providerId="LiveId" clId="{8058E1AF-7572-40F9-8148-15934855E61F}" dt="2020-01-30T02:10:34.022" v="385" actId="47"/>
        <pc:sldMkLst>
          <pc:docMk/>
          <pc:sldMk cId="0" sldId="473"/>
        </pc:sldMkLst>
        <pc:spChg chg="add del">
          <ac:chgData name="Dharini Shah" userId="0ac277399eba3d6a" providerId="LiveId" clId="{8058E1AF-7572-40F9-8148-15934855E61F}" dt="2020-01-30T02:06:40.700" v="337" actId="26606"/>
          <ac:spMkLst>
            <pc:docMk/>
            <pc:sldMk cId="0" sldId="473"/>
            <ac:spMk id="72" creationId="{1BB867FF-FC45-48F7-8104-F89BE54909F1}"/>
          </ac:spMkLst>
        </pc:spChg>
        <pc:spChg chg="add del">
          <ac:chgData name="Dharini Shah" userId="0ac277399eba3d6a" providerId="LiveId" clId="{8058E1AF-7572-40F9-8148-15934855E61F}" dt="2020-01-30T02:06:40.700" v="337" actId="26606"/>
          <ac:spMkLst>
            <pc:docMk/>
            <pc:sldMk cId="0" sldId="473"/>
            <ac:spMk id="74" creationId="{8BB56887-D0D5-4F0C-9E19-7247EB83C8B7}"/>
          </ac:spMkLst>
        </pc:spChg>
        <pc:spChg chg="add del">
          <ac:chgData name="Dharini Shah" userId="0ac277399eba3d6a" providerId="LiveId" clId="{8058E1AF-7572-40F9-8148-15934855E61F}" dt="2020-01-30T02:06:40.700" v="337" actId="26606"/>
          <ac:spMkLst>
            <pc:docMk/>
            <pc:sldMk cId="0" sldId="473"/>
            <ac:spMk id="76" creationId="{081E4A58-353D-44AE-B2FC-2A74E2E400F7}"/>
          </ac:spMkLst>
        </pc:spChg>
        <pc:spChg chg="add del">
          <ac:chgData name="Dharini Shah" userId="0ac277399eba3d6a" providerId="LiveId" clId="{8058E1AF-7572-40F9-8148-15934855E61F}" dt="2020-01-30T02:06:45.942" v="341" actId="26606"/>
          <ac:spMkLst>
            <pc:docMk/>
            <pc:sldMk cId="0" sldId="473"/>
            <ac:spMk id="78" creationId="{CABBD4C1-E6F8-46F6-8152-A8A97490BF4D}"/>
          </ac:spMkLst>
        </pc:spChg>
        <pc:spChg chg="add del">
          <ac:chgData name="Dharini Shah" userId="0ac277399eba3d6a" providerId="LiveId" clId="{8058E1AF-7572-40F9-8148-15934855E61F}" dt="2020-01-30T02:06:45.942" v="341" actId="26606"/>
          <ac:spMkLst>
            <pc:docMk/>
            <pc:sldMk cId="0" sldId="473"/>
            <ac:spMk id="80" creationId="{83BA5EF5-1FE9-4BF9-83BB-269BCDDF6156}"/>
          </ac:spMkLst>
        </pc:spChg>
        <pc:spChg chg="add del">
          <ac:chgData name="Dharini Shah" userId="0ac277399eba3d6a" providerId="LiveId" clId="{8058E1AF-7572-40F9-8148-15934855E61F}" dt="2020-01-30T02:06:45.942" v="341" actId="26606"/>
          <ac:spMkLst>
            <pc:docMk/>
            <pc:sldMk cId="0" sldId="473"/>
            <ac:spMk id="84" creationId="{88853921-7BC9-4BDE-ACAB-133C683C82D6}"/>
          </ac:spMkLst>
        </pc:spChg>
        <pc:spChg chg="add del">
          <ac:chgData name="Dharini Shah" userId="0ac277399eba3d6a" providerId="LiveId" clId="{8058E1AF-7572-40F9-8148-15934855E61F}" dt="2020-01-30T02:06:45.942" v="341" actId="26606"/>
          <ac:spMkLst>
            <pc:docMk/>
            <pc:sldMk cId="0" sldId="473"/>
            <ac:spMk id="86" creationId="{09192968-3AE7-4470-A61C-97294BB92731}"/>
          </ac:spMkLst>
        </pc:spChg>
        <pc:spChg chg="add del">
          <ac:chgData name="Dharini Shah" userId="0ac277399eba3d6a" providerId="LiveId" clId="{8058E1AF-7572-40F9-8148-15934855E61F}" dt="2020-01-30T02:06:45.942" v="341" actId="26606"/>
          <ac:spMkLst>
            <pc:docMk/>
            <pc:sldMk cId="0" sldId="473"/>
            <ac:spMk id="88" creationId="{3AB72E55-43E4-4356-BFE8-E2102CB0B505}"/>
          </ac:spMkLst>
        </pc:spChg>
        <pc:spChg chg="mod">
          <ac:chgData name="Dharini Shah" userId="0ac277399eba3d6a" providerId="LiveId" clId="{8058E1AF-7572-40F9-8148-15934855E61F}" dt="2020-01-30T02:08:34.702" v="373" actId="26606"/>
          <ac:spMkLst>
            <pc:docMk/>
            <pc:sldMk cId="0" sldId="473"/>
            <ac:spMk id="606210" creationId="{20E41072-A5E3-4AC5-BB73-D6A7E1C12D84}"/>
          </ac:spMkLst>
        </pc:spChg>
        <pc:spChg chg="add del mod">
          <ac:chgData name="Dharini Shah" userId="0ac277399eba3d6a" providerId="LiveId" clId="{8058E1AF-7572-40F9-8148-15934855E61F}" dt="2020-01-30T02:09:55.956" v="384" actId="20577"/>
          <ac:spMkLst>
            <pc:docMk/>
            <pc:sldMk cId="0" sldId="473"/>
            <ac:spMk id="606211" creationId="{07C079ED-B3FF-4611-B17F-5EAFE43A33B3}"/>
          </ac:spMkLst>
        </pc:spChg>
        <pc:spChg chg="add del">
          <ac:chgData name="Dharini Shah" userId="0ac277399eba3d6a" providerId="LiveId" clId="{8058E1AF-7572-40F9-8148-15934855E61F}" dt="2020-01-30T02:06:43.737" v="339" actId="26606"/>
          <ac:spMkLst>
            <pc:docMk/>
            <pc:sldMk cId="0" sldId="473"/>
            <ac:spMk id="606214" creationId="{46C2E80F-49A6-4372-B103-219D417A55ED}"/>
          </ac:spMkLst>
        </pc:spChg>
        <pc:spChg chg="add del">
          <ac:chgData name="Dharini Shah" userId="0ac277399eba3d6a" providerId="LiveId" clId="{8058E1AF-7572-40F9-8148-15934855E61F}" dt="2020-01-30T02:06:45.942" v="341" actId="26606"/>
          <ac:spMkLst>
            <pc:docMk/>
            <pc:sldMk cId="0" sldId="473"/>
            <ac:spMk id="606216" creationId="{F837543A-6020-4505-A233-C9DB4BF74011}"/>
          </ac:spMkLst>
        </pc:spChg>
        <pc:spChg chg="add del">
          <ac:chgData name="Dharini Shah" userId="0ac277399eba3d6a" providerId="LiveId" clId="{8058E1AF-7572-40F9-8148-15934855E61F}" dt="2020-01-30T02:06:45.942" v="341" actId="26606"/>
          <ac:spMkLst>
            <pc:docMk/>
            <pc:sldMk cId="0" sldId="473"/>
            <ac:spMk id="606217" creationId="{35B16301-FB18-48BA-A6DD-C37CAF6F9A18}"/>
          </ac:spMkLst>
        </pc:spChg>
        <pc:spChg chg="add del">
          <ac:chgData name="Dharini Shah" userId="0ac277399eba3d6a" providerId="LiveId" clId="{8058E1AF-7572-40F9-8148-15934855E61F}" dt="2020-01-30T02:06:45.942" v="341" actId="26606"/>
          <ac:spMkLst>
            <pc:docMk/>
            <pc:sldMk cId="0" sldId="473"/>
            <ac:spMk id="606218" creationId="{07C079ED-B3FF-4611-B17F-5EAFE43A33B3}"/>
          </ac:spMkLst>
        </pc:spChg>
        <pc:spChg chg="add del">
          <ac:chgData name="Dharini Shah" userId="0ac277399eba3d6a" providerId="LiveId" clId="{8058E1AF-7572-40F9-8148-15934855E61F}" dt="2020-01-30T02:06:45.942" v="341" actId="26606"/>
          <ac:spMkLst>
            <pc:docMk/>
            <pc:sldMk cId="0" sldId="473"/>
            <ac:spMk id="606219" creationId="{C3C0D90E-074A-4F52-9B11-B52BEF4BCBE5}"/>
          </ac:spMkLst>
        </pc:spChg>
        <pc:spChg chg="add del">
          <ac:chgData name="Dharini Shah" userId="0ac277399eba3d6a" providerId="LiveId" clId="{8058E1AF-7572-40F9-8148-15934855E61F}" dt="2020-01-30T02:06:53.193" v="343" actId="26606"/>
          <ac:spMkLst>
            <pc:docMk/>
            <pc:sldMk cId="0" sldId="473"/>
            <ac:spMk id="606221" creationId="{1BB867FF-FC45-48F7-8104-F89BE54909F1}"/>
          </ac:spMkLst>
        </pc:spChg>
        <pc:spChg chg="add del">
          <ac:chgData name="Dharini Shah" userId="0ac277399eba3d6a" providerId="LiveId" clId="{8058E1AF-7572-40F9-8148-15934855E61F}" dt="2020-01-30T02:06:53.193" v="343" actId="26606"/>
          <ac:spMkLst>
            <pc:docMk/>
            <pc:sldMk cId="0" sldId="473"/>
            <ac:spMk id="606222" creationId="{8BB56887-D0D5-4F0C-9E19-7247EB83C8B7}"/>
          </ac:spMkLst>
        </pc:spChg>
        <pc:spChg chg="add del">
          <ac:chgData name="Dharini Shah" userId="0ac277399eba3d6a" providerId="LiveId" clId="{8058E1AF-7572-40F9-8148-15934855E61F}" dt="2020-01-30T02:06:53.193" v="343" actId="26606"/>
          <ac:spMkLst>
            <pc:docMk/>
            <pc:sldMk cId="0" sldId="473"/>
            <ac:spMk id="606223" creationId="{07C079ED-B3FF-4611-B17F-5EAFE43A33B3}"/>
          </ac:spMkLst>
        </pc:spChg>
        <pc:spChg chg="add del">
          <ac:chgData name="Dharini Shah" userId="0ac277399eba3d6a" providerId="LiveId" clId="{8058E1AF-7572-40F9-8148-15934855E61F}" dt="2020-01-30T02:06:53.193" v="343" actId="26606"/>
          <ac:spMkLst>
            <pc:docMk/>
            <pc:sldMk cId="0" sldId="473"/>
            <ac:spMk id="606224" creationId="{081E4A58-353D-44AE-B2FC-2A74E2E400F7}"/>
          </ac:spMkLst>
        </pc:spChg>
        <pc:spChg chg="add del">
          <ac:chgData name="Dharini Shah" userId="0ac277399eba3d6a" providerId="LiveId" clId="{8058E1AF-7572-40F9-8148-15934855E61F}" dt="2020-01-30T02:06:57.107" v="345" actId="26606"/>
          <ac:spMkLst>
            <pc:docMk/>
            <pc:sldMk cId="0" sldId="473"/>
            <ac:spMk id="606226" creationId="{2029D5AD-8348-4446-B191-6A9B6FE03F21}"/>
          </ac:spMkLst>
        </pc:spChg>
        <pc:spChg chg="add del">
          <ac:chgData name="Dharini Shah" userId="0ac277399eba3d6a" providerId="LiveId" clId="{8058E1AF-7572-40F9-8148-15934855E61F}" dt="2020-01-30T02:06:57.107" v="345" actId="26606"/>
          <ac:spMkLst>
            <pc:docMk/>
            <pc:sldMk cId="0" sldId="473"/>
            <ac:spMk id="606227" creationId="{A3F395A2-2B64-4749-BD93-2F159C7E1FB5}"/>
          </ac:spMkLst>
        </pc:spChg>
        <pc:spChg chg="add del">
          <ac:chgData name="Dharini Shah" userId="0ac277399eba3d6a" providerId="LiveId" clId="{8058E1AF-7572-40F9-8148-15934855E61F}" dt="2020-01-30T02:06:57.107" v="345" actId="26606"/>
          <ac:spMkLst>
            <pc:docMk/>
            <pc:sldMk cId="0" sldId="473"/>
            <ac:spMk id="606228" creationId="{5CF0135B-EAB8-4CA0-896C-2D897ECD28BC}"/>
          </ac:spMkLst>
        </pc:spChg>
        <pc:spChg chg="add del">
          <ac:chgData name="Dharini Shah" userId="0ac277399eba3d6a" providerId="LiveId" clId="{8058E1AF-7572-40F9-8148-15934855E61F}" dt="2020-01-30T02:06:57.107" v="345" actId="26606"/>
          <ac:spMkLst>
            <pc:docMk/>
            <pc:sldMk cId="0" sldId="473"/>
            <ac:spMk id="606229" creationId="{92C3387C-D24F-4737-8A37-1DC5CFF09CFA}"/>
          </ac:spMkLst>
        </pc:spChg>
        <pc:spChg chg="add del">
          <ac:chgData name="Dharini Shah" userId="0ac277399eba3d6a" providerId="LiveId" clId="{8058E1AF-7572-40F9-8148-15934855E61F}" dt="2020-01-30T02:06:57.107" v="345" actId="26606"/>
          <ac:spMkLst>
            <pc:docMk/>
            <pc:sldMk cId="0" sldId="473"/>
            <ac:spMk id="606230" creationId="{07C079ED-B3FF-4611-B17F-5EAFE43A33B3}"/>
          </ac:spMkLst>
        </pc:spChg>
        <pc:spChg chg="add del">
          <ac:chgData name="Dharini Shah" userId="0ac277399eba3d6a" providerId="LiveId" clId="{8058E1AF-7572-40F9-8148-15934855E61F}" dt="2020-01-30T02:08:34.702" v="373" actId="26606"/>
          <ac:spMkLst>
            <pc:docMk/>
            <pc:sldMk cId="0" sldId="473"/>
            <ac:spMk id="606232" creationId="{46D6306C-ED4F-4AAE-B4A5-EEA6AFAD726E}"/>
          </ac:spMkLst>
        </pc:spChg>
        <pc:spChg chg="add del">
          <ac:chgData name="Dharini Shah" userId="0ac277399eba3d6a" providerId="LiveId" clId="{8058E1AF-7572-40F9-8148-15934855E61F}" dt="2020-01-30T02:08:34.702" v="373" actId="26606"/>
          <ac:spMkLst>
            <pc:docMk/>
            <pc:sldMk cId="0" sldId="473"/>
            <ac:spMk id="606233" creationId="{0EC5361D-F897-4856-B945-0455A365EB24}"/>
          </ac:spMkLst>
        </pc:spChg>
        <pc:spChg chg="add del">
          <ac:chgData name="Dharini Shah" userId="0ac277399eba3d6a" providerId="LiveId" clId="{8058E1AF-7572-40F9-8148-15934855E61F}" dt="2020-01-30T02:08:34.702" v="373" actId="26606"/>
          <ac:spMkLst>
            <pc:docMk/>
            <pc:sldMk cId="0" sldId="473"/>
            <ac:spMk id="606234" creationId="{4508C0C5-2268-42B5-B3C8-4D0899E05F8C}"/>
          </ac:spMkLst>
        </pc:spChg>
        <pc:spChg chg="add del">
          <ac:chgData name="Dharini Shah" userId="0ac277399eba3d6a" providerId="LiveId" clId="{8058E1AF-7572-40F9-8148-15934855E61F}" dt="2020-01-30T02:08:34.702" v="373" actId="26606"/>
          <ac:spMkLst>
            <pc:docMk/>
            <pc:sldMk cId="0" sldId="473"/>
            <ac:spMk id="606235" creationId="{141ACBDB-38F8-4B34-8183-BD95B4E55A62}"/>
          </ac:spMkLst>
        </pc:spChg>
        <pc:spChg chg="add del">
          <ac:chgData name="Dharini Shah" userId="0ac277399eba3d6a" providerId="LiveId" clId="{8058E1AF-7572-40F9-8148-15934855E61F}" dt="2020-01-30T02:08:34.702" v="373" actId="26606"/>
          <ac:spMkLst>
            <pc:docMk/>
            <pc:sldMk cId="0" sldId="473"/>
            <ac:spMk id="606236" creationId="{DE00DB52-3455-4E2F-867B-A6D0516E175B}"/>
          </ac:spMkLst>
        </pc:spChg>
        <pc:spChg chg="add del">
          <ac:chgData name="Dharini Shah" userId="0ac277399eba3d6a" providerId="LiveId" clId="{8058E1AF-7572-40F9-8148-15934855E61F}" dt="2020-01-30T02:08:34.702" v="373" actId="26606"/>
          <ac:spMkLst>
            <pc:docMk/>
            <pc:sldMk cId="0" sldId="473"/>
            <ac:spMk id="606237" creationId="{07C079ED-B3FF-4611-B17F-5EAFE43A33B3}"/>
          </ac:spMkLst>
        </pc:spChg>
        <pc:spChg chg="add del">
          <ac:chgData name="Dharini Shah" userId="0ac277399eba3d6a" providerId="LiveId" clId="{8058E1AF-7572-40F9-8148-15934855E61F}" dt="2020-01-30T02:08:34.702" v="373" actId="26606"/>
          <ac:spMkLst>
            <pc:docMk/>
            <pc:sldMk cId="0" sldId="473"/>
            <ac:spMk id="606238" creationId="{9E914C83-E0D8-4953-92D5-169D28CB43AE}"/>
          </ac:spMkLst>
        </pc:spChg>
        <pc:spChg chg="add del">
          <ac:chgData name="Dharini Shah" userId="0ac277399eba3d6a" providerId="LiveId" clId="{8058E1AF-7572-40F9-8148-15934855E61F}" dt="2020-01-30T02:08:34.702" v="373" actId="26606"/>
          <ac:spMkLst>
            <pc:docMk/>
            <pc:sldMk cId="0" sldId="473"/>
            <ac:spMk id="606239" creationId="{3512E083-F550-46AF-8490-767ECFD00CB7}"/>
          </ac:spMkLst>
        </pc:spChg>
        <pc:graphicFrameChg chg="add del">
          <ac:chgData name="Dharini Shah" userId="0ac277399eba3d6a" providerId="LiveId" clId="{8058E1AF-7572-40F9-8148-15934855E61F}" dt="2020-01-30T02:06:43.737" v="339" actId="26606"/>
          <ac:graphicFrameMkLst>
            <pc:docMk/>
            <pc:sldMk cId="0" sldId="473"/>
            <ac:graphicFrameMk id="606213" creationId="{55FDF074-EEBC-4840-918F-65C3D7A91F55}"/>
          </ac:graphicFrameMkLst>
        </pc:graphicFrameChg>
        <pc:cxnChg chg="add del">
          <ac:chgData name="Dharini Shah" userId="0ac277399eba3d6a" providerId="LiveId" clId="{8058E1AF-7572-40F9-8148-15934855E61F}" dt="2020-01-30T02:06:45.942" v="341" actId="26606"/>
          <ac:cxnSpMkLst>
            <pc:docMk/>
            <pc:sldMk cId="0" sldId="473"/>
            <ac:cxnSpMk id="82" creationId="{4B3BCACB-5880-460B-9606-8C433A9AF99D}"/>
          </ac:cxnSpMkLst>
        </pc:cxnChg>
      </pc:sldChg>
      <pc:sldChg chg="addSp delSp modSp add mod ord setBg">
        <pc:chgData name="Dharini Shah" userId="0ac277399eba3d6a" providerId="LiveId" clId="{8058E1AF-7572-40F9-8148-15934855E61F}" dt="2020-01-30T02:12:51.329" v="396" actId="26606"/>
        <pc:sldMkLst>
          <pc:docMk/>
          <pc:sldMk cId="0" sldId="474"/>
        </pc:sldMkLst>
        <pc:spChg chg="add del">
          <ac:chgData name="Dharini Shah" userId="0ac277399eba3d6a" providerId="LiveId" clId="{8058E1AF-7572-40F9-8148-15934855E61F}" dt="2020-01-30T02:12:51.302" v="395" actId="26606"/>
          <ac:spMkLst>
            <pc:docMk/>
            <pc:sldMk cId="0" sldId="474"/>
            <ac:spMk id="72" creationId="{F3060C83-F051-4F0E-ABAD-AA0DFC48B218}"/>
          </ac:spMkLst>
        </pc:spChg>
        <pc:spChg chg="add del">
          <ac:chgData name="Dharini Shah" userId="0ac277399eba3d6a" providerId="LiveId" clId="{8058E1AF-7572-40F9-8148-15934855E61F}" dt="2020-01-30T02:12:51.302" v="395" actId="26606"/>
          <ac:spMkLst>
            <pc:docMk/>
            <pc:sldMk cId="0" sldId="474"/>
            <ac:spMk id="74" creationId="{83C98ABE-055B-441F-B07E-44F97F083C39}"/>
          </ac:spMkLst>
        </pc:spChg>
        <pc:spChg chg="add del">
          <ac:chgData name="Dharini Shah" userId="0ac277399eba3d6a" providerId="LiveId" clId="{8058E1AF-7572-40F9-8148-15934855E61F}" dt="2020-01-30T02:12:51.302" v="395" actId="26606"/>
          <ac:spMkLst>
            <pc:docMk/>
            <pc:sldMk cId="0" sldId="474"/>
            <ac:spMk id="76" creationId="{29FDB030-9B49-4CED-8CCD-4D99382388AC}"/>
          </ac:spMkLst>
        </pc:spChg>
        <pc:spChg chg="add del">
          <ac:chgData name="Dharini Shah" userId="0ac277399eba3d6a" providerId="LiveId" clId="{8058E1AF-7572-40F9-8148-15934855E61F}" dt="2020-01-30T02:12:51.302" v="395" actId="26606"/>
          <ac:spMkLst>
            <pc:docMk/>
            <pc:sldMk cId="0" sldId="474"/>
            <ac:spMk id="78" creationId="{3783CA14-24A1-485C-8B30-D6A5D87987AD}"/>
          </ac:spMkLst>
        </pc:spChg>
        <pc:spChg chg="add del">
          <ac:chgData name="Dharini Shah" userId="0ac277399eba3d6a" providerId="LiveId" clId="{8058E1AF-7572-40F9-8148-15934855E61F}" dt="2020-01-30T02:12:51.302" v="395" actId="26606"/>
          <ac:spMkLst>
            <pc:docMk/>
            <pc:sldMk cId="0" sldId="474"/>
            <ac:spMk id="80" creationId="{9A97C86A-04D6-40F7-AE84-31AB43E6A846}"/>
          </ac:spMkLst>
        </pc:spChg>
        <pc:spChg chg="add del">
          <ac:chgData name="Dharini Shah" userId="0ac277399eba3d6a" providerId="LiveId" clId="{8058E1AF-7572-40F9-8148-15934855E61F}" dt="2020-01-30T02:12:51.302" v="395" actId="26606"/>
          <ac:spMkLst>
            <pc:docMk/>
            <pc:sldMk cId="0" sldId="474"/>
            <ac:spMk id="82" creationId="{FF9F2414-84E8-453E-B1F3-389FDE8192D9}"/>
          </ac:spMkLst>
        </pc:spChg>
        <pc:spChg chg="add del">
          <ac:chgData name="Dharini Shah" userId="0ac277399eba3d6a" providerId="LiveId" clId="{8058E1AF-7572-40F9-8148-15934855E61F}" dt="2020-01-30T02:12:51.302" v="395" actId="26606"/>
          <ac:spMkLst>
            <pc:docMk/>
            <pc:sldMk cId="0" sldId="474"/>
            <ac:spMk id="84" creationId="{3ECA69A1-7536-43AC-85EF-C7106179F5ED}"/>
          </ac:spMkLst>
        </pc:spChg>
        <pc:spChg chg="mod">
          <ac:chgData name="Dharini Shah" userId="0ac277399eba3d6a" providerId="LiveId" clId="{8058E1AF-7572-40F9-8148-15934855E61F}" dt="2020-01-30T02:12:51.329" v="396" actId="26606"/>
          <ac:spMkLst>
            <pc:docMk/>
            <pc:sldMk cId="0" sldId="474"/>
            <ac:spMk id="609282" creationId="{460C48B4-966B-447F-877C-CFBF43CA2313}"/>
          </ac:spMkLst>
        </pc:spChg>
        <pc:spChg chg="mod">
          <ac:chgData name="Dharini Shah" userId="0ac277399eba3d6a" providerId="LiveId" clId="{8058E1AF-7572-40F9-8148-15934855E61F}" dt="2020-01-30T02:12:51.329" v="396" actId="26606"/>
          <ac:spMkLst>
            <pc:docMk/>
            <pc:sldMk cId="0" sldId="474"/>
            <ac:spMk id="609283" creationId="{DE69E7A7-7EA8-4CEE-9570-53B8F23A99C5}"/>
          </ac:spMkLst>
        </pc:spChg>
        <pc:spChg chg="add">
          <ac:chgData name="Dharini Shah" userId="0ac277399eba3d6a" providerId="LiveId" clId="{8058E1AF-7572-40F9-8148-15934855E61F}" dt="2020-01-30T02:12:51.329" v="396" actId="26606"/>
          <ac:spMkLst>
            <pc:docMk/>
            <pc:sldMk cId="0" sldId="474"/>
            <ac:spMk id="609285" creationId="{46D6306C-ED4F-4AAE-B4A5-EEA6AFAD726E}"/>
          </ac:spMkLst>
        </pc:spChg>
        <pc:spChg chg="add">
          <ac:chgData name="Dharini Shah" userId="0ac277399eba3d6a" providerId="LiveId" clId="{8058E1AF-7572-40F9-8148-15934855E61F}" dt="2020-01-30T02:12:51.329" v="396" actId="26606"/>
          <ac:spMkLst>
            <pc:docMk/>
            <pc:sldMk cId="0" sldId="474"/>
            <ac:spMk id="609286" creationId="{0EC5361D-F897-4856-B945-0455A365EB24}"/>
          </ac:spMkLst>
        </pc:spChg>
        <pc:spChg chg="add">
          <ac:chgData name="Dharini Shah" userId="0ac277399eba3d6a" providerId="LiveId" clId="{8058E1AF-7572-40F9-8148-15934855E61F}" dt="2020-01-30T02:12:51.329" v="396" actId="26606"/>
          <ac:spMkLst>
            <pc:docMk/>
            <pc:sldMk cId="0" sldId="474"/>
            <ac:spMk id="609287" creationId="{4508C0C5-2268-42B5-B3C8-4D0899E05F8C}"/>
          </ac:spMkLst>
        </pc:spChg>
        <pc:spChg chg="add">
          <ac:chgData name="Dharini Shah" userId="0ac277399eba3d6a" providerId="LiveId" clId="{8058E1AF-7572-40F9-8148-15934855E61F}" dt="2020-01-30T02:12:51.329" v="396" actId="26606"/>
          <ac:spMkLst>
            <pc:docMk/>
            <pc:sldMk cId="0" sldId="474"/>
            <ac:spMk id="609288" creationId="{141ACBDB-38F8-4B34-8183-BD95B4E55A62}"/>
          </ac:spMkLst>
        </pc:spChg>
        <pc:spChg chg="add">
          <ac:chgData name="Dharini Shah" userId="0ac277399eba3d6a" providerId="LiveId" clId="{8058E1AF-7572-40F9-8148-15934855E61F}" dt="2020-01-30T02:12:51.329" v="396" actId="26606"/>
          <ac:spMkLst>
            <pc:docMk/>
            <pc:sldMk cId="0" sldId="474"/>
            <ac:spMk id="609289" creationId="{DE00DB52-3455-4E2F-867B-A6D0516E175B}"/>
          </ac:spMkLst>
        </pc:spChg>
        <pc:spChg chg="add">
          <ac:chgData name="Dharini Shah" userId="0ac277399eba3d6a" providerId="LiveId" clId="{8058E1AF-7572-40F9-8148-15934855E61F}" dt="2020-01-30T02:12:51.329" v="396" actId="26606"/>
          <ac:spMkLst>
            <pc:docMk/>
            <pc:sldMk cId="0" sldId="474"/>
            <ac:spMk id="609290" creationId="{9E914C83-E0D8-4953-92D5-169D28CB43AE}"/>
          </ac:spMkLst>
        </pc:spChg>
        <pc:spChg chg="add">
          <ac:chgData name="Dharini Shah" userId="0ac277399eba3d6a" providerId="LiveId" clId="{8058E1AF-7572-40F9-8148-15934855E61F}" dt="2020-01-30T02:12:51.329" v="396" actId="26606"/>
          <ac:spMkLst>
            <pc:docMk/>
            <pc:sldMk cId="0" sldId="474"/>
            <ac:spMk id="609291" creationId="{3512E083-F550-46AF-8490-767ECFD00CB7}"/>
          </ac:spMkLst>
        </pc:spChg>
      </pc:sldChg>
      <pc:sldChg chg="addSp delSp modSp add mod setBg setClrOvrMap">
        <pc:chgData name="Dharini Shah" userId="0ac277399eba3d6a" providerId="LiveId" clId="{8058E1AF-7572-40F9-8148-15934855E61F}" dt="2020-01-30T02:13:57.704" v="414" actId="26606"/>
        <pc:sldMkLst>
          <pc:docMk/>
          <pc:sldMk cId="0" sldId="475"/>
        </pc:sldMkLst>
        <pc:spChg chg="add del">
          <ac:chgData name="Dharini Shah" userId="0ac277399eba3d6a" providerId="LiveId" clId="{8058E1AF-7572-40F9-8148-15934855E61F}" dt="2020-01-30T02:13:18.083" v="401" actId="26606"/>
          <ac:spMkLst>
            <pc:docMk/>
            <pc:sldMk cId="0" sldId="475"/>
            <ac:spMk id="72" creationId="{6A1473A6-3F22-483E-8A30-80B9D2B14592}"/>
          </ac:spMkLst>
        </pc:spChg>
        <pc:spChg chg="add del">
          <ac:chgData name="Dharini Shah" userId="0ac277399eba3d6a" providerId="LiveId" clId="{8058E1AF-7572-40F9-8148-15934855E61F}" dt="2020-01-30T02:13:16.388" v="399" actId="26606"/>
          <ac:spMkLst>
            <pc:docMk/>
            <pc:sldMk cId="0" sldId="475"/>
            <ac:spMk id="74" creationId="{2B566528-1B12-4246-9431-5C2D7D081168}"/>
          </ac:spMkLst>
        </pc:spChg>
        <pc:spChg chg="add del">
          <ac:chgData name="Dharini Shah" userId="0ac277399eba3d6a" providerId="LiveId" clId="{8058E1AF-7572-40F9-8148-15934855E61F}" dt="2020-01-30T02:13:57.704" v="414" actId="26606"/>
          <ac:spMkLst>
            <pc:docMk/>
            <pc:sldMk cId="0" sldId="475"/>
            <ac:spMk id="78" creationId="{141ACBDB-38F8-4B34-8183-BD95B4E55A62}"/>
          </ac:spMkLst>
        </pc:spChg>
        <pc:spChg chg="add del">
          <ac:chgData name="Dharini Shah" userId="0ac277399eba3d6a" providerId="LiveId" clId="{8058E1AF-7572-40F9-8148-15934855E61F}" dt="2020-01-30T02:13:57.704" v="414" actId="26606"/>
          <ac:spMkLst>
            <pc:docMk/>
            <pc:sldMk cId="0" sldId="475"/>
            <ac:spMk id="82" creationId="{9E914C83-E0D8-4953-92D5-169D28CB43AE}"/>
          </ac:spMkLst>
        </pc:spChg>
        <pc:spChg chg="add del">
          <ac:chgData name="Dharini Shah" userId="0ac277399eba3d6a" providerId="LiveId" clId="{8058E1AF-7572-40F9-8148-15934855E61F}" dt="2020-01-30T02:13:57.704" v="414" actId="26606"/>
          <ac:spMkLst>
            <pc:docMk/>
            <pc:sldMk cId="0" sldId="475"/>
            <ac:spMk id="84" creationId="{3512E083-F550-46AF-8490-767ECFD00CB7}"/>
          </ac:spMkLst>
        </pc:spChg>
        <pc:spChg chg="add del">
          <ac:chgData name="Dharini Shah" userId="0ac277399eba3d6a" providerId="LiveId" clId="{8058E1AF-7572-40F9-8148-15934855E61F}" dt="2020-01-30T02:13:19.809" v="403" actId="26606"/>
          <ac:spMkLst>
            <pc:docMk/>
            <pc:sldMk cId="0" sldId="475"/>
            <ac:spMk id="95" creationId="{64F9BF67-14D7-4F9D-A8E4-4BB8DE3512EE}"/>
          </ac:spMkLst>
        </pc:spChg>
        <pc:spChg chg="add del">
          <ac:chgData name="Dharini Shah" userId="0ac277399eba3d6a" providerId="LiveId" clId="{8058E1AF-7572-40F9-8148-15934855E61F}" dt="2020-01-30T02:13:57.685" v="413" actId="26606"/>
          <ac:spMkLst>
            <pc:docMk/>
            <pc:sldMk cId="0" sldId="475"/>
            <ac:spMk id="155" creationId="{D55CD764-972B-4CA5-A885-53E55C63E174}"/>
          </ac:spMkLst>
        </pc:spChg>
        <pc:spChg chg="add del">
          <ac:chgData name="Dharini Shah" userId="0ac277399eba3d6a" providerId="LiveId" clId="{8058E1AF-7572-40F9-8148-15934855E61F}" dt="2020-01-30T02:13:57.685" v="413" actId="26606"/>
          <ac:spMkLst>
            <pc:docMk/>
            <pc:sldMk cId="0" sldId="475"/>
            <ac:spMk id="179" creationId="{E3E51905-F374-4E1A-97CF-B741584B74D5}"/>
          </ac:spMkLst>
        </pc:spChg>
        <pc:spChg chg="add del">
          <ac:chgData name="Dharini Shah" userId="0ac277399eba3d6a" providerId="LiveId" clId="{8058E1AF-7572-40F9-8148-15934855E61F}" dt="2020-01-30T02:13:57.685" v="413" actId="26606"/>
          <ac:spMkLst>
            <pc:docMk/>
            <pc:sldMk cId="0" sldId="475"/>
            <ac:spMk id="181" creationId="{A210685A-6235-45A7-850D-A6F555466EF7}"/>
          </ac:spMkLst>
        </pc:spChg>
        <pc:spChg chg="mod">
          <ac:chgData name="Dharini Shah" userId="0ac277399eba3d6a" providerId="LiveId" clId="{8058E1AF-7572-40F9-8148-15934855E61F}" dt="2020-01-30T02:13:57.704" v="414" actId="26606"/>
          <ac:spMkLst>
            <pc:docMk/>
            <pc:sldMk cId="0" sldId="475"/>
            <ac:spMk id="611330" creationId="{090280B6-6106-4AAE-8DD1-00A0129EABDA}"/>
          </ac:spMkLst>
        </pc:spChg>
        <pc:spChg chg="mod">
          <ac:chgData name="Dharini Shah" userId="0ac277399eba3d6a" providerId="LiveId" clId="{8058E1AF-7572-40F9-8148-15934855E61F}" dt="2020-01-30T02:13:57.704" v="414" actId="26606"/>
          <ac:spMkLst>
            <pc:docMk/>
            <pc:sldMk cId="0" sldId="475"/>
            <ac:spMk id="611331" creationId="{2AAE5B1E-C247-464C-A0A8-BDBFB2879429}"/>
          </ac:spMkLst>
        </pc:spChg>
        <pc:spChg chg="add del">
          <ac:chgData name="Dharini Shah" userId="0ac277399eba3d6a" providerId="LiveId" clId="{8058E1AF-7572-40F9-8148-15934855E61F}" dt="2020-01-30T02:13:26.829" v="405" actId="26606"/>
          <ac:spMkLst>
            <pc:docMk/>
            <pc:sldMk cId="0" sldId="475"/>
            <ac:spMk id="611343" creationId="{59A309A7-1751-4ABE-A3C1-EEC40366AD89}"/>
          </ac:spMkLst>
        </pc:spChg>
        <pc:spChg chg="add del">
          <ac:chgData name="Dharini Shah" userId="0ac277399eba3d6a" providerId="LiveId" clId="{8058E1AF-7572-40F9-8148-15934855E61F}" dt="2020-01-30T02:13:26.829" v="405" actId="26606"/>
          <ac:spMkLst>
            <pc:docMk/>
            <pc:sldMk cId="0" sldId="475"/>
            <ac:spMk id="611344" creationId="{967D8EB6-EAE1-4F9C-B398-83321E287204}"/>
          </ac:spMkLst>
        </pc:spChg>
        <pc:spChg chg="add del">
          <ac:chgData name="Dharini Shah" userId="0ac277399eba3d6a" providerId="LiveId" clId="{8058E1AF-7572-40F9-8148-15934855E61F}" dt="2020-01-30T02:13:57.704" v="414" actId="26606"/>
          <ac:spMkLst>
            <pc:docMk/>
            <pc:sldMk cId="0" sldId="475"/>
            <ac:spMk id="611347" creationId="{46D6306C-ED4F-4AAE-B4A5-EEA6AFAD726E}"/>
          </ac:spMkLst>
        </pc:spChg>
        <pc:spChg chg="add del">
          <ac:chgData name="Dharini Shah" userId="0ac277399eba3d6a" providerId="LiveId" clId="{8058E1AF-7572-40F9-8148-15934855E61F}" dt="2020-01-30T02:13:57.704" v="414" actId="26606"/>
          <ac:spMkLst>
            <pc:docMk/>
            <pc:sldMk cId="0" sldId="475"/>
            <ac:spMk id="611348" creationId="{0EC5361D-F897-4856-B945-0455A365EB24}"/>
          </ac:spMkLst>
        </pc:spChg>
        <pc:spChg chg="add del">
          <ac:chgData name="Dharini Shah" userId="0ac277399eba3d6a" providerId="LiveId" clId="{8058E1AF-7572-40F9-8148-15934855E61F}" dt="2020-01-30T02:13:57.704" v="414" actId="26606"/>
          <ac:spMkLst>
            <pc:docMk/>
            <pc:sldMk cId="0" sldId="475"/>
            <ac:spMk id="611349" creationId="{4508C0C5-2268-42B5-B3C8-4D0899E05F8C}"/>
          </ac:spMkLst>
        </pc:spChg>
        <pc:spChg chg="add del">
          <ac:chgData name="Dharini Shah" userId="0ac277399eba3d6a" providerId="LiveId" clId="{8058E1AF-7572-40F9-8148-15934855E61F}" dt="2020-01-30T02:13:57.704" v="414" actId="26606"/>
          <ac:spMkLst>
            <pc:docMk/>
            <pc:sldMk cId="0" sldId="475"/>
            <ac:spMk id="611350" creationId="{DE00DB52-3455-4E2F-867B-A6D0516E175B}"/>
          </ac:spMkLst>
        </pc:spChg>
        <pc:spChg chg="add">
          <ac:chgData name="Dharini Shah" userId="0ac277399eba3d6a" providerId="LiveId" clId="{8058E1AF-7572-40F9-8148-15934855E61F}" dt="2020-01-30T02:13:57.704" v="414" actId="26606"/>
          <ac:spMkLst>
            <pc:docMk/>
            <pc:sldMk cId="0" sldId="475"/>
            <ac:spMk id="611352" creationId="{6AB33354-5302-409E-90BF-4E7A98AFB5C6}"/>
          </ac:spMkLst>
        </pc:spChg>
        <pc:spChg chg="add">
          <ac:chgData name="Dharini Shah" userId="0ac277399eba3d6a" providerId="LiveId" clId="{8058E1AF-7572-40F9-8148-15934855E61F}" dt="2020-01-30T02:13:57.704" v="414" actId="26606"/>
          <ac:spMkLst>
            <pc:docMk/>
            <pc:sldMk cId="0" sldId="475"/>
            <ac:spMk id="611356" creationId="{2C1BBA94-3F40-40AA-8BB9-E69E25E537C1}"/>
          </ac:spMkLst>
        </pc:spChg>
        <pc:grpChg chg="add del">
          <ac:chgData name="Dharini Shah" userId="0ac277399eba3d6a" providerId="LiveId" clId="{8058E1AF-7572-40F9-8148-15934855E61F}" dt="2020-01-30T02:13:16.388" v="399" actId="26606"/>
          <ac:grpSpMkLst>
            <pc:docMk/>
            <pc:sldMk cId="0" sldId="475"/>
            <ac:grpSpMk id="76" creationId="{8E77C8C8-0B5F-40A4-8AE7-665FECB46FFE}"/>
          </ac:grpSpMkLst>
        </pc:grpChg>
        <pc:grpChg chg="add del">
          <ac:chgData name="Dharini Shah" userId="0ac277399eba3d6a" providerId="LiveId" clId="{8058E1AF-7572-40F9-8148-15934855E61F}" dt="2020-01-30T02:13:16.388" v="399" actId="26606"/>
          <ac:grpSpMkLst>
            <pc:docMk/>
            <pc:sldMk cId="0" sldId="475"/>
            <ac:grpSpMk id="80" creationId="{3EA7D759-6BEF-4CBD-A325-BCFA77832B3F}"/>
          </ac:grpSpMkLst>
        </pc:grpChg>
        <pc:grpChg chg="add del">
          <ac:chgData name="Dharini Shah" userId="0ac277399eba3d6a" providerId="LiveId" clId="{8058E1AF-7572-40F9-8148-15934855E61F}" dt="2020-01-30T02:13:57.685" v="413" actId="26606"/>
          <ac:grpSpMkLst>
            <pc:docMk/>
            <pc:sldMk cId="0" sldId="475"/>
            <ac:grpSpMk id="157" creationId="{2FA2A407-516C-4590-9403-34038E9BB6AF}"/>
          </ac:grpSpMkLst>
        </pc:grpChg>
        <pc:grpChg chg="add del">
          <ac:chgData name="Dharini Shah" userId="0ac277399eba3d6a" providerId="LiveId" clId="{8058E1AF-7572-40F9-8148-15934855E61F}" dt="2020-01-30T02:13:18.083" v="401" actId="26606"/>
          <ac:grpSpMkLst>
            <pc:docMk/>
            <pc:sldMk cId="0" sldId="475"/>
            <ac:grpSpMk id="611333" creationId="{AA1375E3-3E53-4D75-BAB7-E5929BFCB25F}"/>
          </ac:grpSpMkLst>
        </pc:grpChg>
        <pc:grpChg chg="add del">
          <ac:chgData name="Dharini Shah" userId="0ac277399eba3d6a" providerId="LiveId" clId="{8058E1AF-7572-40F9-8148-15934855E61F}" dt="2020-01-30T02:13:19.809" v="403" actId="26606"/>
          <ac:grpSpMkLst>
            <pc:docMk/>
            <pc:sldMk cId="0" sldId="475"/>
            <ac:grpSpMk id="611337" creationId="{DDAE397D-2F47-480F-95CA-D5EDB24333CB}"/>
          </ac:grpSpMkLst>
        </pc:grpChg>
        <pc:grpChg chg="add">
          <ac:chgData name="Dharini Shah" userId="0ac277399eba3d6a" providerId="LiveId" clId="{8058E1AF-7572-40F9-8148-15934855E61F}" dt="2020-01-30T02:13:57.704" v="414" actId="26606"/>
          <ac:grpSpMkLst>
            <pc:docMk/>
            <pc:sldMk cId="0" sldId="475"/>
            <ac:grpSpMk id="611353" creationId="{0C66A8B6-1F6E-4FCC-93B9-B9986B6FD111}"/>
          </ac:grpSpMkLst>
        </pc:grpChg>
        <pc:picChg chg="add del">
          <ac:chgData name="Dharini Shah" userId="0ac277399eba3d6a" providerId="LiveId" clId="{8058E1AF-7572-40F9-8148-15934855E61F}" dt="2020-01-30T02:13:16.388" v="399" actId="26606"/>
          <ac:picMkLst>
            <pc:docMk/>
            <pc:sldMk cId="0" sldId="475"/>
            <ac:picMk id="71" creationId="{A01027D1-8A33-4640-BA87-1E97110DE79C}"/>
          </ac:picMkLst>
        </pc:picChg>
        <pc:picChg chg="add del">
          <ac:chgData name="Dharini Shah" userId="0ac277399eba3d6a" providerId="LiveId" clId="{8058E1AF-7572-40F9-8148-15934855E61F}" dt="2020-01-30T02:13:26.829" v="405" actId="26606"/>
          <ac:picMkLst>
            <pc:docMk/>
            <pc:sldMk cId="0" sldId="475"/>
            <ac:picMk id="611345" creationId="{34482CCE-AF07-4CD7-9981-F4CFA16B3DCF}"/>
          </ac:picMkLst>
        </pc:picChg>
      </pc:sldChg>
      <pc:sldChg chg="addSp modSp add mod setBg">
        <pc:chgData name="Dharini Shah" userId="0ac277399eba3d6a" providerId="LiveId" clId="{8058E1AF-7572-40F9-8148-15934855E61F}" dt="2020-01-30T02:14:07.507" v="415" actId="26606"/>
        <pc:sldMkLst>
          <pc:docMk/>
          <pc:sldMk cId="0" sldId="476"/>
        </pc:sldMkLst>
        <pc:spChg chg="add">
          <ac:chgData name="Dharini Shah" userId="0ac277399eba3d6a" providerId="LiveId" clId="{8058E1AF-7572-40F9-8148-15934855E61F}" dt="2020-01-30T02:14:07.507" v="415" actId="26606"/>
          <ac:spMkLst>
            <pc:docMk/>
            <pc:sldMk cId="0" sldId="476"/>
            <ac:spMk id="72" creationId="{6AB33354-5302-409E-90BF-4E7A98AFB5C6}"/>
          </ac:spMkLst>
        </pc:spChg>
        <pc:spChg chg="add">
          <ac:chgData name="Dharini Shah" userId="0ac277399eba3d6a" providerId="LiveId" clId="{8058E1AF-7572-40F9-8148-15934855E61F}" dt="2020-01-30T02:14:07.507" v="415" actId="26606"/>
          <ac:spMkLst>
            <pc:docMk/>
            <pc:sldMk cId="0" sldId="476"/>
            <ac:spMk id="78" creationId="{2C1BBA94-3F40-40AA-8BB9-E69E25E537C1}"/>
          </ac:spMkLst>
        </pc:spChg>
        <pc:spChg chg="mod">
          <ac:chgData name="Dharini Shah" userId="0ac277399eba3d6a" providerId="LiveId" clId="{8058E1AF-7572-40F9-8148-15934855E61F}" dt="2020-01-30T02:14:07.507" v="415" actId="26606"/>
          <ac:spMkLst>
            <pc:docMk/>
            <pc:sldMk cId="0" sldId="476"/>
            <ac:spMk id="613378" creationId="{47A9C1F9-EC90-4E35-AA1E-067369D2DDA3}"/>
          </ac:spMkLst>
        </pc:spChg>
        <pc:spChg chg="mod">
          <ac:chgData name="Dharini Shah" userId="0ac277399eba3d6a" providerId="LiveId" clId="{8058E1AF-7572-40F9-8148-15934855E61F}" dt="2020-01-30T02:14:07.507" v="415" actId="26606"/>
          <ac:spMkLst>
            <pc:docMk/>
            <pc:sldMk cId="0" sldId="476"/>
            <ac:spMk id="613379" creationId="{121DCB19-CFD1-4594-89C0-BE920187EBFF}"/>
          </ac:spMkLst>
        </pc:spChg>
        <pc:grpChg chg="add">
          <ac:chgData name="Dharini Shah" userId="0ac277399eba3d6a" providerId="LiveId" clId="{8058E1AF-7572-40F9-8148-15934855E61F}" dt="2020-01-30T02:14:07.507" v="415" actId="26606"/>
          <ac:grpSpMkLst>
            <pc:docMk/>
            <pc:sldMk cId="0" sldId="476"/>
            <ac:grpSpMk id="74" creationId="{0C66A8B6-1F6E-4FCC-93B9-B9986B6FD111}"/>
          </ac:grpSpMkLst>
        </pc:grpChg>
      </pc:sldChg>
      <pc:sldChg chg="addSp modSp add mod setBg">
        <pc:chgData name="Dharini Shah" userId="0ac277399eba3d6a" providerId="LiveId" clId="{8058E1AF-7572-40F9-8148-15934855E61F}" dt="2020-01-30T02:16:47.161" v="434" actId="26606"/>
        <pc:sldMkLst>
          <pc:docMk/>
          <pc:sldMk cId="0" sldId="477"/>
        </pc:sldMkLst>
        <pc:spChg chg="add">
          <ac:chgData name="Dharini Shah" userId="0ac277399eba3d6a" providerId="LiveId" clId="{8058E1AF-7572-40F9-8148-15934855E61F}" dt="2020-01-30T02:16:47.161" v="434" actId="26606"/>
          <ac:spMkLst>
            <pc:docMk/>
            <pc:sldMk cId="0" sldId="477"/>
            <ac:spMk id="72" creationId="{3AD318CC-E2A8-4E27-9548-A047A78999B1}"/>
          </ac:spMkLst>
        </pc:spChg>
        <pc:spChg chg="add">
          <ac:chgData name="Dharini Shah" userId="0ac277399eba3d6a" providerId="LiveId" clId="{8058E1AF-7572-40F9-8148-15934855E61F}" dt="2020-01-30T02:16:47.161" v="434" actId="26606"/>
          <ac:spMkLst>
            <pc:docMk/>
            <pc:sldMk cId="0" sldId="477"/>
            <ac:spMk id="78" creationId="{2C1BBA94-3F40-40AA-8BB9-E69E25E537C1}"/>
          </ac:spMkLst>
        </pc:spChg>
        <pc:spChg chg="mod">
          <ac:chgData name="Dharini Shah" userId="0ac277399eba3d6a" providerId="LiveId" clId="{8058E1AF-7572-40F9-8148-15934855E61F}" dt="2020-01-30T02:16:47.161" v="434" actId="26606"/>
          <ac:spMkLst>
            <pc:docMk/>
            <pc:sldMk cId="0" sldId="477"/>
            <ac:spMk id="615426" creationId="{0328CD59-3D27-406F-AAA3-DFE96E9406CF}"/>
          </ac:spMkLst>
        </pc:spChg>
        <pc:spChg chg="mod">
          <ac:chgData name="Dharini Shah" userId="0ac277399eba3d6a" providerId="LiveId" clId="{8058E1AF-7572-40F9-8148-15934855E61F}" dt="2020-01-30T02:16:47.161" v="434" actId="26606"/>
          <ac:spMkLst>
            <pc:docMk/>
            <pc:sldMk cId="0" sldId="477"/>
            <ac:spMk id="615427" creationId="{DAFC7EC1-60E1-49C6-BF67-95DAB0409A8F}"/>
          </ac:spMkLst>
        </pc:spChg>
        <pc:grpChg chg="add">
          <ac:chgData name="Dharini Shah" userId="0ac277399eba3d6a" providerId="LiveId" clId="{8058E1AF-7572-40F9-8148-15934855E61F}" dt="2020-01-30T02:16:47.161" v="434" actId="26606"/>
          <ac:grpSpMkLst>
            <pc:docMk/>
            <pc:sldMk cId="0" sldId="477"/>
            <ac:grpSpMk id="74" creationId="{B14B560F-9DD7-4302-A60B-EBD3EF59B073}"/>
          </ac:grpSpMkLst>
        </pc:grpChg>
      </pc:sldChg>
      <pc:sldChg chg="addSp delSp modSp add mod setBg">
        <pc:chgData name="Dharini Shah" userId="0ac277399eba3d6a" providerId="LiveId" clId="{8058E1AF-7572-40F9-8148-15934855E61F}" dt="2020-01-30T02:20:21.102" v="487" actId="26606"/>
        <pc:sldMkLst>
          <pc:docMk/>
          <pc:sldMk cId="0" sldId="478"/>
        </pc:sldMkLst>
        <pc:spChg chg="add del mod">
          <ac:chgData name="Dharini Shah" userId="0ac277399eba3d6a" providerId="LiveId" clId="{8058E1AF-7572-40F9-8148-15934855E61F}" dt="2020-01-30T02:20:07.975" v="484" actId="21"/>
          <ac:spMkLst>
            <pc:docMk/>
            <pc:sldMk cId="0" sldId="478"/>
            <ac:spMk id="3" creationId="{237FF3E6-98D3-4A0C-A116-6C5015E50A5B}"/>
          </ac:spMkLst>
        </pc:spChg>
        <pc:spChg chg="add">
          <ac:chgData name="Dharini Shah" userId="0ac277399eba3d6a" providerId="LiveId" clId="{8058E1AF-7572-40F9-8148-15934855E61F}" dt="2020-01-30T02:20:21.102" v="487" actId="26606"/>
          <ac:spMkLst>
            <pc:docMk/>
            <pc:sldMk cId="0" sldId="478"/>
            <ac:spMk id="74" creationId="{1AC19E41-BCF2-4F35-97A7-2A45ED58A517}"/>
          </ac:spMkLst>
        </pc:spChg>
        <pc:spChg chg="add del">
          <ac:chgData name="Dharini Shah" userId="0ac277399eba3d6a" providerId="LiveId" clId="{8058E1AF-7572-40F9-8148-15934855E61F}" dt="2020-01-30T02:19:44.769" v="479" actId="26606"/>
          <ac:spMkLst>
            <pc:docMk/>
            <pc:sldMk cId="0" sldId="478"/>
            <ac:spMk id="78" creationId="{1AC19E41-BCF2-4F35-97A7-2A45ED58A517}"/>
          </ac:spMkLst>
        </pc:spChg>
        <pc:spChg chg="add del">
          <ac:chgData name="Dharini Shah" userId="0ac277399eba3d6a" providerId="LiveId" clId="{8058E1AF-7572-40F9-8148-15934855E61F}" dt="2020-01-30T02:20:09.314" v="485" actId="26606"/>
          <ac:spMkLst>
            <pc:docMk/>
            <pc:sldMk cId="0" sldId="478"/>
            <ac:spMk id="80" creationId="{F780A22D-61EA-43E3-BD94-3E39CF902160}"/>
          </ac:spMkLst>
        </pc:spChg>
        <pc:spChg chg="mod">
          <ac:chgData name="Dharini Shah" userId="0ac277399eba3d6a" providerId="LiveId" clId="{8058E1AF-7572-40F9-8148-15934855E61F}" dt="2020-01-30T02:20:21.102" v="487" actId="26606"/>
          <ac:spMkLst>
            <pc:docMk/>
            <pc:sldMk cId="0" sldId="478"/>
            <ac:spMk id="617474" creationId="{B6595388-7B6B-4553-A3BD-C4E5CAD4257E}"/>
          </ac:spMkLst>
        </pc:spChg>
        <pc:spChg chg="add del mod ord">
          <ac:chgData name="Dharini Shah" userId="0ac277399eba3d6a" providerId="LiveId" clId="{8058E1AF-7572-40F9-8148-15934855E61F}" dt="2020-01-30T02:20:21.102" v="487" actId="26606"/>
          <ac:spMkLst>
            <pc:docMk/>
            <pc:sldMk cId="0" sldId="478"/>
            <ac:spMk id="617475" creationId="{24922928-143A-4D89-AA8E-8F10BE430CCC}"/>
          </ac:spMkLst>
        </pc:spChg>
        <pc:spChg chg="del">
          <ac:chgData name="Dharini Shah" userId="0ac277399eba3d6a" providerId="LiveId" clId="{8058E1AF-7572-40F9-8148-15934855E61F}" dt="2020-01-30T02:20:15.076" v="486" actId="21"/>
          <ac:spMkLst>
            <pc:docMk/>
            <pc:sldMk cId="0" sldId="478"/>
            <ac:spMk id="617481" creationId="{8BD324CC-AB72-49F5-8361-D6557FF4C73D}"/>
          </ac:spMkLst>
        </pc:spChg>
        <pc:spChg chg="add del">
          <ac:chgData name="Dharini Shah" userId="0ac277399eba3d6a" providerId="LiveId" clId="{8058E1AF-7572-40F9-8148-15934855E61F}" dt="2020-01-30T02:20:09.314" v="485" actId="26606"/>
          <ac:spMkLst>
            <pc:docMk/>
            <pc:sldMk cId="0" sldId="478"/>
            <ac:spMk id="617483" creationId="{EC7FF834-B204-4967-8D47-8BB36EAF0EF5}"/>
          </ac:spMkLst>
        </pc:spChg>
        <pc:picChg chg="mod">
          <ac:chgData name="Dharini Shah" userId="0ac277399eba3d6a" providerId="LiveId" clId="{8058E1AF-7572-40F9-8148-15934855E61F}" dt="2020-01-30T02:20:21.102" v="487" actId="26606"/>
          <ac:picMkLst>
            <pc:docMk/>
            <pc:sldMk cId="0" sldId="478"/>
            <ac:picMk id="617477" creationId="{57443373-A0D1-45D6-A7EC-C96CE1ABE345}"/>
          </ac:picMkLst>
        </pc:picChg>
      </pc:sldChg>
      <pc:sldChg chg="addSp modSp add del mod setBg">
        <pc:chgData name="Dharini Shah" userId="0ac277399eba3d6a" providerId="LiveId" clId="{8058E1AF-7572-40F9-8148-15934855E61F}" dt="2020-01-30T02:14:26.727" v="417" actId="47"/>
        <pc:sldMkLst>
          <pc:docMk/>
          <pc:sldMk cId="0" sldId="481"/>
        </pc:sldMkLst>
        <pc:spChg chg="add">
          <ac:chgData name="Dharini Shah" userId="0ac277399eba3d6a" providerId="LiveId" clId="{8058E1AF-7572-40F9-8148-15934855E61F}" dt="2020-01-30T02:14:14.146" v="416" actId="26606"/>
          <ac:spMkLst>
            <pc:docMk/>
            <pc:sldMk cId="0" sldId="481"/>
            <ac:spMk id="72" creationId="{6AB33354-5302-409E-90BF-4E7A98AFB5C6}"/>
          </ac:spMkLst>
        </pc:spChg>
        <pc:spChg chg="add">
          <ac:chgData name="Dharini Shah" userId="0ac277399eba3d6a" providerId="LiveId" clId="{8058E1AF-7572-40F9-8148-15934855E61F}" dt="2020-01-30T02:14:14.146" v="416" actId="26606"/>
          <ac:spMkLst>
            <pc:docMk/>
            <pc:sldMk cId="0" sldId="481"/>
            <ac:spMk id="78" creationId="{2C1BBA94-3F40-40AA-8BB9-E69E25E537C1}"/>
          </ac:spMkLst>
        </pc:spChg>
        <pc:spChg chg="mod">
          <ac:chgData name="Dharini Shah" userId="0ac277399eba3d6a" providerId="LiveId" clId="{8058E1AF-7572-40F9-8148-15934855E61F}" dt="2020-01-30T02:14:14.146" v="416" actId="26606"/>
          <ac:spMkLst>
            <pc:docMk/>
            <pc:sldMk cId="0" sldId="481"/>
            <ac:spMk id="623618" creationId="{C4258A6E-FA81-47B2-8C72-189BC983C31D}"/>
          </ac:spMkLst>
        </pc:spChg>
        <pc:spChg chg="mod">
          <ac:chgData name="Dharini Shah" userId="0ac277399eba3d6a" providerId="LiveId" clId="{8058E1AF-7572-40F9-8148-15934855E61F}" dt="2020-01-30T02:14:14.146" v="416" actId="26606"/>
          <ac:spMkLst>
            <pc:docMk/>
            <pc:sldMk cId="0" sldId="481"/>
            <ac:spMk id="623619" creationId="{842D5094-0099-4794-A36E-08DE5EC8434C}"/>
          </ac:spMkLst>
        </pc:spChg>
        <pc:grpChg chg="add">
          <ac:chgData name="Dharini Shah" userId="0ac277399eba3d6a" providerId="LiveId" clId="{8058E1AF-7572-40F9-8148-15934855E61F}" dt="2020-01-30T02:14:14.146" v="416" actId="26606"/>
          <ac:grpSpMkLst>
            <pc:docMk/>
            <pc:sldMk cId="0" sldId="481"/>
            <ac:grpSpMk id="74" creationId="{0C66A8B6-1F6E-4FCC-93B9-B9986B6FD111}"/>
          </ac:grpSpMkLst>
        </pc:grpChg>
      </pc:sldChg>
      <pc:sldChg chg="addSp modSp add mod ord setBg">
        <pc:chgData name="Dharini Shah" userId="0ac277399eba3d6a" providerId="LiveId" clId="{8058E1AF-7572-40F9-8148-15934855E61F}" dt="2020-01-30T02:15:45.764" v="429" actId="114"/>
        <pc:sldMkLst>
          <pc:docMk/>
          <pc:sldMk cId="0" sldId="482"/>
        </pc:sldMkLst>
        <pc:spChg chg="add">
          <ac:chgData name="Dharini Shah" userId="0ac277399eba3d6a" providerId="LiveId" clId="{8058E1AF-7572-40F9-8148-15934855E61F}" dt="2020-01-30T02:14:39.045" v="418" actId="26606"/>
          <ac:spMkLst>
            <pc:docMk/>
            <pc:sldMk cId="0" sldId="482"/>
            <ac:spMk id="72" creationId="{6AB33354-5302-409E-90BF-4E7A98AFB5C6}"/>
          </ac:spMkLst>
        </pc:spChg>
        <pc:spChg chg="add">
          <ac:chgData name="Dharini Shah" userId="0ac277399eba3d6a" providerId="LiveId" clId="{8058E1AF-7572-40F9-8148-15934855E61F}" dt="2020-01-30T02:14:39.045" v="418" actId="26606"/>
          <ac:spMkLst>
            <pc:docMk/>
            <pc:sldMk cId="0" sldId="482"/>
            <ac:spMk id="78" creationId="{2C1BBA94-3F40-40AA-8BB9-E69E25E537C1}"/>
          </ac:spMkLst>
        </pc:spChg>
        <pc:spChg chg="mod">
          <ac:chgData name="Dharini Shah" userId="0ac277399eba3d6a" providerId="LiveId" clId="{8058E1AF-7572-40F9-8148-15934855E61F}" dt="2020-01-30T02:15:45.764" v="429" actId="114"/>
          <ac:spMkLst>
            <pc:docMk/>
            <pc:sldMk cId="0" sldId="482"/>
            <ac:spMk id="625666" creationId="{C5D266FC-804A-4252-BE79-C8A2F42778EE}"/>
          </ac:spMkLst>
        </pc:spChg>
        <pc:spChg chg="mod">
          <ac:chgData name="Dharini Shah" userId="0ac277399eba3d6a" providerId="LiveId" clId="{8058E1AF-7572-40F9-8148-15934855E61F}" dt="2020-01-30T02:14:39.045" v="418" actId="26606"/>
          <ac:spMkLst>
            <pc:docMk/>
            <pc:sldMk cId="0" sldId="482"/>
            <ac:spMk id="625667" creationId="{F9877229-8561-4400-8E7A-4922A1A6AA96}"/>
          </ac:spMkLst>
        </pc:spChg>
        <pc:grpChg chg="add">
          <ac:chgData name="Dharini Shah" userId="0ac277399eba3d6a" providerId="LiveId" clId="{8058E1AF-7572-40F9-8148-15934855E61F}" dt="2020-01-30T02:14:39.045" v="418" actId="26606"/>
          <ac:grpSpMkLst>
            <pc:docMk/>
            <pc:sldMk cId="0" sldId="482"/>
            <ac:grpSpMk id="74" creationId="{0C66A8B6-1F6E-4FCC-93B9-B9986B6FD111}"/>
          </ac:grpSpMkLst>
        </pc:grpChg>
      </pc:sldChg>
      <pc:sldChg chg="addSp modSp add mod setBg">
        <pc:chgData name="Dharini Shah" userId="0ac277399eba3d6a" providerId="LiveId" clId="{8058E1AF-7572-40F9-8148-15934855E61F}" dt="2020-01-30T02:15:36.667" v="428" actId="113"/>
        <pc:sldMkLst>
          <pc:docMk/>
          <pc:sldMk cId="0" sldId="483"/>
        </pc:sldMkLst>
        <pc:spChg chg="add">
          <ac:chgData name="Dharini Shah" userId="0ac277399eba3d6a" providerId="LiveId" clId="{8058E1AF-7572-40F9-8148-15934855E61F}" dt="2020-01-30T02:15:07.623" v="423" actId="26606"/>
          <ac:spMkLst>
            <pc:docMk/>
            <pc:sldMk cId="0" sldId="483"/>
            <ac:spMk id="72" creationId="{6AB33354-5302-409E-90BF-4E7A98AFB5C6}"/>
          </ac:spMkLst>
        </pc:spChg>
        <pc:spChg chg="add">
          <ac:chgData name="Dharini Shah" userId="0ac277399eba3d6a" providerId="LiveId" clId="{8058E1AF-7572-40F9-8148-15934855E61F}" dt="2020-01-30T02:15:07.623" v="423" actId="26606"/>
          <ac:spMkLst>
            <pc:docMk/>
            <pc:sldMk cId="0" sldId="483"/>
            <ac:spMk id="78" creationId="{2C1BBA94-3F40-40AA-8BB9-E69E25E537C1}"/>
          </ac:spMkLst>
        </pc:spChg>
        <pc:spChg chg="mod">
          <ac:chgData name="Dharini Shah" userId="0ac277399eba3d6a" providerId="LiveId" clId="{8058E1AF-7572-40F9-8148-15934855E61F}" dt="2020-01-30T02:15:36.667" v="428" actId="113"/>
          <ac:spMkLst>
            <pc:docMk/>
            <pc:sldMk cId="0" sldId="483"/>
            <ac:spMk id="627714" creationId="{8E650BFC-C645-4ADE-9D83-90E2393B13AB}"/>
          </ac:spMkLst>
        </pc:spChg>
        <pc:spChg chg="mod">
          <ac:chgData name="Dharini Shah" userId="0ac277399eba3d6a" providerId="LiveId" clId="{8058E1AF-7572-40F9-8148-15934855E61F}" dt="2020-01-30T02:15:07.623" v="423" actId="26606"/>
          <ac:spMkLst>
            <pc:docMk/>
            <pc:sldMk cId="0" sldId="483"/>
            <ac:spMk id="627715" creationId="{5C456DFB-56C1-44C5-A0F1-8B167CD26F6F}"/>
          </ac:spMkLst>
        </pc:spChg>
        <pc:grpChg chg="add">
          <ac:chgData name="Dharini Shah" userId="0ac277399eba3d6a" providerId="LiveId" clId="{8058E1AF-7572-40F9-8148-15934855E61F}" dt="2020-01-30T02:15:07.623" v="423" actId="26606"/>
          <ac:grpSpMkLst>
            <pc:docMk/>
            <pc:sldMk cId="0" sldId="483"/>
            <ac:grpSpMk id="74" creationId="{0C66A8B6-1F6E-4FCC-93B9-B9986B6FD111}"/>
          </ac:grpSpMkLst>
        </pc:grpChg>
      </pc:sldChg>
      <pc:sldChg chg="modSp add">
        <pc:chgData name="Dharini Shah" userId="0ac277399eba3d6a" providerId="LiveId" clId="{8058E1AF-7572-40F9-8148-15934855E61F}" dt="2020-01-30T02:16:24.844" v="433" actId="403"/>
        <pc:sldMkLst>
          <pc:docMk/>
          <pc:sldMk cId="0" sldId="484"/>
        </pc:sldMkLst>
        <pc:spChg chg="mod">
          <ac:chgData name="Dharini Shah" userId="0ac277399eba3d6a" providerId="LiveId" clId="{8058E1AF-7572-40F9-8148-15934855E61F}" dt="2020-01-30T02:16:24.844" v="433" actId="403"/>
          <ac:spMkLst>
            <pc:docMk/>
            <pc:sldMk cId="0" sldId="484"/>
            <ac:spMk id="629762" creationId="{7D19FA80-0811-41FE-A7DD-07ED1D110ADB}"/>
          </ac:spMkLst>
        </pc:spChg>
      </pc:sldChg>
      <pc:sldChg chg="addSp modSp add mod setBg">
        <pc:chgData name="Dharini Shah" userId="0ac277399eba3d6a" providerId="LiveId" clId="{8058E1AF-7572-40F9-8148-15934855E61F}" dt="2020-01-30T02:19:14.802" v="477" actId="26606"/>
        <pc:sldMkLst>
          <pc:docMk/>
          <pc:sldMk cId="0" sldId="485"/>
        </pc:sldMkLst>
        <pc:spChg chg="add">
          <ac:chgData name="Dharini Shah" userId="0ac277399eba3d6a" providerId="LiveId" clId="{8058E1AF-7572-40F9-8148-15934855E61F}" dt="2020-01-30T02:19:14.802" v="477" actId="26606"/>
          <ac:spMkLst>
            <pc:docMk/>
            <pc:sldMk cId="0" sldId="485"/>
            <ac:spMk id="72" creationId="{9A297797-5C89-4791-8204-AB071FA1FBCA}"/>
          </ac:spMkLst>
        </pc:spChg>
        <pc:spChg chg="add">
          <ac:chgData name="Dharini Shah" userId="0ac277399eba3d6a" providerId="LiveId" clId="{8058E1AF-7572-40F9-8148-15934855E61F}" dt="2020-01-30T02:19:14.802" v="477" actId="26606"/>
          <ac:spMkLst>
            <pc:docMk/>
            <pc:sldMk cId="0" sldId="485"/>
            <ac:spMk id="74" creationId="{569BBA9B-8F4E-4D2B-BEFA-41A475443377}"/>
          </ac:spMkLst>
        </pc:spChg>
        <pc:spChg chg="add">
          <ac:chgData name="Dharini Shah" userId="0ac277399eba3d6a" providerId="LiveId" clId="{8058E1AF-7572-40F9-8148-15934855E61F}" dt="2020-01-30T02:19:14.802" v="477" actId="26606"/>
          <ac:spMkLst>
            <pc:docMk/>
            <pc:sldMk cId="0" sldId="485"/>
            <ac:spMk id="76" creationId="{851012D1-8033-40B1-9EC0-91390FFC7403}"/>
          </ac:spMkLst>
        </pc:spChg>
        <pc:spChg chg="add">
          <ac:chgData name="Dharini Shah" userId="0ac277399eba3d6a" providerId="LiveId" clId="{8058E1AF-7572-40F9-8148-15934855E61F}" dt="2020-01-30T02:19:14.802" v="477" actId="26606"/>
          <ac:spMkLst>
            <pc:docMk/>
            <pc:sldMk cId="0" sldId="485"/>
            <ac:spMk id="78" creationId="{2E80C965-DB6D-4F81-9E9E-B027384D0BD6}"/>
          </ac:spMkLst>
        </pc:spChg>
        <pc:spChg chg="add">
          <ac:chgData name="Dharini Shah" userId="0ac277399eba3d6a" providerId="LiveId" clId="{8058E1AF-7572-40F9-8148-15934855E61F}" dt="2020-01-30T02:19:14.802" v="477" actId="26606"/>
          <ac:spMkLst>
            <pc:docMk/>
            <pc:sldMk cId="0" sldId="485"/>
            <ac:spMk id="80" creationId="{D291F021-C45C-4D44-A2B8-A789E386CC42}"/>
          </ac:spMkLst>
        </pc:spChg>
        <pc:spChg chg="mod">
          <ac:chgData name="Dharini Shah" userId="0ac277399eba3d6a" providerId="LiveId" clId="{8058E1AF-7572-40F9-8148-15934855E61F}" dt="2020-01-30T02:19:14.802" v="477" actId="26606"/>
          <ac:spMkLst>
            <pc:docMk/>
            <pc:sldMk cId="0" sldId="485"/>
            <ac:spMk id="631810" creationId="{41560CE6-DA78-424C-8977-74825FDCBA4A}"/>
          </ac:spMkLst>
        </pc:spChg>
        <pc:spChg chg="mod">
          <ac:chgData name="Dharini Shah" userId="0ac277399eba3d6a" providerId="LiveId" clId="{8058E1AF-7572-40F9-8148-15934855E61F}" dt="2020-01-30T02:19:14.802" v="477" actId="26606"/>
          <ac:spMkLst>
            <pc:docMk/>
            <pc:sldMk cId="0" sldId="485"/>
            <ac:spMk id="631811" creationId="{27A60407-ECD1-438A-B104-A7CBBC74A4AB}"/>
          </ac:spMkLst>
        </pc:spChg>
      </pc:sldChg>
      <pc:sldChg chg="addSp delSp modSp add mod setBg">
        <pc:chgData name="Dharini Shah" userId="0ac277399eba3d6a" providerId="LiveId" clId="{8058E1AF-7572-40F9-8148-15934855E61F}" dt="2020-01-30T02:19:03.588" v="476" actId="5793"/>
        <pc:sldMkLst>
          <pc:docMk/>
          <pc:sldMk cId="0" sldId="486"/>
        </pc:sldMkLst>
        <pc:spChg chg="add del mod">
          <ac:chgData name="Dharini Shah" userId="0ac277399eba3d6a" providerId="LiveId" clId="{8058E1AF-7572-40F9-8148-15934855E61F}" dt="2020-01-30T02:17:26.352" v="441" actId="478"/>
          <ac:spMkLst>
            <pc:docMk/>
            <pc:sldMk cId="0" sldId="486"/>
            <ac:spMk id="3" creationId="{9FE3292F-EAAC-4BD4-9B43-3B1C49CC6E45}"/>
          </ac:spMkLst>
        </pc:spChg>
        <pc:spChg chg="add mod">
          <ac:chgData name="Dharini Shah" userId="0ac277399eba3d6a" providerId="LiveId" clId="{8058E1AF-7572-40F9-8148-15934855E61F}" dt="2020-01-30T02:18:56.733" v="474" actId="1076"/>
          <ac:spMkLst>
            <pc:docMk/>
            <pc:sldMk cId="0" sldId="486"/>
            <ac:spMk id="5" creationId="{39F01BF5-B82A-40F8-A9EC-E1EC7771392F}"/>
          </ac:spMkLst>
        </pc:spChg>
        <pc:spChg chg="add del">
          <ac:chgData name="Dharini Shah" userId="0ac277399eba3d6a" providerId="LiveId" clId="{8058E1AF-7572-40F9-8148-15934855E61F}" dt="2020-01-30T02:17:12.690" v="436" actId="26606"/>
          <ac:spMkLst>
            <pc:docMk/>
            <pc:sldMk cId="0" sldId="486"/>
            <ac:spMk id="76" creationId="{40A5BFB4-502F-490F-9D61-01455EEC79C3}"/>
          </ac:spMkLst>
        </pc:spChg>
        <pc:spChg chg="add del mod">
          <ac:chgData name="Dharini Shah" userId="0ac277399eba3d6a" providerId="LiveId" clId="{8058E1AF-7572-40F9-8148-15934855E61F}" dt="2020-01-30T02:17:34.481" v="443" actId="21"/>
          <ac:spMkLst>
            <pc:docMk/>
            <pc:sldMk cId="0" sldId="486"/>
            <ac:spMk id="633858" creationId="{2E2DA894-DF72-4D8F-B4FC-FDBEF630D007}"/>
          </ac:spMkLst>
        </pc:spChg>
        <pc:spChg chg="mod ord">
          <ac:chgData name="Dharini Shah" userId="0ac277399eba3d6a" providerId="LiveId" clId="{8058E1AF-7572-40F9-8148-15934855E61F}" dt="2020-01-30T02:19:03.588" v="476" actId="5793"/>
          <ac:spMkLst>
            <pc:docMk/>
            <pc:sldMk cId="0" sldId="486"/>
            <ac:spMk id="633859" creationId="{7170565C-44FE-4765-869F-5CE75C75EAC8}"/>
          </ac:spMkLst>
        </pc:spChg>
        <pc:spChg chg="add del">
          <ac:chgData name="Dharini Shah" userId="0ac277399eba3d6a" providerId="LiveId" clId="{8058E1AF-7572-40F9-8148-15934855E61F}" dt="2020-01-30T02:17:55.731" v="449" actId="26606"/>
          <ac:spMkLst>
            <pc:docMk/>
            <pc:sldMk cId="0" sldId="486"/>
            <ac:spMk id="633865" creationId="{BE0C1D5B-DAD5-442B-92B7-5C2B73978D20}"/>
          </ac:spMkLst>
        </pc:spChg>
        <pc:spChg chg="add del">
          <ac:chgData name="Dharini Shah" userId="0ac277399eba3d6a" providerId="LiveId" clId="{8058E1AF-7572-40F9-8148-15934855E61F}" dt="2020-01-30T02:18:05.778" v="455" actId="26606"/>
          <ac:spMkLst>
            <pc:docMk/>
            <pc:sldMk cId="0" sldId="486"/>
            <ac:spMk id="633866" creationId="{BE0C1D5B-DAD5-442B-92B7-5C2B73978D20}"/>
          </ac:spMkLst>
        </pc:spChg>
        <pc:spChg chg="add del">
          <ac:chgData name="Dharini Shah" userId="0ac277399eba3d6a" providerId="LiveId" clId="{8058E1AF-7572-40F9-8148-15934855E61F}" dt="2020-01-30T02:18:07.142" v="457" actId="26606"/>
          <ac:spMkLst>
            <pc:docMk/>
            <pc:sldMk cId="0" sldId="486"/>
            <ac:spMk id="633868" creationId="{40A5BFB4-502F-490F-9D61-01455EEC79C3}"/>
          </ac:spMkLst>
        </pc:spChg>
        <pc:picChg chg="mod ord">
          <ac:chgData name="Dharini Shah" userId="0ac277399eba3d6a" providerId="LiveId" clId="{8058E1AF-7572-40F9-8148-15934855E61F}" dt="2020-01-30T02:19:02.333" v="475" actId="1076"/>
          <ac:picMkLst>
            <pc:docMk/>
            <pc:sldMk cId="0" sldId="486"/>
            <ac:picMk id="633863" creationId="{757F582F-AA1B-47D3-A70C-61BD31CF7D62}"/>
          </ac:picMkLst>
        </pc:picChg>
      </pc:sldChg>
      <pc:sldChg chg="addSp delSp modSp add mod setBg">
        <pc:chgData name="Dharini Shah" userId="0ac277399eba3d6a" providerId="LiveId" clId="{8058E1AF-7572-40F9-8148-15934855E61F}" dt="2020-01-30T17:33:18.540" v="629" actId="20577"/>
        <pc:sldMkLst>
          <pc:docMk/>
          <pc:sldMk cId="0" sldId="487"/>
        </pc:sldMkLst>
        <pc:spChg chg="add">
          <ac:chgData name="Dharini Shah" userId="0ac277399eba3d6a" providerId="LiveId" clId="{8058E1AF-7572-40F9-8148-15934855E61F}" dt="2020-01-30T02:20:39.031" v="488" actId="26606"/>
          <ac:spMkLst>
            <pc:docMk/>
            <pc:sldMk cId="0" sldId="487"/>
            <ac:spMk id="74" creationId="{46C2E80F-49A6-4372-B103-219D417A55ED}"/>
          </ac:spMkLst>
        </pc:spChg>
        <pc:spChg chg="mod">
          <ac:chgData name="Dharini Shah" userId="0ac277399eba3d6a" providerId="LiveId" clId="{8058E1AF-7572-40F9-8148-15934855E61F}" dt="2020-01-30T02:21:38.090" v="498" actId="404"/>
          <ac:spMkLst>
            <pc:docMk/>
            <pc:sldMk cId="0" sldId="487"/>
            <ac:spMk id="637954" creationId="{B87EEFCC-0829-4418-98BE-DC915E798F3E}"/>
          </ac:spMkLst>
        </pc:spChg>
        <pc:spChg chg="del">
          <ac:chgData name="Dharini Shah" userId="0ac277399eba3d6a" providerId="LiveId" clId="{8058E1AF-7572-40F9-8148-15934855E61F}" dt="2020-01-30T02:20:39.031" v="488" actId="26606"/>
          <ac:spMkLst>
            <pc:docMk/>
            <pc:sldMk cId="0" sldId="487"/>
            <ac:spMk id="637955" creationId="{71E9158B-7C09-4E98-A04A-3936F42D4B8F}"/>
          </ac:spMkLst>
        </pc:spChg>
        <pc:graphicFrameChg chg="add mod">
          <ac:chgData name="Dharini Shah" userId="0ac277399eba3d6a" providerId="LiveId" clId="{8058E1AF-7572-40F9-8148-15934855E61F}" dt="2020-01-30T17:33:18.540" v="629" actId="20577"/>
          <ac:graphicFrameMkLst>
            <pc:docMk/>
            <pc:sldMk cId="0" sldId="487"/>
            <ac:graphicFrameMk id="637957" creationId="{7A90C42F-8A0B-49BD-B6DE-C465A595BCA0}"/>
          </ac:graphicFrameMkLst>
        </pc:graphicFrameChg>
      </pc:sldChg>
      <pc:sldChg chg="addSp delSp modSp add mod ord setBg">
        <pc:chgData name="Dharini Shah" userId="0ac277399eba3d6a" providerId="LiveId" clId="{8058E1AF-7572-40F9-8148-15934855E61F}" dt="2020-01-30T17:33:51.225" v="631"/>
        <pc:sldMkLst>
          <pc:docMk/>
          <pc:sldMk cId="0" sldId="488"/>
        </pc:sldMkLst>
        <pc:spChg chg="add del">
          <ac:chgData name="Dharini Shah" userId="0ac277399eba3d6a" providerId="LiveId" clId="{8058E1AF-7572-40F9-8148-15934855E61F}" dt="2020-01-30T02:21:22.184" v="492" actId="26606"/>
          <ac:spMkLst>
            <pc:docMk/>
            <pc:sldMk cId="0" sldId="488"/>
            <ac:spMk id="72" creationId="{389575E1-3389-451A-A5F7-27854C25C599}"/>
          </ac:spMkLst>
        </pc:spChg>
        <pc:spChg chg="add del">
          <ac:chgData name="Dharini Shah" userId="0ac277399eba3d6a" providerId="LiveId" clId="{8058E1AF-7572-40F9-8148-15934855E61F}" dt="2020-01-30T02:21:16.077" v="490" actId="26606"/>
          <ac:spMkLst>
            <pc:docMk/>
            <pc:sldMk cId="0" sldId="488"/>
            <ac:spMk id="74" creationId="{46C2E80F-49A6-4372-B103-219D417A55ED}"/>
          </ac:spMkLst>
        </pc:spChg>
        <pc:spChg chg="add del">
          <ac:chgData name="Dharini Shah" userId="0ac277399eba3d6a" providerId="LiveId" clId="{8058E1AF-7572-40F9-8148-15934855E61F}" dt="2020-01-30T02:21:22.184" v="492" actId="26606"/>
          <ac:spMkLst>
            <pc:docMk/>
            <pc:sldMk cId="0" sldId="488"/>
            <ac:spMk id="76" creationId="{081E4A58-353D-44AE-B2FC-2A74E2E400F7}"/>
          </ac:spMkLst>
        </pc:spChg>
        <pc:spChg chg="mod">
          <ac:chgData name="Dharini Shah" userId="0ac277399eba3d6a" providerId="LiveId" clId="{8058E1AF-7572-40F9-8148-15934855E61F}" dt="2020-01-30T02:21:55.631" v="514" actId="403"/>
          <ac:spMkLst>
            <pc:docMk/>
            <pc:sldMk cId="0" sldId="488"/>
            <ac:spMk id="640002" creationId="{DD5B86F6-7D44-4167-A7B9-145FB90F292E}"/>
          </ac:spMkLst>
        </pc:spChg>
        <pc:spChg chg="add del">
          <ac:chgData name="Dharini Shah" userId="0ac277399eba3d6a" providerId="LiveId" clId="{8058E1AF-7572-40F9-8148-15934855E61F}" dt="2020-01-30T02:21:22.213" v="493" actId="26606"/>
          <ac:spMkLst>
            <pc:docMk/>
            <pc:sldMk cId="0" sldId="488"/>
            <ac:spMk id="640003" creationId="{5E42F718-AE97-4E92-98F9-6A384DA77F00}"/>
          </ac:spMkLst>
        </pc:spChg>
        <pc:spChg chg="add del">
          <ac:chgData name="Dharini Shah" userId="0ac277399eba3d6a" providerId="LiveId" clId="{8058E1AF-7572-40F9-8148-15934855E61F}" dt="2020-01-30T02:21:22.184" v="492" actId="26606"/>
          <ac:spMkLst>
            <pc:docMk/>
            <pc:sldMk cId="0" sldId="488"/>
            <ac:spMk id="640007" creationId="{A53CCC5C-D88E-40FB-B30B-23DCDBD01D37}"/>
          </ac:spMkLst>
        </pc:spChg>
        <pc:spChg chg="add del">
          <ac:chgData name="Dharini Shah" userId="0ac277399eba3d6a" providerId="LiveId" clId="{8058E1AF-7572-40F9-8148-15934855E61F}" dt="2020-01-30T02:21:22.184" v="492" actId="26606"/>
          <ac:spMkLst>
            <pc:docMk/>
            <pc:sldMk cId="0" sldId="488"/>
            <ac:spMk id="640008" creationId="{5E42F718-AE97-4E92-98F9-6A384DA77F00}"/>
          </ac:spMkLst>
        </pc:spChg>
        <pc:spChg chg="add">
          <ac:chgData name="Dharini Shah" userId="0ac277399eba3d6a" providerId="LiveId" clId="{8058E1AF-7572-40F9-8148-15934855E61F}" dt="2020-01-30T02:21:22.213" v="493" actId="26606"/>
          <ac:spMkLst>
            <pc:docMk/>
            <pc:sldMk cId="0" sldId="488"/>
            <ac:spMk id="640010" creationId="{46C2E80F-49A6-4372-B103-219D417A55ED}"/>
          </ac:spMkLst>
        </pc:spChg>
        <pc:graphicFrameChg chg="add del">
          <ac:chgData name="Dharini Shah" userId="0ac277399eba3d6a" providerId="LiveId" clId="{8058E1AF-7572-40F9-8148-15934855E61F}" dt="2020-01-30T02:21:16.077" v="490" actId="26606"/>
          <ac:graphicFrameMkLst>
            <pc:docMk/>
            <pc:sldMk cId="0" sldId="488"/>
            <ac:graphicFrameMk id="640005" creationId="{801BDFBC-ACAD-4A33-A5D3-50D2FCA8E177}"/>
          </ac:graphicFrameMkLst>
        </pc:graphicFrameChg>
        <pc:graphicFrameChg chg="add">
          <ac:chgData name="Dharini Shah" userId="0ac277399eba3d6a" providerId="LiveId" clId="{8058E1AF-7572-40F9-8148-15934855E61F}" dt="2020-01-30T02:21:22.213" v="493" actId="26606"/>
          <ac:graphicFrameMkLst>
            <pc:docMk/>
            <pc:sldMk cId="0" sldId="488"/>
            <ac:graphicFrameMk id="640011" creationId="{29ADEE9A-1BC7-48C8-8F47-F3FC6AC1EC3F}"/>
          </ac:graphicFrameMkLst>
        </pc:graphicFrameChg>
      </pc:sldChg>
      <pc:sldChg chg="addSp delSp modSp add mod setBg">
        <pc:chgData name="Dharini Shah" userId="0ac277399eba3d6a" providerId="LiveId" clId="{8058E1AF-7572-40F9-8148-15934855E61F}" dt="2020-01-30T02:22:20.203" v="517" actId="26606"/>
        <pc:sldMkLst>
          <pc:docMk/>
          <pc:sldMk cId="0" sldId="489"/>
        </pc:sldMkLst>
        <pc:spChg chg="add">
          <ac:chgData name="Dharini Shah" userId="0ac277399eba3d6a" providerId="LiveId" clId="{8058E1AF-7572-40F9-8148-15934855E61F}" dt="2020-01-30T02:22:20.203" v="517" actId="26606"/>
          <ac:spMkLst>
            <pc:docMk/>
            <pc:sldMk cId="0" sldId="489"/>
            <ac:spMk id="72" creationId="{389575E1-3389-451A-A5F7-27854C25C599}"/>
          </ac:spMkLst>
        </pc:spChg>
        <pc:spChg chg="add del">
          <ac:chgData name="Dharini Shah" userId="0ac277399eba3d6a" providerId="LiveId" clId="{8058E1AF-7572-40F9-8148-15934855E61F}" dt="2020-01-30T02:22:20.185" v="516" actId="26606"/>
          <ac:spMkLst>
            <pc:docMk/>
            <pc:sldMk cId="0" sldId="489"/>
            <ac:spMk id="73" creationId="{2B566528-1B12-4246-9431-5C2D7D081168}"/>
          </ac:spMkLst>
        </pc:spChg>
        <pc:spChg chg="add">
          <ac:chgData name="Dharini Shah" userId="0ac277399eba3d6a" providerId="LiveId" clId="{8058E1AF-7572-40F9-8148-15934855E61F}" dt="2020-01-30T02:22:20.203" v="517" actId="26606"/>
          <ac:spMkLst>
            <pc:docMk/>
            <pc:sldMk cId="0" sldId="489"/>
            <ac:spMk id="74" creationId="{A53CCC5C-D88E-40FB-B30B-23DCDBD01D37}"/>
          </ac:spMkLst>
        </pc:spChg>
        <pc:spChg chg="add del">
          <ac:chgData name="Dharini Shah" userId="0ac277399eba3d6a" providerId="LiveId" clId="{8058E1AF-7572-40F9-8148-15934855E61F}" dt="2020-01-30T02:22:20.185" v="516" actId="26606"/>
          <ac:spMkLst>
            <pc:docMk/>
            <pc:sldMk cId="0" sldId="489"/>
            <ac:spMk id="75" creationId="{D3F51FEB-38FB-4F6C-9F7B-2F2AFAB65463}"/>
          </ac:spMkLst>
        </pc:spChg>
        <pc:spChg chg="add">
          <ac:chgData name="Dharini Shah" userId="0ac277399eba3d6a" providerId="LiveId" clId="{8058E1AF-7572-40F9-8148-15934855E61F}" dt="2020-01-30T02:22:20.203" v="517" actId="26606"/>
          <ac:spMkLst>
            <pc:docMk/>
            <pc:sldMk cId="0" sldId="489"/>
            <ac:spMk id="76" creationId="{081E4A58-353D-44AE-B2FC-2A74E2E400F7}"/>
          </ac:spMkLst>
        </pc:spChg>
        <pc:spChg chg="add del">
          <ac:chgData name="Dharini Shah" userId="0ac277399eba3d6a" providerId="LiveId" clId="{8058E1AF-7572-40F9-8148-15934855E61F}" dt="2020-01-30T02:22:20.185" v="516" actId="26606"/>
          <ac:spMkLst>
            <pc:docMk/>
            <pc:sldMk cId="0" sldId="489"/>
            <ac:spMk id="77" creationId="{1E547BA6-BAE0-43BB-A7CA-60F69CE252F0}"/>
          </ac:spMkLst>
        </pc:spChg>
        <pc:spChg chg="mod">
          <ac:chgData name="Dharini Shah" userId="0ac277399eba3d6a" providerId="LiveId" clId="{8058E1AF-7572-40F9-8148-15934855E61F}" dt="2020-01-30T02:22:20.203" v="517" actId="26606"/>
          <ac:spMkLst>
            <pc:docMk/>
            <pc:sldMk cId="0" sldId="489"/>
            <ac:spMk id="642050" creationId="{1E94F88B-A684-4D11-AECC-DEF6471F7A94}"/>
          </ac:spMkLst>
        </pc:spChg>
        <pc:spChg chg="mod">
          <ac:chgData name="Dharini Shah" userId="0ac277399eba3d6a" providerId="LiveId" clId="{8058E1AF-7572-40F9-8148-15934855E61F}" dt="2020-01-30T02:22:20.203" v="517" actId="26606"/>
          <ac:spMkLst>
            <pc:docMk/>
            <pc:sldMk cId="0" sldId="489"/>
            <ac:spMk id="642051" creationId="{DEC4C4CA-8715-4732-8E8E-52A85A723A31}"/>
          </ac:spMkLst>
        </pc:spChg>
        <pc:grpChg chg="add del">
          <ac:chgData name="Dharini Shah" userId="0ac277399eba3d6a" providerId="LiveId" clId="{8058E1AF-7572-40F9-8148-15934855E61F}" dt="2020-01-30T02:22:20.185" v="516" actId="26606"/>
          <ac:grpSpMkLst>
            <pc:docMk/>
            <pc:sldMk cId="0" sldId="489"/>
            <ac:grpSpMk id="79" creationId="{07EAA094-9CF6-4695-958A-33D9BCAA9474}"/>
          </ac:grpSpMkLst>
        </pc:grpChg>
        <pc:picChg chg="add del">
          <ac:chgData name="Dharini Shah" userId="0ac277399eba3d6a" providerId="LiveId" clId="{8058E1AF-7572-40F9-8148-15934855E61F}" dt="2020-01-30T02:22:20.185" v="516" actId="26606"/>
          <ac:picMkLst>
            <pc:docMk/>
            <pc:sldMk cId="0" sldId="489"/>
            <ac:picMk id="642053" creationId="{581866E4-7E30-4084-A2F4-0289F13B5F0F}"/>
          </ac:picMkLst>
        </pc:picChg>
      </pc:sldChg>
      <pc:sldChg chg="modSp add">
        <pc:chgData name="Dharini Shah" userId="0ac277399eba3d6a" providerId="LiveId" clId="{8058E1AF-7572-40F9-8148-15934855E61F}" dt="2020-01-30T02:25:12.818" v="533" actId="113"/>
        <pc:sldMkLst>
          <pc:docMk/>
          <pc:sldMk cId="0" sldId="490"/>
        </pc:sldMkLst>
        <pc:spChg chg="mod">
          <ac:chgData name="Dharini Shah" userId="0ac277399eba3d6a" providerId="LiveId" clId="{8058E1AF-7572-40F9-8148-15934855E61F}" dt="2020-01-30T02:25:12.818" v="533" actId="113"/>
          <ac:spMkLst>
            <pc:docMk/>
            <pc:sldMk cId="0" sldId="490"/>
            <ac:spMk id="644098" creationId="{772571E5-C208-41DE-BD5A-065771D6B713}"/>
          </ac:spMkLst>
        </pc:spChg>
        <pc:spChg chg="mod">
          <ac:chgData name="Dharini Shah" userId="0ac277399eba3d6a" providerId="LiveId" clId="{8058E1AF-7572-40F9-8148-15934855E61F}" dt="2020-01-30T02:23:12.798" v="526" actId="20577"/>
          <ac:spMkLst>
            <pc:docMk/>
            <pc:sldMk cId="0" sldId="490"/>
            <ac:spMk id="644099" creationId="{40E41365-78E2-4087-B1B5-D7AD9520E369}"/>
          </ac:spMkLst>
        </pc:spChg>
        <pc:spChg chg="mod">
          <ac:chgData name="Dharini Shah" userId="0ac277399eba3d6a" providerId="LiveId" clId="{8058E1AF-7572-40F9-8148-15934855E61F}" dt="2020-01-30T02:23:16.532" v="527" actId="14100"/>
          <ac:spMkLst>
            <pc:docMk/>
            <pc:sldMk cId="0" sldId="490"/>
            <ac:spMk id="644100" creationId="{C96486FB-8CA2-4B47-BF8A-196FF57E1FCD}"/>
          </ac:spMkLst>
        </pc:spChg>
      </pc:sldChg>
      <pc:sldChg chg="modSp add del">
        <pc:chgData name="Dharini Shah" userId="0ac277399eba3d6a" providerId="LiveId" clId="{8058E1AF-7572-40F9-8148-15934855E61F}" dt="2020-01-30T17:34:22.164" v="632" actId="47"/>
        <pc:sldMkLst>
          <pc:docMk/>
          <pc:sldMk cId="0" sldId="492"/>
        </pc:sldMkLst>
        <pc:spChg chg="mod">
          <ac:chgData name="Dharini Shah" userId="0ac277399eba3d6a" providerId="LiveId" clId="{8058E1AF-7572-40F9-8148-15934855E61F}" dt="2020-01-30T02:25:58.104" v="553" actId="1076"/>
          <ac:spMkLst>
            <pc:docMk/>
            <pc:sldMk cId="0" sldId="492"/>
            <ac:spMk id="648194" creationId="{254460CC-8F3D-486D-9959-4B9D07B753FD}"/>
          </ac:spMkLst>
        </pc:spChg>
      </pc:sldChg>
      <pc:sldChg chg="modSp add">
        <pc:chgData name="Dharini Shah" userId="0ac277399eba3d6a" providerId="LiveId" clId="{8058E1AF-7572-40F9-8148-15934855E61F}" dt="2020-01-30T02:25:47.026" v="550" actId="14100"/>
        <pc:sldMkLst>
          <pc:docMk/>
          <pc:sldMk cId="0" sldId="493"/>
        </pc:sldMkLst>
        <pc:spChg chg="mod">
          <ac:chgData name="Dharini Shah" userId="0ac277399eba3d6a" providerId="LiveId" clId="{8058E1AF-7572-40F9-8148-15934855E61F}" dt="2020-01-30T02:25:47.026" v="550" actId="14100"/>
          <ac:spMkLst>
            <pc:docMk/>
            <pc:sldMk cId="0" sldId="493"/>
            <ac:spMk id="650242" creationId="{C212EB84-CEBB-40C8-9836-7D1C5660260E}"/>
          </ac:spMkLst>
        </pc:spChg>
        <pc:spChg chg="mod">
          <ac:chgData name="Dharini Shah" userId="0ac277399eba3d6a" providerId="LiveId" clId="{8058E1AF-7572-40F9-8148-15934855E61F}" dt="2020-01-30T02:23:59.458" v="530" actId="1076"/>
          <ac:spMkLst>
            <pc:docMk/>
            <pc:sldMk cId="0" sldId="493"/>
            <ac:spMk id="650245" creationId="{ADA777EA-EF6A-42DD-96C9-B43E627D957F}"/>
          </ac:spMkLst>
        </pc:spChg>
        <pc:spChg chg="mod">
          <ac:chgData name="Dharini Shah" userId="0ac277399eba3d6a" providerId="LiveId" clId="{8058E1AF-7572-40F9-8148-15934855E61F}" dt="2020-01-30T02:23:59.458" v="530" actId="1076"/>
          <ac:spMkLst>
            <pc:docMk/>
            <pc:sldMk cId="0" sldId="493"/>
            <ac:spMk id="650246" creationId="{71BA023E-5813-460F-AE7A-C5CFF0259C65}"/>
          </ac:spMkLst>
        </pc:spChg>
      </pc:sldChg>
      <pc:sldChg chg="addSp modSp add mod setBg">
        <pc:chgData name="Dharini Shah" userId="0ac277399eba3d6a" providerId="LiveId" clId="{8058E1AF-7572-40F9-8148-15934855E61F}" dt="2020-01-30T02:26:04.340" v="555" actId="113"/>
        <pc:sldMkLst>
          <pc:docMk/>
          <pc:sldMk cId="0" sldId="494"/>
        </pc:sldMkLst>
        <pc:spChg chg="add">
          <ac:chgData name="Dharini Shah" userId="0ac277399eba3d6a" providerId="LiveId" clId="{8058E1AF-7572-40F9-8148-15934855E61F}" dt="2020-01-30T02:24:50.486" v="531" actId="26606"/>
          <ac:spMkLst>
            <pc:docMk/>
            <pc:sldMk cId="0" sldId="494"/>
            <ac:spMk id="72" creationId="{1BB867FF-FC45-48F7-8104-F89BE54909F1}"/>
          </ac:spMkLst>
        </pc:spChg>
        <pc:spChg chg="add">
          <ac:chgData name="Dharini Shah" userId="0ac277399eba3d6a" providerId="LiveId" clId="{8058E1AF-7572-40F9-8148-15934855E61F}" dt="2020-01-30T02:24:50.486" v="531" actId="26606"/>
          <ac:spMkLst>
            <pc:docMk/>
            <pc:sldMk cId="0" sldId="494"/>
            <ac:spMk id="74" creationId="{8BB56887-D0D5-4F0C-9E19-7247EB83C8B7}"/>
          </ac:spMkLst>
        </pc:spChg>
        <pc:spChg chg="add">
          <ac:chgData name="Dharini Shah" userId="0ac277399eba3d6a" providerId="LiveId" clId="{8058E1AF-7572-40F9-8148-15934855E61F}" dt="2020-01-30T02:24:50.486" v="531" actId="26606"/>
          <ac:spMkLst>
            <pc:docMk/>
            <pc:sldMk cId="0" sldId="494"/>
            <ac:spMk id="76" creationId="{081E4A58-353D-44AE-B2FC-2A74E2E400F7}"/>
          </ac:spMkLst>
        </pc:spChg>
        <pc:spChg chg="mod">
          <ac:chgData name="Dharini Shah" userId="0ac277399eba3d6a" providerId="LiveId" clId="{8058E1AF-7572-40F9-8148-15934855E61F}" dt="2020-01-30T02:26:04.340" v="555" actId="113"/>
          <ac:spMkLst>
            <pc:docMk/>
            <pc:sldMk cId="0" sldId="494"/>
            <ac:spMk id="652290" creationId="{3721C865-606D-47CE-9062-C202662EDE86}"/>
          </ac:spMkLst>
        </pc:spChg>
        <pc:spChg chg="mod">
          <ac:chgData name="Dharini Shah" userId="0ac277399eba3d6a" providerId="LiveId" clId="{8058E1AF-7572-40F9-8148-15934855E61F}" dt="2020-01-30T02:24:50.486" v="531" actId="26606"/>
          <ac:spMkLst>
            <pc:docMk/>
            <pc:sldMk cId="0" sldId="494"/>
            <ac:spMk id="652291" creationId="{744D1F62-4D64-4C81-92EC-ABBDFC652F4E}"/>
          </ac:spMkLst>
        </pc:spChg>
      </pc:sldChg>
      <pc:sldChg chg="modSp add">
        <pc:chgData name="Dharini Shah" userId="0ac277399eba3d6a" providerId="LiveId" clId="{8058E1AF-7572-40F9-8148-15934855E61F}" dt="2020-01-30T02:28:01.850" v="596" actId="108"/>
        <pc:sldMkLst>
          <pc:docMk/>
          <pc:sldMk cId="0" sldId="495"/>
        </pc:sldMkLst>
        <pc:spChg chg="mod">
          <ac:chgData name="Dharini Shah" userId="0ac277399eba3d6a" providerId="LiveId" clId="{8058E1AF-7572-40F9-8148-15934855E61F}" dt="2020-01-30T02:27:25.607" v="583" actId="27636"/>
          <ac:spMkLst>
            <pc:docMk/>
            <pc:sldMk cId="0" sldId="495"/>
            <ac:spMk id="654338" creationId="{5DA11A2E-07E0-4E8A-A775-47C898E534ED}"/>
          </ac:spMkLst>
        </pc:spChg>
        <pc:spChg chg="mod">
          <ac:chgData name="Dharini Shah" userId="0ac277399eba3d6a" providerId="LiveId" clId="{8058E1AF-7572-40F9-8148-15934855E61F}" dt="2020-01-30T02:28:01.850" v="596" actId="108"/>
          <ac:spMkLst>
            <pc:docMk/>
            <pc:sldMk cId="0" sldId="495"/>
            <ac:spMk id="654339" creationId="{E479AC4F-7610-4926-9CBE-F6E821D37769}"/>
          </ac:spMkLst>
        </pc:spChg>
      </pc:sldChg>
      <pc:sldChg chg="modSp add">
        <pc:chgData name="Dharini Shah" userId="0ac277399eba3d6a" providerId="LiveId" clId="{8058E1AF-7572-40F9-8148-15934855E61F}" dt="2020-01-30T02:28:38.876" v="598" actId="403"/>
        <pc:sldMkLst>
          <pc:docMk/>
          <pc:sldMk cId="0" sldId="496"/>
        </pc:sldMkLst>
        <pc:spChg chg="mod">
          <ac:chgData name="Dharini Shah" userId="0ac277399eba3d6a" providerId="LiveId" clId="{8058E1AF-7572-40F9-8148-15934855E61F}" dt="2020-01-30T02:28:38.876" v="598" actId="403"/>
          <ac:spMkLst>
            <pc:docMk/>
            <pc:sldMk cId="0" sldId="496"/>
            <ac:spMk id="656386" creationId="{F342E678-983F-48F1-B642-72A53226B4A3}"/>
          </ac:spMkLst>
        </pc:spChg>
      </pc:sldChg>
      <pc:sldChg chg="modSp add">
        <pc:chgData name="Dharini Shah" userId="0ac277399eba3d6a" providerId="LiveId" clId="{8058E1AF-7572-40F9-8148-15934855E61F}" dt="2020-01-30T02:29:56.782" v="616" actId="113"/>
        <pc:sldMkLst>
          <pc:docMk/>
          <pc:sldMk cId="0" sldId="497"/>
        </pc:sldMkLst>
        <pc:spChg chg="mod">
          <ac:chgData name="Dharini Shah" userId="0ac277399eba3d6a" providerId="LiveId" clId="{8058E1AF-7572-40F9-8148-15934855E61F}" dt="2020-01-30T02:28:59.150" v="603" actId="113"/>
          <ac:spMkLst>
            <pc:docMk/>
            <pc:sldMk cId="0" sldId="497"/>
            <ac:spMk id="658434" creationId="{7CAE1316-E341-4C16-8297-655EFEB9E75A}"/>
          </ac:spMkLst>
        </pc:spChg>
        <pc:spChg chg="mod">
          <ac:chgData name="Dharini Shah" userId="0ac277399eba3d6a" providerId="LiveId" clId="{8058E1AF-7572-40F9-8148-15934855E61F}" dt="2020-01-30T02:29:56.782" v="616" actId="113"/>
          <ac:spMkLst>
            <pc:docMk/>
            <pc:sldMk cId="0" sldId="497"/>
            <ac:spMk id="658435" creationId="{D5BA9BBA-4B24-4B38-B9A3-684D61115383}"/>
          </ac:spMkLst>
        </pc:spChg>
      </pc:sldChg>
      <pc:sldChg chg="modSp add">
        <pc:chgData name="Dharini Shah" userId="0ac277399eba3d6a" providerId="LiveId" clId="{8058E1AF-7572-40F9-8148-15934855E61F}" dt="2020-01-30T02:30:11.440" v="620" actId="113"/>
        <pc:sldMkLst>
          <pc:docMk/>
          <pc:sldMk cId="0" sldId="498"/>
        </pc:sldMkLst>
        <pc:spChg chg="mod">
          <ac:chgData name="Dharini Shah" userId="0ac277399eba3d6a" providerId="LiveId" clId="{8058E1AF-7572-40F9-8148-15934855E61F}" dt="2020-01-30T02:29:08.492" v="608" actId="113"/>
          <ac:spMkLst>
            <pc:docMk/>
            <pc:sldMk cId="0" sldId="498"/>
            <ac:spMk id="660482" creationId="{2230E505-0808-4BD9-BE53-B7E5A5B269EE}"/>
          </ac:spMkLst>
        </pc:spChg>
        <pc:spChg chg="mod">
          <ac:chgData name="Dharini Shah" userId="0ac277399eba3d6a" providerId="LiveId" clId="{8058E1AF-7572-40F9-8148-15934855E61F}" dt="2020-01-30T02:30:11.440" v="620" actId="113"/>
          <ac:spMkLst>
            <pc:docMk/>
            <pc:sldMk cId="0" sldId="498"/>
            <ac:spMk id="660483" creationId="{76710512-398B-438A-AAF7-945EC111C9F9}"/>
          </ac:spMkLst>
        </pc:spChg>
      </pc:sldChg>
      <pc:sldChg chg="add">
        <pc:chgData name="Dharini Shah" userId="0ac277399eba3d6a" providerId="LiveId" clId="{8058E1AF-7572-40F9-8148-15934855E61F}" dt="2020-01-30T02:04:16.444" v="330"/>
        <pc:sldMkLst>
          <pc:docMk/>
          <pc:sldMk cId="0" sldId="499"/>
        </pc:sldMkLst>
      </pc:sldChg>
      <pc:sldChg chg="modSp add del">
        <pc:chgData name="Dharini Shah" userId="0ac277399eba3d6a" providerId="LiveId" clId="{8058E1AF-7572-40F9-8148-15934855E61F}" dt="2020-01-30T02:29:43.845" v="612" actId="47"/>
        <pc:sldMkLst>
          <pc:docMk/>
          <pc:sldMk cId="0" sldId="500"/>
        </pc:sldMkLst>
        <pc:spChg chg="mod">
          <ac:chgData name="Dharini Shah" userId="0ac277399eba3d6a" providerId="LiveId" clId="{8058E1AF-7572-40F9-8148-15934855E61F}" dt="2020-01-30T02:29:18.058" v="610" actId="113"/>
          <ac:spMkLst>
            <pc:docMk/>
            <pc:sldMk cId="0" sldId="500"/>
            <ac:spMk id="664578" creationId="{C35A25AF-F8D8-4D93-BFB5-B110A541D8DB}"/>
          </ac:spMkLst>
        </pc:spChg>
      </pc:sldChg>
      <pc:sldChg chg="modSp add">
        <pc:chgData name="Dharini Shah" userId="0ac277399eba3d6a" providerId="LiveId" clId="{8058E1AF-7572-40F9-8148-15934855E61F}" dt="2020-01-30T02:25:17.309" v="535" actId="113"/>
        <pc:sldMkLst>
          <pc:docMk/>
          <pc:sldMk cId="0" sldId="504"/>
        </pc:sldMkLst>
        <pc:spChg chg="mod">
          <ac:chgData name="Dharini Shah" userId="0ac277399eba3d6a" providerId="LiveId" clId="{8058E1AF-7572-40F9-8148-15934855E61F}" dt="2020-01-30T02:25:17.309" v="535" actId="113"/>
          <ac:spMkLst>
            <pc:docMk/>
            <pc:sldMk cId="0" sldId="504"/>
            <ac:spMk id="673794" creationId="{80DD22C9-5C3C-4DF5-BAF7-F17BBD3D3A7F}"/>
          </ac:spMkLst>
        </pc:spChg>
      </pc:sldChg>
      <pc:sldChg chg="modSp add">
        <pc:chgData name="Dharini Shah" userId="0ac277399eba3d6a" providerId="LiveId" clId="{8058E1AF-7572-40F9-8148-15934855E61F}" dt="2020-01-30T02:25:43.738" v="549" actId="14100"/>
        <pc:sldMkLst>
          <pc:docMk/>
          <pc:sldMk cId="0" sldId="520"/>
        </pc:sldMkLst>
        <pc:spChg chg="mod">
          <ac:chgData name="Dharini Shah" userId="0ac277399eba3d6a" providerId="LiveId" clId="{8058E1AF-7572-40F9-8148-15934855E61F}" dt="2020-01-30T02:25:43.738" v="549" actId="14100"/>
          <ac:spMkLst>
            <pc:docMk/>
            <pc:sldMk cId="0" sldId="520"/>
            <ac:spMk id="706562" creationId="{967F4249-5E62-4012-B915-B2C9C12DA088}"/>
          </ac:spMkLst>
        </pc:spChg>
      </pc:sldChg>
      <pc:sldChg chg="addSp delSp modSp add mod ord setBg">
        <pc:chgData name="Dharini Shah" userId="0ac277399eba3d6a" providerId="LiveId" clId="{8058E1AF-7572-40F9-8148-15934855E61F}" dt="2020-01-30T02:12:42.090" v="393" actId="26606"/>
        <pc:sldMkLst>
          <pc:docMk/>
          <pc:sldMk cId="0" sldId="521"/>
        </pc:sldMkLst>
        <pc:spChg chg="add del">
          <ac:chgData name="Dharini Shah" userId="0ac277399eba3d6a" providerId="LiveId" clId="{8058E1AF-7572-40F9-8148-15934855E61F}" dt="2020-01-30T02:08:34.988" v="374" actId="26606"/>
          <ac:spMkLst>
            <pc:docMk/>
            <pc:sldMk cId="0" sldId="521"/>
            <ac:spMk id="72" creationId="{2B566528-1B12-4246-9431-5C2D7D081168}"/>
          </ac:spMkLst>
        </pc:spChg>
        <pc:spChg chg="add del">
          <ac:chgData name="Dharini Shah" userId="0ac277399eba3d6a" providerId="LiveId" clId="{8058E1AF-7572-40F9-8148-15934855E61F}" dt="2020-01-30T02:08:34.988" v="374" actId="26606"/>
          <ac:spMkLst>
            <pc:docMk/>
            <pc:sldMk cId="0" sldId="521"/>
            <ac:spMk id="74" creationId="{2E80C965-DB6D-4F81-9E9E-B027384D0BD6}"/>
          </ac:spMkLst>
        </pc:spChg>
        <pc:spChg chg="add del">
          <ac:chgData name="Dharini Shah" userId="0ac277399eba3d6a" providerId="LiveId" clId="{8058E1AF-7572-40F9-8148-15934855E61F}" dt="2020-01-30T02:08:34.988" v="374" actId="26606"/>
          <ac:spMkLst>
            <pc:docMk/>
            <pc:sldMk cId="0" sldId="521"/>
            <ac:spMk id="76" creationId="{A580F890-B085-4E95-96AA-55AEBEC5CE6E}"/>
          </ac:spMkLst>
        </pc:spChg>
        <pc:spChg chg="add del">
          <ac:chgData name="Dharini Shah" userId="0ac277399eba3d6a" providerId="LiveId" clId="{8058E1AF-7572-40F9-8148-15934855E61F}" dt="2020-01-30T02:08:34.988" v="374" actId="26606"/>
          <ac:spMkLst>
            <pc:docMk/>
            <pc:sldMk cId="0" sldId="521"/>
            <ac:spMk id="78" creationId="{D3F51FEB-38FB-4F6C-9F7B-2F2AFAB65463}"/>
          </ac:spMkLst>
        </pc:spChg>
        <pc:spChg chg="add del">
          <ac:chgData name="Dharini Shah" userId="0ac277399eba3d6a" providerId="LiveId" clId="{8058E1AF-7572-40F9-8148-15934855E61F}" dt="2020-01-30T02:08:34.988" v="374" actId="26606"/>
          <ac:spMkLst>
            <pc:docMk/>
            <pc:sldMk cId="0" sldId="521"/>
            <ac:spMk id="80" creationId="{1E547BA6-BAE0-43BB-A7CA-60F69CE252F0}"/>
          </ac:spMkLst>
        </pc:spChg>
        <pc:spChg chg="add del">
          <ac:chgData name="Dharini Shah" userId="0ac277399eba3d6a" providerId="LiveId" clId="{8058E1AF-7572-40F9-8148-15934855E61F}" dt="2020-01-30T02:12:42.061" v="392" actId="26606"/>
          <ac:spMkLst>
            <pc:docMk/>
            <pc:sldMk cId="0" sldId="521"/>
            <ac:spMk id="82" creationId="{FF9F2414-84E8-453E-B1F3-389FDE8192D9}"/>
          </ac:spMkLst>
        </pc:spChg>
        <pc:spChg chg="add del">
          <ac:chgData name="Dharini Shah" userId="0ac277399eba3d6a" providerId="LiveId" clId="{8058E1AF-7572-40F9-8148-15934855E61F}" dt="2020-01-30T02:12:42.061" v="392" actId="26606"/>
          <ac:spMkLst>
            <pc:docMk/>
            <pc:sldMk cId="0" sldId="521"/>
            <ac:spMk id="84" creationId="{3ECA69A1-7536-43AC-85EF-C7106179F5ED}"/>
          </ac:spMkLst>
        </pc:spChg>
        <pc:spChg chg="add del">
          <ac:chgData name="Dharini Shah" userId="0ac277399eba3d6a" providerId="LiveId" clId="{8058E1AF-7572-40F9-8148-15934855E61F}" dt="2020-01-30T02:08:34.384" v="372" actId="26606"/>
          <ac:spMkLst>
            <pc:docMk/>
            <pc:sldMk cId="0" sldId="521"/>
            <ac:spMk id="136" creationId="{46D6306C-ED4F-4AAE-B4A5-EEA6AFAD726E}"/>
          </ac:spMkLst>
        </pc:spChg>
        <pc:spChg chg="add del">
          <ac:chgData name="Dharini Shah" userId="0ac277399eba3d6a" providerId="LiveId" clId="{8058E1AF-7572-40F9-8148-15934855E61F}" dt="2020-01-30T02:08:34.384" v="372" actId="26606"/>
          <ac:spMkLst>
            <pc:docMk/>
            <pc:sldMk cId="0" sldId="521"/>
            <ac:spMk id="138" creationId="{0EC5361D-F897-4856-B945-0455A365EB24}"/>
          </ac:spMkLst>
        </pc:spChg>
        <pc:spChg chg="add del">
          <ac:chgData name="Dharini Shah" userId="0ac277399eba3d6a" providerId="LiveId" clId="{8058E1AF-7572-40F9-8148-15934855E61F}" dt="2020-01-30T02:08:34.384" v="372" actId="26606"/>
          <ac:spMkLst>
            <pc:docMk/>
            <pc:sldMk cId="0" sldId="521"/>
            <ac:spMk id="140" creationId="{4508C0C5-2268-42B5-B3C8-4D0899E05F8C}"/>
          </ac:spMkLst>
        </pc:spChg>
        <pc:spChg chg="add del">
          <ac:chgData name="Dharini Shah" userId="0ac277399eba3d6a" providerId="LiveId" clId="{8058E1AF-7572-40F9-8148-15934855E61F}" dt="2020-01-30T02:08:34.384" v="372" actId="26606"/>
          <ac:spMkLst>
            <pc:docMk/>
            <pc:sldMk cId="0" sldId="521"/>
            <ac:spMk id="142" creationId="{141ACBDB-38F8-4B34-8183-BD95B4E55A62}"/>
          </ac:spMkLst>
        </pc:spChg>
        <pc:spChg chg="add del">
          <ac:chgData name="Dharini Shah" userId="0ac277399eba3d6a" providerId="LiveId" clId="{8058E1AF-7572-40F9-8148-15934855E61F}" dt="2020-01-30T02:08:34.384" v="372" actId="26606"/>
          <ac:spMkLst>
            <pc:docMk/>
            <pc:sldMk cId="0" sldId="521"/>
            <ac:spMk id="144" creationId="{DE00DB52-3455-4E2F-867B-A6D0516E175B}"/>
          </ac:spMkLst>
        </pc:spChg>
        <pc:spChg chg="add del">
          <ac:chgData name="Dharini Shah" userId="0ac277399eba3d6a" providerId="LiveId" clId="{8058E1AF-7572-40F9-8148-15934855E61F}" dt="2020-01-30T02:08:34.384" v="372" actId="26606"/>
          <ac:spMkLst>
            <pc:docMk/>
            <pc:sldMk cId="0" sldId="521"/>
            <ac:spMk id="146" creationId="{9E914C83-E0D8-4953-92D5-169D28CB43AE}"/>
          </ac:spMkLst>
        </pc:spChg>
        <pc:spChg chg="add del">
          <ac:chgData name="Dharini Shah" userId="0ac277399eba3d6a" providerId="LiveId" clId="{8058E1AF-7572-40F9-8148-15934855E61F}" dt="2020-01-30T02:08:34.384" v="372" actId="26606"/>
          <ac:spMkLst>
            <pc:docMk/>
            <pc:sldMk cId="0" sldId="521"/>
            <ac:spMk id="148" creationId="{3512E083-F550-46AF-8490-767ECFD00CB7}"/>
          </ac:spMkLst>
        </pc:spChg>
        <pc:spChg chg="mod">
          <ac:chgData name="Dharini Shah" userId="0ac277399eba3d6a" providerId="LiveId" clId="{8058E1AF-7572-40F9-8148-15934855E61F}" dt="2020-01-30T02:12:42.090" v="393" actId="26606"/>
          <ac:spMkLst>
            <pc:docMk/>
            <pc:sldMk cId="0" sldId="521"/>
            <ac:spMk id="755714" creationId="{B7725121-E7AE-4F96-B9EE-769F6A05D9F8}"/>
          </ac:spMkLst>
        </pc:spChg>
        <pc:spChg chg="mod">
          <ac:chgData name="Dharini Shah" userId="0ac277399eba3d6a" providerId="LiveId" clId="{8058E1AF-7572-40F9-8148-15934855E61F}" dt="2020-01-30T02:12:42.090" v="393" actId="26606"/>
          <ac:spMkLst>
            <pc:docMk/>
            <pc:sldMk cId="0" sldId="521"/>
            <ac:spMk id="755715" creationId="{0CC6C796-348A-438C-A01B-31E44938140F}"/>
          </ac:spMkLst>
        </pc:spChg>
        <pc:spChg chg="add del">
          <ac:chgData name="Dharini Shah" userId="0ac277399eba3d6a" providerId="LiveId" clId="{8058E1AF-7572-40F9-8148-15934855E61F}" dt="2020-01-30T02:12:42.061" v="392" actId="26606"/>
          <ac:spMkLst>
            <pc:docMk/>
            <pc:sldMk cId="0" sldId="521"/>
            <ac:spMk id="755717" creationId="{F3060C83-F051-4F0E-ABAD-AA0DFC48B218}"/>
          </ac:spMkLst>
        </pc:spChg>
        <pc:spChg chg="add del">
          <ac:chgData name="Dharini Shah" userId="0ac277399eba3d6a" providerId="LiveId" clId="{8058E1AF-7572-40F9-8148-15934855E61F}" dt="2020-01-30T02:12:42.061" v="392" actId="26606"/>
          <ac:spMkLst>
            <pc:docMk/>
            <pc:sldMk cId="0" sldId="521"/>
            <ac:spMk id="755718" creationId="{83C98ABE-055B-441F-B07E-44F97F083C39}"/>
          </ac:spMkLst>
        </pc:spChg>
        <pc:spChg chg="add del">
          <ac:chgData name="Dharini Shah" userId="0ac277399eba3d6a" providerId="LiveId" clId="{8058E1AF-7572-40F9-8148-15934855E61F}" dt="2020-01-30T02:12:42.061" v="392" actId="26606"/>
          <ac:spMkLst>
            <pc:docMk/>
            <pc:sldMk cId="0" sldId="521"/>
            <ac:spMk id="755719" creationId="{29FDB030-9B49-4CED-8CCD-4D99382388AC}"/>
          </ac:spMkLst>
        </pc:spChg>
        <pc:spChg chg="add del">
          <ac:chgData name="Dharini Shah" userId="0ac277399eba3d6a" providerId="LiveId" clId="{8058E1AF-7572-40F9-8148-15934855E61F}" dt="2020-01-30T02:12:42.061" v="392" actId="26606"/>
          <ac:spMkLst>
            <pc:docMk/>
            <pc:sldMk cId="0" sldId="521"/>
            <ac:spMk id="755720" creationId="{3783CA14-24A1-485C-8B30-D6A5D87987AD}"/>
          </ac:spMkLst>
        </pc:spChg>
        <pc:spChg chg="add del">
          <ac:chgData name="Dharini Shah" userId="0ac277399eba3d6a" providerId="LiveId" clId="{8058E1AF-7572-40F9-8148-15934855E61F}" dt="2020-01-30T02:12:42.061" v="392" actId="26606"/>
          <ac:spMkLst>
            <pc:docMk/>
            <pc:sldMk cId="0" sldId="521"/>
            <ac:spMk id="755721" creationId="{9A97C86A-04D6-40F7-AE84-31AB43E6A846}"/>
          </ac:spMkLst>
        </pc:spChg>
        <pc:spChg chg="add">
          <ac:chgData name="Dharini Shah" userId="0ac277399eba3d6a" providerId="LiveId" clId="{8058E1AF-7572-40F9-8148-15934855E61F}" dt="2020-01-30T02:12:42.090" v="393" actId="26606"/>
          <ac:spMkLst>
            <pc:docMk/>
            <pc:sldMk cId="0" sldId="521"/>
            <ac:spMk id="755723" creationId="{46D6306C-ED4F-4AAE-B4A5-EEA6AFAD726E}"/>
          </ac:spMkLst>
        </pc:spChg>
        <pc:spChg chg="add">
          <ac:chgData name="Dharini Shah" userId="0ac277399eba3d6a" providerId="LiveId" clId="{8058E1AF-7572-40F9-8148-15934855E61F}" dt="2020-01-30T02:12:42.090" v="393" actId="26606"/>
          <ac:spMkLst>
            <pc:docMk/>
            <pc:sldMk cId="0" sldId="521"/>
            <ac:spMk id="755724" creationId="{0EC5361D-F897-4856-B945-0455A365EB24}"/>
          </ac:spMkLst>
        </pc:spChg>
        <pc:spChg chg="add">
          <ac:chgData name="Dharini Shah" userId="0ac277399eba3d6a" providerId="LiveId" clId="{8058E1AF-7572-40F9-8148-15934855E61F}" dt="2020-01-30T02:12:42.090" v="393" actId="26606"/>
          <ac:spMkLst>
            <pc:docMk/>
            <pc:sldMk cId="0" sldId="521"/>
            <ac:spMk id="755725" creationId="{4508C0C5-2268-42B5-B3C8-4D0899E05F8C}"/>
          </ac:spMkLst>
        </pc:spChg>
        <pc:spChg chg="add">
          <ac:chgData name="Dharini Shah" userId="0ac277399eba3d6a" providerId="LiveId" clId="{8058E1AF-7572-40F9-8148-15934855E61F}" dt="2020-01-30T02:12:42.090" v="393" actId="26606"/>
          <ac:spMkLst>
            <pc:docMk/>
            <pc:sldMk cId="0" sldId="521"/>
            <ac:spMk id="755726" creationId="{141ACBDB-38F8-4B34-8183-BD95B4E55A62}"/>
          </ac:spMkLst>
        </pc:spChg>
        <pc:spChg chg="add">
          <ac:chgData name="Dharini Shah" userId="0ac277399eba3d6a" providerId="LiveId" clId="{8058E1AF-7572-40F9-8148-15934855E61F}" dt="2020-01-30T02:12:42.090" v="393" actId="26606"/>
          <ac:spMkLst>
            <pc:docMk/>
            <pc:sldMk cId="0" sldId="521"/>
            <ac:spMk id="755727" creationId="{DE00DB52-3455-4E2F-867B-A6D0516E175B}"/>
          </ac:spMkLst>
        </pc:spChg>
        <pc:spChg chg="add">
          <ac:chgData name="Dharini Shah" userId="0ac277399eba3d6a" providerId="LiveId" clId="{8058E1AF-7572-40F9-8148-15934855E61F}" dt="2020-01-30T02:12:42.090" v="393" actId="26606"/>
          <ac:spMkLst>
            <pc:docMk/>
            <pc:sldMk cId="0" sldId="521"/>
            <ac:spMk id="755728" creationId="{9E914C83-E0D8-4953-92D5-169D28CB43AE}"/>
          </ac:spMkLst>
        </pc:spChg>
        <pc:spChg chg="add">
          <ac:chgData name="Dharini Shah" userId="0ac277399eba3d6a" providerId="LiveId" clId="{8058E1AF-7572-40F9-8148-15934855E61F}" dt="2020-01-30T02:12:42.090" v="393" actId="26606"/>
          <ac:spMkLst>
            <pc:docMk/>
            <pc:sldMk cId="0" sldId="521"/>
            <ac:spMk id="755729" creationId="{3512E083-F550-46AF-8490-767ECFD00CB7}"/>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12.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svg"/><Relationship Id="rId1" Type="http://schemas.openxmlformats.org/officeDocument/2006/relationships/image" Target="../media/image21.png"/><Relationship Id="rId6" Type="http://schemas.openxmlformats.org/officeDocument/2006/relationships/image" Target="../media/image20.svg"/><Relationship Id="rId5" Type="http://schemas.openxmlformats.org/officeDocument/2006/relationships/image" Target="../media/image23.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08D0D854-CC77-4F36-9069-A5938A553A3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4CA7B0F-3094-4DD4-B406-A2B47B3FAEF6}">
      <dgm:prSet/>
      <dgm:spPr/>
      <dgm:t>
        <a:bodyPr/>
        <a:lstStyle/>
        <a:p>
          <a:r>
            <a:rPr lang="en-US"/>
            <a:t>The use case has three components.</a:t>
          </a:r>
        </a:p>
      </dgm:t>
    </dgm:pt>
    <dgm:pt modelId="{4CBAABED-90DF-4FA2-A485-92E332D5F790}" type="parTrans" cxnId="{E9A6D0FB-D0A2-4E01-9D86-64FB7284094E}">
      <dgm:prSet/>
      <dgm:spPr/>
      <dgm:t>
        <a:bodyPr/>
        <a:lstStyle/>
        <a:p>
          <a:endParaRPr lang="en-US"/>
        </a:p>
      </dgm:t>
    </dgm:pt>
    <dgm:pt modelId="{D7E5B803-BEC0-43D4-BE5F-4D617ECA9D10}" type="sibTrans" cxnId="{E9A6D0FB-D0A2-4E01-9D86-64FB7284094E}">
      <dgm:prSet/>
      <dgm:spPr/>
      <dgm:t>
        <a:bodyPr/>
        <a:lstStyle/>
        <a:p>
          <a:endParaRPr lang="en-US"/>
        </a:p>
      </dgm:t>
    </dgm:pt>
    <dgm:pt modelId="{7DEEADBB-0FEB-4A91-9552-9EF4C070B6D4}">
      <dgm:prSet/>
      <dgm:spPr/>
      <dgm:t>
        <a:bodyPr/>
        <a:lstStyle/>
        <a:p>
          <a:r>
            <a:rPr lang="en-US" dirty="0"/>
            <a:t>The (1)</a:t>
          </a:r>
          <a:r>
            <a:rPr lang="en-US" b="1" dirty="0"/>
            <a:t>use case</a:t>
          </a:r>
          <a:r>
            <a:rPr lang="en-US" dirty="0"/>
            <a:t> task referred to as the use case that represents a feature needed in a software system.  </a:t>
          </a:r>
        </a:p>
      </dgm:t>
    </dgm:pt>
    <dgm:pt modelId="{0279D15A-2BB1-4586-94D6-818971BF6001}" type="parTrans" cxnId="{4200C847-62E0-471D-8F39-CF5705FC34CB}">
      <dgm:prSet/>
      <dgm:spPr/>
      <dgm:t>
        <a:bodyPr/>
        <a:lstStyle/>
        <a:p>
          <a:endParaRPr lang="en-US"/>
        </a:p>
      </dgm:t>
    </dgm:pt>
    <dgm:pt modelId="{63B53802-8939-4B40-9192-5C801C3F3A82}" type="sibTrans" cxnId="{4200C847-62E0-471D-8F39-CF5705FC34CB}">
      <dgm:prSet/>
      <dgm:spPr/>
      <dgm:t>
        <a:bodyPr/>
        <a:lstStyle/>
        <a:p>
          <a:endParaRPr lang="en-US"/>
        </a:p>
      </dgm:t>
    </dgm:pt>
    <dgm:pt modelId="{E7FC9E50-07EE-4DB3-A09B-4ED23C5EC99B}">
      <dgm:prSet/>
      <dgm:spPr/>
      <dgm:t>
        <a:bodyPr/>
        <a:lstStyle/>
        <a:p>
          <a:r>
            <a:rPr lang="en-US" dirty="0"/>
            <a:t>The (2)</a:t>
          </a:r>
          <a:r>
            <a:rPr lang="en-US" b="1" dirty="0"/>
            <a:t>actor(s) </a:t>
          </a:r>
          <a:r>
            <a:rPr lang="en-US" dirty="0"/>
            <a:t>who trigger the use case to activate.</a:t>
          </a:r>
        </a:p>
      </dgm:t>
    </dgm:pt>
    <dgm:pt modelId="{C300C1B4-96D4-4229-9A3E-ABD22D0E1AD9}" type="parTrans" cxnId="{729DDD2F-0340-4D8A-BD75-B41A603FB2BB}">
      <dgm:prSet/>
      <dgm:spPr/>
      <dgm:t>
        <a:bodyPr/>
        <a:lstStyle/>
        <a:p>
          <a:endParaRPr lang="en-US"/>
        </a:p>
      </dgm:t>
    </dgm:pt>
    <dgm:pt modelId="{B778147E-6A18-4E05-8DEA-B45393CB2843}" type="sibTrans" cxnId="{729DDD2F-0340-4D8A-BD75-B41A603FB2BB}">
      <dgm:prSet/>
      <dgm:spPr/>
      <dgm:t>
        <a:bodyPr/>
        <a:lstStyle/>
        <a:p>
          <a:endParaRPr lang="en-US"/>
        </a:p>
      </dgm:t>
    </dgm:pt>
    <dgm:pt modelId="{82D9AAD8-2D5C-4725-835E-64E6A311A53F}">
      <dgm:prSet/>
      <dgm:spPr/>
      <dgm:t>
        <a:bodyPr/>
        <a:lstStyle/>
        <a:p>
          <a:r>
            <a:rPr lang="en-US" dirty="0"/>
            <a:t>The (3)</a:t>
          </a:r>
          <a:r>
            <a:rPr lang="en-US" b="1" dirty="0"/>
            <a:t>communication</a:t>
          </a:r>
          <a:r>
            <a:rPr lang="en-US" dirty="0"/>
            <a:t> line to show how the actors communicate with the use case.</a:t>
          </a:r>
        </a:p>
      </dgm:t>
    </dgm:pt>
    <dgm:pt modelId="{37EE1091-1449-4132-A880-E72AF091584E}" type="parTrans" cxnId="{69FF63D7-2519-4C40-949B-7935AC08D0BC}">
      <dgm:prSet/>
      <dgm:spPr/>
      <dgm:t>
        <a:bodyPr/>
        <a:lstStyle/>
        <a:p>
          <a:endParaRPr lang="en-US"/>
        </a:p>
      </dgm:t>
    </dgm:pt>
    <dgm:pt modelId="{ADF08670-CA8E-4EF7-88BC-D7857FA50BA3}" type="sibTrans" cxnId="{69FF63D7-2519-4C40-949B-7935AC08D0BC}">
      <dgm:prSet/>
      <dgm:spPr/>
      <dgm:t>
        <a:bodyPr/>
        <a:lstStyle/>
        <a:p>
          <a:endParaRPr lang="en-US"/>
        </a:p>
      </dgm:t>
    </dgm:pt>
    <dgm:pt modelId="{FFFB7661-245A-4586-A194-3F58BDEFF5DF}" type="pres">
      <dgm:prSet presAssocID="{08D0D854-CC77-4F36-9069-A5938A553A38}" presName="root" presStyleCnt="0">
        <dgm:presLayoutVars>
          <dgm:dir/>
          <dgm:resizeHandles val="exact"/>
        </dgm:presLayoutVars>
      </dgm:prSet>
      <dgm:spPr/>
    </dgm:pt>
    <dgm:pt modelId="{98C71EA5-EDC2-455B-B385-4B7818428D99}" type="pres">
      <dgm:prSet presAssocID="{24CA7B0F-3094-4DD4-B406-A2B47B3FAEF6}" presName="compNode" presStyleCnt="0"/>
      <dgm:spPr/>
    </dgm:pt>
    <dgm:pt modelId="{F306AD25-E75B-4601-854B-535543FA5CC4}" type="pres">
      <dgm:prSet presAssocID="{24CA7B0F-3094-4DD4-B406-A2B47B3FAEF6}" presName="bgRect" presStyleLbl="bgShp" presStyleIdx="0" presStyleCnt="4"/>
      <dgm:spPr/>
    </dgm:pt>
    <dgm:pt modelId="{7B671A4F-57A2-4D82-8DC6-481956739AD9}" type="pres">
      <dgm:prSet presAssocID="{24CA7B0F-3094-4DD4-B406-A2B47B3FAEF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Diagram"/>
        </a:ext>
      </dgm:extLst>
    </dgm:pt>
    <dgm:pt modelId="{9203200A-30DE-419B-97E8-ADF6AC3DD711}" type="pres">
      <dgm:prSet presAssocID="{24CA7B0F-3094-4DD4-B406-A2B47B3FAEF6}" presName="spaceRect" presStyleCnt="0"/>
      <dgm:spPr/>
    </dgm:pt>
    <dgm:pt modelId="{C974F5C2-D725-4F5E-8CDE-09202BC02794}" type="pres">
      <dgm:prSet presAssocID="{24CA7B0F-3094-4DD4-B406-A2B47B3FAEF6}" presName="parTx" presStyleLbl="revTx" presStyleIdx="0" presStyleCnt="4">
        <dgm:presLayoutVars>
          <dgm:chMax val="0"/>
          <dgm:chPref val="0"/>
        </dgm:presLayoutVars>
      </dgm:prSet>
      <dgm:spPr/>
    </dgm:pt>
    <dgm:pt modelId="{52668AFF-F09C-4F47-9F2C-68FB2D9002EE}" type="pres">
      <dgm:prSet presAssocID="{D7E5B803-BEC0-43D4-BE5F-4D617ECA9D10}" presName="sibTrans" presStyleCnt="0"/>
      <dgm:spPr/>
    </dgm:pt>
    <dgm:pt modelId="{DA9462A1-19A1-4210-ABAF-C445338489E2}" type="pres">
      <dgm:prSet presAssocID="{7DEEADBB-0FEB-4A91-9552-9EF4C070B6D4}" presName="compNode" presStyleCnt="0"/>
      <dgm:spPr/>
    </dgm:pt>
    <dgm:pt modelId="{FA7C5D64-C843-4E44-9B3C-436571E74DD1}" type="pres">
      <dgm:prSet presAssocID="{7DEEADBB-0FEB-4A91-9552-9EF4C070B6D4}" presName="bgRect" presStyleLbl="bgShp" presStyleIdx="1" presStyleCnt="4"/>
      <dgm:spPr/>
    </dgm:pt>
    <dgm:pt modelId="{9A100EC7-3D4B-40A0-8D85-CABF81D2CC9D}" type="pres">
      <dgm:prSet presAssocID="{7DEEADBB-0FEB-4A91-9552-9EF4C070B6D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B6F7F6F5-C660-4540-B50E-A4A3F4AA8E57}" type="pres">
      <dgm:prSet presAssocID="{7DEEADBB-0FEB-4A91-9552-9EF4C070B6D4}" presName="spaceRect" presStyleCnt="0"/>
      <dgm:spPr/>
    </dgm:pt>
    <dgm:pt modelId="{DEC20B19-BBED-4CDD-9DDA-789D7899CD93}" type="pres">
      <dgm:prSet presAssocID="{7DEEADBB-0FEB-4A91-9552-9EF4C070B6D4}" presName="parTx" presStyleLbl="revTx" presStyleIdx="1" presStyleCnt="4">
        <dgm:presLayoutVars>
          <dgm:chMax val="0"/>
          <dgm:chPref val="0"/>
        </dgm:presLayoutVars>
      </dgm:prSet>
      <dgm:spPr/>
    </dgm:pt>
    <dgm:pt modelId="{D015F1B1-A875-4D60-B9A6-3996F490D6C2}" type="pres">
      <dgm:prSet presAssocID="{63B53802-8939-4B40-9192-5C801C3F3A82}" presName="sibTrans" presStyleCnt="0"/>
      <dgm:spPr/>
    </dgm:pt>
    <dgm:pt modelId="{7569EB01-9760-44B7-AFB0-7CBD446098B9}" type="pres">
      <dgm:prSet presAssocID="{E7FC9E50-07EE-4DB3-A09B-4ED23C5EC99B}" presName="compNode" presStyleCnt="0"/>
      <dgm:spPr/>
    </dgm:pt>
    <dgm:pt modelId="{BF763EB2-AF59-404C-8342-BDA77088E5CA}" type="pres">
      <dgm:prSet presAssocID="{E7FC9E50-07EE-4DB3-A09B-4ED23C5EC99B}" presName="bgRect" presStyleLbl="bgShp" presStyleIdx="2" presStyleCnt="4"/>
      <dgm:spPr/>
    </dgm:pt>
    <dgm:pt modelId="{B4F7FF13-C5B4-43D5-A6BC-387F7084D12B}" type="pres">
      <dgm:prSet presAssocID="{E7FC9E50-07EE-4DB3-A09B-4ED23C5EC99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Joker Hat"/>
        </a:ext>
      </dgm:extLst>
    </dgm:pt>
    <dgm:pt modelId="{9059C1BC-A5AB-4B4E-8DB5-AC52BF5EEE29}" type="pres">
      <dgm:prSet presAssocID="{E7FC9E50-07EE-4DB3-A09B-4ED23C5EC99B}" presName="spaceRect" presStyleCnt="0"/>
      <dgm:spPr/>
    </dgm:pt>
    <dgm:pt modelId="{E966F8A4-67C9-47FA-8171-8D3378440BCE}" type="pres">
      <dgm:prSet presAssocID="{E7FC9E50-07EE-4DB3-A09B-4ED23C5EC99B}" presName="parTx" presStyleLbl="revTx" presStyleIdx="2" presStyleCnt="4">
        <dgm:presLayoutVars>
          <dgm:chMax val="0"/>
          <dgm:chPref val="0"/>
        </dgm:presLayoutVars>
      </dgm:prSet>
      <dgm:spPr/>
    </dgm:pt>
    <dgm:pt modelId="{4A10D68F-7B50-46D1-89B5-439E1A58F3D8}" type="pres">
      <dgm:prSet presAssocID="{B778147E-6A18-4E05-8DEA-B45393CB2843}" presName="sibTrans" presStyleCnt="0"/>
      <dgm:spPr/>
    </dgm:pt>
    <dgm:pt modelId="{DBB835E5-774F-4AD5-BA80-5E46C2A66951}" type="pres">
      <dgm:prSet presAssocID="{82D9AAD8-2D5C-4725-835E-64E6A311A53F}" presName="compNode" presStyleCnt="0"/>
      <dgm:spPr/>
    </dgm:pt>
    <dgm:pt modelId="{789025A5-0323-4A2D-804D-D5C06886EEE3}" type="pres">
      <dgm:prSet presAssocID="{82D9AAD8-2D5C-4725-835E-64E6A311A53F}" presName="bgRect" presStyleLbl="bgShp" presStyleIdx="3" presStyleCnt="4"/>
      <dgm:spPr/>
    </dgm:pt>
    <dgm:pt modelId="{2C96C22B-4237-4753-AFCA-191220F2FD3F}" type="pres">
      <dgm:prSet presAssocID="{82D9AAD8-2D5C-4725-835E-64E6A311A53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Network"/>
        </a:ext>
      </dgm:extLst>
    </dgm:pt>
    <dgm:pt modelId="{E6A0FB0B-D319-477A-9A66-404B382D854D}" type="pres">
      <dgm:prSet presAssocID="{82D9AAD8-2D5C-4725-835E-64E6A311A53F}" presName="spaceRect" presStyleCnt="0"/>
      <dgm:spPr/>
    </dgm:pt>
    <dgm:pt modelId="{6B0F4669-86E0-4398-97A5-7895B1823F8B}" type="pres">
      <dgm:prSet presAssocID="{82D9AAD8-2D5C-4725-835E-64E6A311A53F}" presName="parTx" presStyleLbl="revTx" presStyleIdx="3" presStyleCnt="4">
        <dgm:presLayoutVars>
          <dgm:chMax val="0"/>
          <dgm:chPref val="0"/>
        </dgm:presLayoutVars>
      </dgm:prSet>
      <dgm:spPr/>
    </dgm:pt>
  </dgm:ptLst>
  <dgm:cxnLst>
    <dgm:cxn modelId="{729DDD2F-0340-4D8A-BD75-B41A603FB2BB}" srcId="{08D0D854-CC77-4F36-9069-A5938A553A38}" destId="{E7FC9E50-07EE-4DB3-A09B-4ED23C5EC99B}" srcOrd="2" destOrd="0" parTransId="{C300C1B4-96D4-4229-9A3E-ABD22D0E1AD9}" sibTransId="{B778147E-6A18-4E05-8DEA-B45393CB2843}"/>
    <dgm:cxn modelId="{F1087839-3FB6-4398-A7B5-2943C01D2C05}" type="presOf" srcId="{24CA7B0F-3094-4DD4-B406-A2B47B3FAEF6}" destId="{C974F5C2-D725-4F5E-8CDE-09202BC02794}" srcOrd="0" destOrd="0" presId="urn:microsoft.com/office/officeart/2018/2/layout/IconVerticalSolidList"/>
    <dgm:cxn modelId="{4200C847-62E0-471D-8F39-CF5705FC34CB}" srcId="{08D0D854-CC77-4F36-9069-A5938A553A38}" destId="{7DEEADBB-0FEB-4A91-9552-9EF4C070B6D4}" srcOrd="1" destOrd="0" parTransId="{0279D15A-2BB1-4586-94D6-818971BF6001}" sibTransId="{63B53802-8939-4B40-9192-5C801C3F3A82}"/>
    <dgm:cxn modelId="{F53AA6B1-B623-4B13-A35A-F3D912BE4D3F}" type="presOf" srcId="{E7FC9E50-07EE-4DB3-A09B-4ED23C5EC99B}" destId="{E966F8A4-67C9-47FA-8171-8D3378440BCE}" srcOrd="0" destOrd="0" presId="urn:microsoft.com/office/officeart/2018/2/layout/IconVerticalSolidList"/>
    <dgm:cxn modelId="{69FF63D7-2519-4C40-949B-7935AC08D0BC}" srcId="{08D0D854-CC77-4F36-9069-A5938A553A38}" destId="{82D9AAD8-2D5C-4725-835E-64E6A311A53F}" srcOrd="3" destOrd="0" parTransId="{37EE1091-1449-4132-A880-E72AF091584E}" sibTransId="{ADF08670-CA8E-4EF7-88BC-D7857FA50BA3}"/>
    <dgm:cxn modelId="{C1BFABE6-170E-48D9-9381-7683FF2918AB}" type="presOf" srcId="{08D0D854-CC77-4F36-9069-A5938A553A38}" destId="{FFFB7661-245A-4586-A194-3F58BDEFF5DF}" srcOrd="0" destOrd="0" presId="urn:microsoft.com/office/officeart/2018/2/layout/IconVerticalSolidList"/>
    <dgm:cxn modelId="{82015DFB-1DE1-40E4-9CA5-FA795C75C89A}" type="presOf" srcId="{7DEEADBB-0FEB-4A91-9552-9EF4C070B6D4}" destId="{DEC20B19-BBED-4CDD-9DDA-789D7899CD93}" srcOrd="0" destOrd="0" presId="urn:microsoft.com/office/officeart/2018/2/layout/IconVerticalSolidList"/>
    <dgm:cxn modelId="{E9A6D0FB-D0A2-4E01-9D86-64FB7284094E}" srcId="{08D0D854-CC77-4F36-9069-A5938A553A38}" destId="{24CA7B0F-3094-4DD4-B406-A2B47B3FAEF6}" srcOrd="0" destOrd="0" parTransId="{4CBAABED-90DF-4FA2-A485-92E332D5F790}" sibTransId="{D7E5B803-BEC0-43D4-BE5F-4D617ECA9D10}"/>
    <dgm:cxn modelId="{699F5DFF-50A6-477E-9818-BB81505AB9E3}" type="presOf" srcId="{82D9AAD8-2D5C-4725-835E-64E6A311A53F}" destId="{6B0F4669-86E0-4398-97A5-7895B1823F8B}" srcOrd="0" destOrd="0" presId="urn:microsoft.com/office/officeart/2018/2/layout/IconVerticalSolidList"/>
    <dgm:cxn modelId="{FCAD42DC-ADB7-459A-99B7-616E5864482C}" type="presParOf" srcId="{FFFB7661-245A-4586-A194-3F58BDEFF5DF}" destId="{98C71EA5-EDC2-455B-B385-4B7818428D99}" srcOrd="0" destOrd="0" presId="urn:microsoft.com/office/officeart/2018/2/layout/IconVerticalSolidList"/>
    <dgm:cxn modelId="{8EA17197-4A82-44BA-9EB3-8900B2FA9C30}" type="presParOf" srcId="{98C71EA5-EDC2-455B-B385-4B7818428D99}" destId="{F306AD25-E75B-4601-854B-535543FA5CC4}" srcOrd="0" destOrd="0" presId="urn:microsoft.com/office/officeart/2018/2/layout/IconVerticalSolidList"/>
    <dgm:cxn modelId="{C61CD8B7-0305-4F58-8A3C-1AA0DCEDD0C0}" type="presParOf" srcId="{98C71EA5-EDC2-455B-B385-4B7818428D99}" destId="{7B671A4F-57A2-4D82-8DC6-481956739AD9}" srcOrd="1" destOrd="0" presId="urn:microsoft.com/office/officeart/2018/2/layout/IconVerticalSolidList"/>
    <dgm:cxn modelId="{0F922AE9-1268-4181-A165-C25E50F9204A}" type="presParOf" srcId="{98C71EA5-EDC2-455B-B385-4B7818428D99}" destId="{9203200A-30DE-419B-97E8-ADF6AC3DD711}" srcOrd="2" destOrd="0" presId="urn:microsoft.com/office/officeart/2018/2/layout/IconVerticalSolidList"/>
    <dgm:cxn modelId="{B9C449B0-E292-4A9E-BDB5-B2233B06FAA8}" type="presParOf" srcId="{98C71EA5-EDC2-455B-B385-4B7818428D99}" destId="{C974F5C2-D725-4F5E-8CDE-09202BC02794}" srcOrd="3" destOrd="0" presId="urn:microsoft.com/office/officeart/2018/2/layout/IconVerticalSolidList"/>
    <dgm:cxn modelId="{370DFA11-5CDD-429D-A74E-7118376A1D3F}" type="presParOf" srcId="{FFFB7661-245A-4586-A194-3F58BDEFF5DF}" destId="{52668AFF-F09C-4F47-9F2C-68FB2D9002EE}" srcOrd="1" destOrd="0" presId="urn:microsoft.com/office/officeart/2018/2/layout/IconVerticalSolidList"/>
    <dgm:cxn modelId="{C27CB593-3FF0-420A-A197-EDC75D5B1B2E}" type="presParOf" srcId="{FFFB7661-245A-4586-A194-3F58BDEFF5DF}" destId="{DA9462A1-19A1-4210-ABAF-C445338489E2}" srcOrd="2" destOrd="0" presId="urn:microsoft.com/office/officeart/2018/2/layout/IconVerticalSolidList"/>
    <dgm:cxn modelId="{65F1F244-DF63-421D-930B-D29F07FEC9A0}" type="presParOf" srcId="{DA9462A1-19A1-4210-ABAF-C445338489E2}" destId="{FA7C5D64-C843-4E44-9B3C-436571E74DD1}" srcOrd="0" destOrd="0" presId="urn:microsoft.com/office/officeart/2018/2/layout/IconVerticalSolidList"/>
    <dgm:cxn modelId="{63C3EBC8-4EDD-4467-98C6-92B848956909}" type="presParOf" srcId="{DA9462A1-19A1-4210-ABAF-C445338489E2}" destId="{9A100EC7-3D4B-40A0-8D85-CABF81D2CC9D}" srcOrd="1" destOrd="0" presId="urn:microsoft.com/office/officeart/2018/2/layout/IconVerticalSolidList"/>
    <dgm:cxn modelId="{B6FFA17D-12C2-4006-921D-8F06521C0EE1}" type="presParOf" srcId="{DA9462A1-19A1-4210-ABAF-C445338489E2}" destId="{B6F7F6F5-C660-4540-B50E-A4A3F4AA8E57}" srcOrd="2" destOrd="0" presId="urn:microsoft.com/office/officeart/2018/2/layout/IconVerticalSolidList"/>
    <dgm:cxn modelId="{2A40A492-1284-48D7-BE3B-94F375FB578B}" type="presParOf" srcId="{DA9462A1-19A1-4210-ABAF-C445338489E2}" destId="{DEC20B19-BBED-4CDD-9DDA-789D7899CD93}" srcOrd="3" destOrd="0" presId="urn:microsoft.com/office/officeart/2018/2/layout/IconVerticalSolidList"/>
    <dgm:cxn modelId="{535FF0CF-F6E1-4697-99A9-EA8D94A59BEE}" type="presParOf" srcId="{FFFB7661-245A-4586-A194-3F58BDEFF5DF}" destId="{D015F1B1-A875-4D60-B9A6-3996F490D6C2}" srcOrd="3" destOrd="0" presId="urn:microsoft.com/office/officeart/2018/2/layout/IconVerticalSolidList"/>
    <dgm:cxn modelId="{DF85E2C7-5041-4BC8-BC57-E46D7254420C}" type="presParOf" srcId="{FFFB7661-245A-4586-A194-3F58BDEFF5DF}" destId="{7569EB01-9760-44B7-AFB0-7CBD446098B9}" srcOrd="4" destOrd="0" presId="urn:microsoft.com/office/officeart/2018/2/layout/IconVerticalSolidList"/>
    <dgm:cxn modelId="{145561ED-EB92-46BE-9863-05FF9BEC2FAD}" type="presParOf" srcId="{7569EB01-9760-44B7-AFB0-7CBD446098B9}" destId="{BF763EB2-AF59-404C-8342-BDA77088E5CA}" srcOrd="0" destOrd="0" presId="urn:microsoft.com/office/officeart/2018/2/layout/IconVerticalSolidList"/>
    <dgm:cxn modelId="{0442E8A9-D70B-4557-8E06-5E5012CC3D9C}" type="presParOf" srcId="{7569EB01-9760-44B7-AFB0-7CBD446098B9}" destId="{B4F7FF13-C5B4-43D5-A6BC-387F7084D12B}" srcOrd="1" destOrd="0" presId="urn:microsoft.com/office/officeart/2018/2/layout/IconVerticalSolidList"/>
    <dgm:cxn modelId="{5DB5719C-4494-4E43-A23C-0B5849D7E5C4}" type="presParOf" srcId="{7569EB01-9760-44B7-AFB0-7CBD446098B9}" destId="{9059C1BC-A5AB-4B4E-8DB5-AC52BF5EEE29}" srcOrd="2" destOrd="0" presId="urn:microsoft.com/office/officeart/2018/2/layout/IconVerticalSolidList"/>
    <dgm:cxn modelId="{8F5D6A97-DD81-466C-AD5E-BB1E27D42827}" type="presParOf" srcId="{7569EB01-9760-44B7-AFB0-7CBD446098B9}" destId="{E966F8A4-67C9-47FA-8171-8D3378440BCE}" srcOrd="3" destOrd="0" presId="urn:microsoft.com/office/officeart/2018/2/layout/IconVerticalSolidList"/>
    <dgm:cxn modelId="{6D2340D3-E4F7-437C-AD16-EF0A33389BF0}" type="presParOf" srcId="{FFFB7661-245A-4586-A194-3F58BDEFF5DF}" destId="{4A10D68F-7B50-46D1-89B5-439E1A58F3D8}" srcOrd="5" destOrd="0" presId="urn:microsoft.com/office/officeart/2018/2/layout/IconVerticalSolidList"/>
    <dgm:cxn modelId="{2620ABF0-698D-4359-9B17-8F06FC9E4B05}" type="presParOf" srcId="{FFFB7661-245A-4586-A194-3F58BDEFF5DF}" destId="{DBB835E5-774F-4AD5-BA80-5E46C2A66951}" srcOrd="6" destOrd="0" presId="urn:microsoft.com/office/officeart/2018/2/layout/IconVerticalSolidList"/>
    <dgm:cxn modelId="{7990DB4D-7AE6-419D-9E68-5B34D669CCB5}" type="presParOf" srcId="{DBB835E5-774F-4AD5-BA80-5E46C2A66951}" destId="{789025A5-0323-4A2D-804D-D5C06886EEE3}" srcOrd="0" destOrd="0" presId="urn:microsoft.com/office/officeart/2018/2/layout/IconVerticalSolidList"/>
    <dgm:cxn modelId="{DC4AD615-EA39-40AC-BD74-6FD5BB10CBDC}" type="presParOf" srcId="{DBB835E5-774F-4AD5-BA80-5E46C2A66951}" destId="{2C96C22B-4237-4753-AFCA-191220F2FD3F}" srcOrd="1" destOrd="0" presId="urn:microsoft.com/office/officeart/2018/2/layout/IconVerticalSolidList"/>
    <dgm:cxn modelId="{0D6024E1-98CF-4C52-B0F3-A3FB56DB2972}" type="presParOf" srcId="{DBB835E5-774F-4AD5-BA80-5E46C2A66951}" destId="{E6A0FB0B-D319-477A-9A66-404B382D854D}" srcOrd="2" destOrd="0" presId="urn:microsoft.com/office/officeart/2018/2/layout/IconVerticalSolidList"/>
    <dgm:cxn modelId="{93415591-67FA-4783-BB2C-D01C68425249}" type="presParOf" srcId="{DBB835E5-774F-4AD5-BA80-5E46C2A66951}" destId="{6B0F4669-86E0-4398-97A5-7895B1823F8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A5A542-34BC-4058-A029-EE838192453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0385D22-8804-4B89-A49D-49C73FCA2650}">
      <dgm:prSet/>
      <dgm:spPr/>
      <dgm:t>
        <a:bodyPr/>
        <a:lstStyle/>
        <a:p>
          <a:r>
            <a:rPr lang="en-GB"/>
            <a:t>A major process performed by the system that benefits an actor(s) in some way</a:t>
          </a:r>
          <a:endParaRPr lang="en-US"/>
        </a:p>
      </dgm:t>
    </dgm:pt>
    <dgm:pt modelId="{E05C9F5B-9D5C-4EB7-9F7D-18BAF4EF2E7D}" type="parTrans" cxnId="{85616DF5-C23C-4115-8711-9918576AD43F}">
      <dgm:prSet/>
      <dgm:spPr/>
      <dgm:t>
        <a:bodyPr/>
        <a:lstStyle/>
        <a:p>
          <a:endParaRPr lang="en-US"/>
        </a:p>
      </dgm:t>
    </dgm:pt>
    <dgm:pt modelId="{9D7D580D-E80E-4758-88D7-CBD2A76B087C}" type="sibTrans" cxnId="{85616DF5-C23C-4115-8711-9918576AD43F}">
      <dgm:prSet/>
      <dgm:spPr/>
      <dgm:t>
        <a:bodyPr/>
        <a:lstStyle/>
        <a:p>
          <a:endParaRPr lang="en-US"/>
        </a:p>
      </dgm:t>
    </dgm:pt>
    <dgm:pt modelId="{49599516-A07C-4DF4-AE60-02BF2F87D57C}">
      <dgm:prSet/>
      <dgm:spPr/>
      <dgm:t>
        <a:bodyPr/>
        <a:lstStyle/>
        <a:p>
          <a:r>
            <a:rPr lang="en-GB"/>
            <a:t>Models a dialogue between an actor and the system</a:t>
          </a:r>
          <a:endParaRPr lang="en-US"/>
        </a:p>
      </dgm:t>
    </dgm:pt>
    <dgm:pt modelId="{FBB09DAD-F771-4D3C-BA69-30FF54D5FFE0}" type="parTrans" cxnId="{0726BAAB-C253-409D-8A85-0E909C1A2ADA}">
      <dgm:prSet/>
      <dgm:spPr/>
      <dgm:t>
        <a:bodyPr/>
        <a:lstStyle/>
        <a:p>
          <a:endParaRPr lang="en-US"/>
        </a:p>
      </dgm:t>
    </dgm:pt>
    <dgm:pt modelId="{53BB177B-3492-4D6C-BA43-1F79D3F58FB2}" type="sibTrans" cxnId="{0726BAAB-C253-409D-8A85-0E909C1A2ADA}">
      <dgm:prSet/>
      <dgm:spPr/>
      <dgm:t>
        <a:bodyPr/>
        <a:lstStyle/>
        <a:p>
          <a:endParaRPr lang="en-US"/>
        </a:p>
      </dgm:t>
    </dgm:pt>
    <dgm:pt modelId="{C3033CA5-4C77-419A-9694-4184A09FA735}">
      <dgm:prSet/>
      <dgm:spPr/>
      <dgm:t>
        <a:bodyPr/>
        <a:lstStyle/>
        <a:p>
          <a:r>
            <a:rPr lang="en-GB"/>
            <a:t>Represents the functionality provided by the system</a:t>
          </a:r>
          <a:endParaRPr lang="en-US"/>
        </a:p>
      </dgm:t>
    </dgm:pt>
    <dgm:pt modelId="{2C06BA4E-22CB-4BD6-88F7-A567D7757593}" type="parTrans" cxnId="{FB5115F5-73C3-490E-871E-40AC0ED6032B}">
      <dgm:prSet/>
      <dgm:spPr/>
      <dgm:t>
        <a:bodyPr/>
        <a:lstStyle/>
        <a:p>
          <a:endParaRPr lang="en-US"/>
        </a:p>
      </dgm:t>
    </dgm:pt>
    <dgm:pt modelId="{913A0D87-E4FF-44E5-92AC-ADE39A3801F1}" type="sibTrans" cxnId="{FB5115F5-73C3-490E-871E-40AC0ED6032B}">
      <dgm:prSet/>
      <dgm:spPr/>
      <dgm:t>
        <a:bodyPr/>
        <a:lstStyle/>
        <a:p>
          <a:endParaRPr lang="en-US"/>
        </a:p>
      </dgm:t>
    </dgm:pt>
    <dgm:pt modelId="{8C03E71B-AC2B-4F29-9414-B6F8D874D685}" type="pres">
      <dgm:prSet presAssocID="{3DA5A542-34BC-4058-A029-EE8381924534}" presName="linear" presStyleCnt="0">
        <dgm:presLayoutVars>
          <dgm:animLvl val="lvl"/>
          <dgm:resizeHandles val="exact"/>
        </dgm:presLayoutVars>
      </dgm:prSet>
      <dgm:spPr/>
    </dgm:pt>
    <dgm:pt modelId="{C2BB219E-6489-4606-985C-2004F1762679}" type="pres">
      <dgm:prSet presAssocID="{10385D22-8804-4B89-A49D-49C73FCA2650}" presName="parentText" presStyleLbl="node1" presStyleIdx="0" presStyleCnt="3">
        <dgm:presLayoutVars>
          <dgm:chMax val="0"/>
          <dgm:bulletEnabled val="1"/>
        </dgm:presLayoutVars>
      </dgm:prSet>
      <dgm:spPr/>
    </dgm:pt>
    <dgm:pt modelId="{D7B073C9-9EFB-4DA0-9B44-4C43FD3A9E89}" type="pres">
      <dgm:prSet presAssocID="{9D7D580D-E80E-4758-88D7-CBD2A76B087C}" presName="spacer" presStyleCnt="0"/>
      <dgm:spPr/>
    </dgm:pt>
    <dgm:pt modelId="{80080325-1887-453B-BC0D-C8E7ED660CCA}" type="pres">
      <dgm:prSet presAssocID="{49599516-A07C-4DF4-AE60-02BF2F87D57C}" presName="parentText" presStyleLbl="node1" presStyleIdx="1" presStyleCnt="3">
        <dgm:presLayoutVars>
          <dgm:chMax val="0"/>
          <dgm:bulletEnabled val="1"/>
        </dgm:presLayoutVars>
      </dgm:prSet>
      <dgm:spPr/>
    </dgm:pt>
    <dgm:pt modelId="{64B79FE9-52E5-44AF-A2B1-DAB1CAFF7928}" type="pres">
      <dgm:prSet presAssocID="{53BB177B-3492-4D6C-BA43-1F79D3F58FB2}" presName="spacer" presStyleCnt="0"/>
      <dgm:spPr/>
    </dgm:pt>
    <dgm:pt modelId="{4DA7EEFB-6FCB-418B-A878-91CD31516E8C}" type="pres">
      <dgm:prSet presAssocID="{C3033CA5-4C77-419A-9694-4184A09FA735}" presName="parentText" presStyleLbl="node1" presStyleIdx="2" presStyleCnt="3">
        <dgm:presLayoutVars>
          <dgm:chMax val="0"/>
          <dgm:bulletEnabled val="1"/>
        </dgm:presLayoutVars>
      </dgm:prSet>
      <dgm:spPr/>
    </dgm:pt>
  </dgm:ptLst>
  <dgm:cxnLst>
    <dgm:cxn modelId="{6FCA0526-7295-46A0-8DBC-7EF28FA0AEB4}" type="presOf" srcId="{10385D22-8804-4B89-A49D-49C73FCA2650}" destId="{C2BB219E-6489-4606-985C-2004F1762679}" srcOrd="0" destOrd="0" presId="urn:microsoft.com/office/officeart/2005/8/layout/vList2"/>
    <dgm:cxn modelId="{57AB713A-6470-466F-8F9E-A1B4F144DB21}" type="presOf" srcId="{C3033CA5-4C77-419A-9694-4184A09FA735}" destId="{4DA7EEFB-6FCB-418B-A878-91CD31516E8C}" srcOrd="0" destOrd="0" presId="urn:microsoft.com/office/officeart/2005/8/layout/vList2"/>
    <dgm:cxn modelId="{2237BD4A-3866-4844-B241-2FA6EE63CE4F}" type="presOf" srcId="{49599516-A07C-4DF4-AE60-02BF2F87D57C}" destId="{80080325-1887-453B-BC0D-C8E7ED660CCA}" srcOrd="0" destOrd="0" presId="urn:microsoft.com/office/officeart/2005/8/layout/vList2"/>
    <dgm:cxn modelId="{57DF276E-E7EB-4AF7-BB21-F0E8B6C14091}" type="presOf" srcId="{3DA5A542-34BC-4058-A029-EE8381924534}" destId="{8C03E71B-AC2B-4F29-9414-B6F8D874D685}" srcOrd="0" destOrd="0" presId="urn:microsoft.com/office/officeart/2005/8/layout/vList2"/>
    <dgm:cxn modelId="{0726BAAB-C253-409D-8A85-0E909C1A2ADA}" srcId="{3DA5A542-34BC-4058-A029-EE8381924534}" destId="{49599516-A07C-4DF4-AE60-02BF2F87D57C}" srcOrd="1" destOrd="0" parTransId="{FBB09DAD-F771-4D3C-BA69-30FF54D5FFE0}" sibTransId="{53BB177B-3492-4D6C-BA43-1F79D3F58FB2}"/>
    <dgm:cxn modelId="{FB5115F5-73C3-490E-871E-40AC0ED6032B}" srcId="{3DA5A542-34BC-4058-A029-EE8381924534}" destId="{C3033CA5-4C77-419A-9694-4184A09FA735}" srcOrd="2" destOrd="0" parTransId="{2C06BA4E-22CB-4BD6-88F7-A567D7757593}" sibTransId="{913A0D87-E4FF-44E5-92AC-ADE39A3801F1}"/>
    <dgm:cxn modelId="{85616DF5-C23C-4115-8711-9918576AD43F}" srcId="{3DA5A542-34BC-4058-A029-EE8381924534}" destId="{10385D22-8804-4B89-A49D-49C73FCA2650}" srcOrd="0" destOrd="0" parTransId="{E05C9F5B-9D5C-4EB7-9F7D-18BAF4EF2E7D}" sibTransId="{9D7D580D-E80E-4758-88D7-CBD2A76B087C}"/>
    <dgm:cxn modelId="{F1B82907-AF8D-4097-8FDE-11DB81AD9AB4}" type="presParOf" srcId="{8C03E71B-AC2B-4F29-9414-B6F8D874D685}" destId="{C2BB219E-6489-4606-985C-2004F1762679}" srcOrd="0" destOrd="0" presId="urn:microsoft.com/office/officeart/2005/8/layout/vList2"/>
    <dgm:cxn modelId="{CD839741-E340-470B-9BDC-463B6BB1F176}" type="presParOf" srcId="{8C03E71B-AC2B-4F29-9414-B6F8D874D685}" destId="{D7B073C9-9EFB-4DA0-9B44-4C43FD3A9E89}" srcOrd="1" destOrd="0" presId="urn:microsoft.com/office/officeart/2005/8/layout/vList2"/>
    <dgm:cxn modelId="{B92E4DE8-A66D-44C6-B221-7EA99457E776}" type="presParOf" srcId="{8C03E71B-AC2B-4F29-9414-B6F8D874D685}" destId="{80080325-1887-453B-BC0D-C8E7ED660CCA}" srcOrd="2" destOrd="0" presId="urn:microsoft.com/office/officeart/2005/8/layout/vList2"/>
    <dgm:cxn modelId="{DE377F2E-B079-4102-858C-509B7772104E}" type="presParOf" srcId="{8C03E71B-AC2B-4F29-9414-B6F8D874D685}" destId="{64B79FE9-52E5-44AF-A2B1-DAB1CAFF7928}" srcOrd="3" destOrd="0" presId="urn:microsoft.com/office/officeart/2005/8/layout/vList2"/>
    <dgm:cxn modelId="{23E6C1DE-500C-4ACB-AE82-C810F37700D9}" type="presParOf" srcId="{8C03E71B-AC2B-4F29-9414-B6F8D874D685}" destId="{4DA7EEFB-6FCB-418B-A878-91CD31516E8C}"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71054E-81EA-4E08-81A7-02EDFCD3C48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2807213-4BCA-4BE9-9684-BE8EB6DEBB49}">
      <dgm:prSet/>
      <dgm:spPr/>
      <dgm:t>
        <a:bodyPr/>
        <a:lstStyle/>
        <a:p>
          <a:r>
            <a:rPr lang="en-US"/>
            <a:t>Scenarios in which your system or application interacts with people, organizations, or external systems</a:t>
          </a:r>
        </a:p>
      </dgm:t>
    </dgm:pt>
    <dgm:pt modelId="{069D7C0E-84C9-43F7-9114-C8056D86E7B7}" type="parTrans" cxnId="{B8807D8F-36E6-4469-8AE0-EC5439669C21}">
      <dgm:prSet/>
      <dgm:spPr/>
      <dgm:t>
        <a:bodyPr/>
        <a:lstStyle/>
        <a:p>
          <a:endParaRPr lang="en-US"/>
        </a:p>
      </dgm:t>
    </dgm:pt>
    <dgm:pt modelId="{11429E65-8C63-45D9-A2A5-5466DED0C713}" type="sibTrans" cxnId="{B8807D8F-36E6-4469-8AE0-EC5439669C21}">
      <dgm:prSet/>
      <dgm:spPr/>
      <dgm:t>
        <a:bodyPr/>
        <a:lstStyle/>
        <a:p>
          <a:endParaRPr lang="en-US"/>
        </a:p>
      </dgm:t>
    </dgm:pt>
    <dgm:pt modelId="{31403E14-ABF4-403F-9AF9-BDD94A2DB611}">
      <dgm:prSet/>
      <dgm:spPr/>
      <dgm:t>
        <a:bodyPr/>
        <a:lstStyle/>
        <a:p>
          <a:r>
            <a:rPr lang="en-US"/>
            <a:t>Goals that your system or application helps those entities (known as actors) achieve</a:t>
          </a:r>
        </a:p>
      </dgm:t>
    </dgm:pt>
    <dgm:pt modelId="{98A05BA3-9B4C-4D53-ACBC-9FA8F82F9ADC}" type="parTrans" cxnId="{7436CDAE-3D95-4DCE-9C2E-66801DC9762B}">
      <dgm:prSet/>
      <dgm:spPr/>
      <dgm:t>
        <a:bodyPr/>
        <a:lstStyle/>
        <a:p>
          <a:endParaRPr lang="en-US"/>
        </a:p>
      </dgm:t>
    </dgm:pt>
    <dgm:pt modelId="{5B192740-F391-4B28-9A9D-1338A42E5CE9}" type="sibTrans" cxnId="{7436CDAE-3D95-4DCE-9C2E-66801DC9762B}">
      <dgm:prSet/>
      <dgm:spPr/>
      <dgm:t>
        <a:bodyPr/>
        <a:lstStyle/>
        <a:p>
          <a:endParaRPr lang="en-US"/>
        </a:p>
      </dgm:t>
    </dgm:pt>
    <dgm:pt modelId="{FF88A84C-B367-4AB4-97D9-7C23A745BA51}">
      <dgm:prSet/>
      <dgm:spPr/>
      <dgm:t>
        <a:bodyPr/>
        <a:lstStyle/>
        <a:p>
          <a:r>
            <a:rPr lang="en-US"/>
            <a:t>The scope of your system</a:t>
          </a:r>
        </a:p>
      </dgm:t>
    </dgm:pt>
    <dgm:pt modelId="{6D5D0BC7-DF88-416F-8FEF-D7144FCCB08E}" type="parTrans" cxnId="{320E3510-D9E1-4201-8FB5-54A566BC7023}">
      <dgm:prSet/>
      <dgm:spPr/>
      <dgm:t>
        <a:bodyPr/>
        <a:lstStyle/>
        <a:p>
          <a:endParaRPr lang="en-US"/>
        </a:p>
      </dgm:t>
    </dgm:pt>
    <dgm:pt modelId="{DF105274-499C-4672-85EF-44BCA05923C8}" type="sibTrans" cxnId="{320E3510-D9E1-4201-8FB5-54A566BC7023}">
      <dgm:prSet/>
      <dgm:spPr/>
      <dgm:t>
        <a:bodyPr/>
        <a:lstStyle/>
        <a:p>
          <a:endParaRPr lang="en-US"/>
        </a:p>
      </dgm:t>
    </dgm:pt>
    <dgm:pt modelId="{66D035BC-8AEA-46FA-8B69-B1A977DA19E9}" type="pres">
      <dgm:prSet presAssocID="{6A71054E-81EA-4E08-81A7-02EDFCD3C48D}" presName="root" presStyleCnt="0">
        <dgm:presLayoutVars>
          <dgm:dir/>
          <dgm:resizeHandles val="exact"/>
        </dgm:presLayoutVars>
      </dgm:prSet>
      <dgm:spPr/>
    </dgm:pt>
    <dgm:pt modelId="{925A7477-D94C-4FA5-98F7-BB897562BDE7}" type="pres">
      <dgm:prSet presAssocID="{82807213-4BCA-4BE9-9684-BE8EB6DEBB49}" presName="compNode" presStyleCnt="0"/>
      <dgm:spPr/>
    </dgm:pt>
    <dgm:pt modelId="{EB9B8BEA-5CF8-49CF-BF71-F0183E3FC331}" type="pres">
      <dgm:prSet presAssocID="{82807213-4BCA-4BE9-9684-BE8EB6DEBB49}" presName="bgRect" presStyleLbl="bgShp" presStyleIdx="0" presStyleCnt="3"/>
      <dgm:spPr/>
    </dgm:pt>
    <dgm:pt modelId="{0977562B-97F7-42FD-AFFC-C5F71BF80999}" type="pres">
      <dgm:prSet presAssocID="{82807213-4BCA-4BE9-9684-BE8EB6DEBB4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CF524F15-C26E-4C58-B684-135EBBA35202}" type="pres">
      <dgm:prSet presAssocID="{82807213-4BCA-4BE9-9684-BE8EB6DEBB49}" presName="spaceRect" presStyleCnt="0"/>
      <dgm:spPr/>
    </dgm:pt>
    <dgm:pt modelId="{9899D89D-175A-4597-9E0C-A93642D68F6B}" type="pres">
      <dgm:prSet presAssocID="{82807213-4BCA-4BE9-9684-BE8EB6DEBB49}" presName="parTx" presStyleLbl="revTx" presStyleIdx="0" presStyleCnt="3">
        <dgm:presLayoutVars>
          <dgm:chMax val="0"/>
          <dgm:chPref val="0"/>
        </dgm:presLayoutVars>
      </dgm:prSet>
      <dgm:spPr/>
    </dgm:pt>
    <dgm:pt modelId="{1F350DED-23C2-478B-9DC6-0F2A00D024D3}" type="pres">
      <dgm:prSet presAssocID="{11429E65-8C63-45D9-A2A5-5466DED0C713}" presName="sibTrans" presStyleCnt="0"/>
      <dgm:spPr/>
    </dgm:pt>
    <dgm:pt modelId="{2838824F-F267-483A-9552-F1CF2B851626}" type="pres">
      <dgm:prSet presAssocID="{31403E14-ABF4-403F-9AF9-BDD94A2DB611}" presName="compNode" presStyleCnt="0"/>
      <dgm:spPr/>
    </dgm:pt>
    <dgm:pt modelId="{23A61AE5-519B-4796-92E8-81879ACAD405}" type="pres">
      <dgm:prSet presAssocID="{31403E14-ABF4-403F-9AF9-BDD94A2DB611}" presName="bgRect" presStyleLbl="bgShp" presStyleIdx="1" presStyleCnt="3"/>
      <dgm:spPr/>
    </dgm:pt>
    <dgm:pt modelId="{FE839079-59DC-456E-8942-D9ACFA55C143}" type="pres">
      <dgm:prSet presAssocID="{31403E14-ABF4-403F-9AF9-BDD94A2DB61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fluencer"/>
        </a:ext>
      </dgm:extLst>
    </dgm:pt>
    <dgm:pt modelId="{0DA781AB-EED4-438F-91C3-8CCB664FA83C}" type="pres">
      <dgm:prSet presAssocID="{31403E14-ABF4-403F-9AF9-BDD94A2DB611}" presName="spaceRect" presStyleCnt="0"/>
      <dgm:spPr/>
    </dgm:pt>
    <dgm:pt modelId="{123AB0F3-A2F2-4B6E-B140-205C5186FFD8}" type="pres">
      <dgm:prSet presAssocID="{31403E14-ABF4-403F-9AF9-BDD94A2DB611}" presName="parTx" presStyleLbl="revTx" presStyleIdx="1" presStyleCnt="3">
        <dgm:presLayoutVars>
          <dgm:chMax val="0"/>
          <dgm:chPref val="0"/>
        </dgm:presLayoutVars>
      </dgm:prSet>
      <dgm:spPr/>
    </dgm:pt>
    <dgm:pt modelId="{24C29DD3-5886-4BA8-90CE-6BD82CEA0756}" type="pres">
      <dgm:prSet presAssocID="{5B192740-F391-4B28-9A9D-1338A42E5CE9}" presName="sibTrans" presStyleCnt="0"/>
      <dgm:spPr/>
    </dgm:pt>
    <dgm:pt modelId="{F43F02B5-8565-457F-B6D8-E0F73452FC55}" type="pres">
      <dgm:prSet presAssocID="{FF88A84C-B367-4AB4-97D9-7C23A745BA51}" presName="compNode" presStyleCnt="0"/>
      <dgm:spPr/>
    </dgm:pt>
    <dgm:pt modelId="{CB2B9E80-1063-443A-8891-3327C447616F}" type="pres">
      <dgm:prSet presAssocID="{FF88A84C-B367-4AB4-97D9-7C23A745BA51}" presName="bgRect" presStyleLbl="bgShp" presStyleIdx="2" presStyleCnt="3"/>
      <dgm:spPr/>
    </dgm:pt>
    <dgm:pt modelId="{7923102B-A867-4816-8D05-35C346FE0793}" type="pres">
      <dgm:prSet presAssocID="{FF88A84C-B367-4AB4-97D9-7C23A745BA5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nching Diagram"/>
        </a:ext>
      </dgm:extLst>
    </dgm:pt>
    <dgm:pt modelId="{23B921F3-15BB-49FD-A08B-136CAAF371B0}" type="pres">
      <dgm:prSet presAssocID="{FF88A84C-B367-4AB4-97D9-7C23A745BA51}" presName="spaceRect" presStyleCnt="0"/>
      <dgm:spPr/>
    </dgm:pt>
    <dgm:pt modelId="{28FBE792-002F-4B7B-A42B-E630134EFCF7}" type="pres">
      <dgm:prSet presAssocID="{FF88A84C-B367-4AB4-97D9-7C23A745BA51}" presName="parTx" presStyleLbl="revTx" presStyleIdx="2" presStyleCnt="3">
        <dgm:presLayoutVars>
          <dgm:chMax val="0"/>
          <dgm:chPref val="0"/>
        </dgm:presLayoutVars>
      </dgm:prSet>
      <dgm:spPr/>
    </dgm:pt>
  </dgm:ptLst>
  <dgm:cxnLst>
    <dgm:cxn modelId="{320E3510-D9E1-4201-8FB5-54A566BC7023}" srcId="{6A71054E-81EA-4E08-81A7-02EDFCD3C48D}" destId="{FF88A84C-B367-4AB4-97D9-7C23A745BA51}" srcOrd="2" destOrd="0" parTransId="{6D5D0BC7-DF88-416F-8FEF-D7144FCCB08E}" sibTransId="{DF105274-499C-4672-85EF-44BCA05923C8}"/>
    <dgm:cxn modelId="{1324556A-8ED7-4421-8A4F-3FBA3CB0F1B9}" type="presOf" srcId="{FF88A84C-B367-4AB4-97D9-7C23A745BA51}" destId="{28FBE792-002F-4B7B-A42B-E630134EFCF7}" srcOrd="0" destOrd="0" presId="urn:microsoft.com/office/officeart/2018/2/layout/IconVerticalSolidList"/>
    <dgm:cxn modelId="{B8807D8F-36E6-4469-8AE0-EC5439669C21}" srcId="{6A71054E-81EA-4E08-81A7-02EDFCD3C48D}" destId="{82807213-4BCA-4BE9-9684-BE8EB6DEBB49}" srcOrd="0" destOrd="0" parTransId="{069D7C0E-84C9-43F7-9114-C8056D86E7B7}" sibTransId="{11429E65-8C63-45D9-A2A5-5466DED0C713}"/>
    <dgm:cxn modelId="{7436CDAE-3D95-4DCE-9C2E-66801DC9762B}" srcId="{6A71054E-81EA-4E08-81A7-02EDFCD3C48D}" destId="{31403E14-ABF4-403F-9AF9-BDD94A2DB611}" srcOrd="1" destOrd="0" parTransId="{98A05BA3-9B4C-4D53-ACBC-9FA8F82F9ADC}" sibTransId="{5B192740-F391-4B28-9A9D-1338A42E5CE9}"/>
    <dgm:cxn modelId="{3151F4BD-CFCD-42EF-B203-BB2F32BA48FB}" type="presOf" srcId="{31403E14-ABF4-403F-9AF9-BDD94A2DB611}" destId="{123AB0F3-A2F2-4B6E-B140-205C5186FFD8}" srcOrd="0" destOrd="0" presId="urn:microsoft.com/office/officeart/2018/2/layout/IconVerticalSolidList"/>
    <dgm:cxn modelId="{4CE680C9-5D74-440B-85E3-1880EBD719B4}" type="presOf" srcId="{6A71054E-81EA-4E08-81A7-02EDFCD3C48D}" destId="{66D035BC-8AEA-46FA-8B69-B1A977DA19E9}" srcOrd="0" destOrd="0" presId="urn:microsoft.com/office/officeart/2018/2/layout/IconVerticalSolidList"/>
    <dgm:cxn modelId="{A43FD7FF-816D-4263-BAEF-C9EDF32A6AC7}" type="presOf" srcId="{82807213-4BCA-4BE9-9684-BE8EB6DEBB49}" destId="{9899D89D-175A-4597-9E0C-A93642D68F6B}" srcOrd="0" destOrd="0" presId="urn:microsoft.com/office/officeart/2018/2/layout/IconVerticalSolidList"/>
    <dgm:cxn modelId="{0D540CC0-1B94-4EA1-9356-42C039B17B51}" type="presParOf" srcId="{66D035BC-8AEA-46FA-8B69-B1A977DA19E9}" destId="{925A7477-D94C-4FA5-98F7-BB897562BDE7}" srcOrd="0" destOrd="0" presId="urn:microsoft.com/office/officeart/2018/2/layout/IconVerticalSolidList"/>
    <dgm:cxn modelId="{37C317C0-DCC1-40E8-A560-2361547BCD9F}" type="presParOf" srcId="{925A7477-D94C-4FA5-98F7-BB897562BDE7}" destId="{EB9B8BEA-5CF8-49CF-BF71-F0183E3FC331}" srcOrd="0" destOrd="0" presId="urn:microsoft.com/office/officeart/2018/2/layout/IconVerticalSolidList"/>
    <dgm:cxn modelId="{AC43BA44-CCC1-41A3-B438-813AA5950563}" type="presParOf" srcId="{925A7477-D94C-4FA5-98F7-BB897562BDE7}" destId="{0977562B-97F7-42FD-AFFC-C5F71BF80999}" srcOrd="1" destOrd="0" presId="urn:microsoft.com/office/officeart/2018/2/layout/IconVerticalSolidList"/>
    <dgm:cxn modelId="{DED23A09-711D-4616-BDD0-148C55DBC5DE}" type="presParOf" srcId="{925A7477-D94C-4FA5-98F7-BB897562BDE7}" destId="{CF524F15-C26E-4C58-B684-135EBBA35202}" srcOrd="2" destOrd="0" presId="urn:microsoft.com/office/officeart/2018/2/layout/IconVerticalSolidList"/>
    <dgm:cxn modelId="{19376372-9C2C-4DE8-BBDE-577235385619}" type="presParOf" srcId="{925A7477-D94C-4FA5-98F7-BB897562BDE7}" destId="{9899D89D-175A-4597-9E0C-A93642D68F6B}" srcOrd="3" destOrd="0" presId="urn:microsoft.com/office/officeart/2018/2/layout/IconVerticalSolidList"/>
    <dgm:cxn modelId="{41D3A197-E0B8-4967-B9A8-BC18AE7A2670}" type="presParOf" srcId="{66D035BC-8AEA-46FA-8B69-B1A977DA19E9}" destId="{1F350DED-23C2-478B-9DC6-0F2A00D024D3}" srcOrd="1" destOrd="0" presId="urn:microsoft.com/office/officeart/2018/2/layout/IconVerticalSolidList"/>
    <dgm:cxn modelId="{BBC74B84-7813-462C-9002-E9EF963D568B}" type="presParOf" srcId="{66D035BC-8AEA-46FA-8B69-B1A977DA19E9}" destId="{2838824F-F267-483A-9552-F1CF2B851626}" srcOrd="2" destOrd="0" presId="urn:microsoft.com/office/officeart/2018/2/layout/IconVerticalSolidList"/>
    <dgm:cxn modelId="{44954FC7-A205-40F0-B560-AA6DD0490FA7}" type="presParOf" srcId="{2838824F-F267-483A-9552-F1CF2B851626}" destId="{23A61AE5-519B-4796-92E8-81879ACAD405}" srcOrd="0" destOrd="0" presId="urn:microsoft.com/office/officeart/2018/2/layout/IconVerticalSolidList"/>
    <dgm:cxn modelId="{577757C1-EC88-4C58-8682-767DC9DCBA08}" type="presParOf" srcId="{2838824F-F267-483A-9552-F1CF2B851626}" destId="{FE839079-59DC-456E-8942-D9ACFA55C143}" srcOrd="1" destOrd="0" presId="urn:microsoft.com/office/officeart/2018/2/layout/IconVerticalSolidList"/>
    <dgm:cxn modelId="{CCA329BA-48DA-4F0F-9218-8E45E0D68F88}" type="presParOf" srcId="{2838824F-F267-483A-9552-F1CF2B851626}" destId="{0DA781AB-EED4-438F-91C3-8CCB664FA83C}" srcOrd="2" destOrd="0" presId="urn:microsoft.com/office/officeart/2018/2/layout/IconVerticalSolidList"/>
    <dgm:cxn modelId="{7ED76BB6-BDA0-424A-9F93-800CE269A225}" type="presParOf" srcId="{2838824F-F267-483A-9552-F1CF2B851626}" destId="{123AB0F3-A2F2-4B6E-B140-205C5186FFD8}" srcOrd="3" destOrd="0" presId="urn:microsoft.com/office/officeart/2018/2/layout/IconVerticalSolidList"/>
    <dgm:cxn modelId="{E293F160-1B4F-4374-B80B-7A66FA796410}" type="presParOf" srcId="{66D035BC-8AEA-46FA-8B69-B1A977DA19E9}" destId="{24C29DD3-5886-4BA8-90CE-6BD82CEA0756}" srcOrd="3" destOrd="0" presId="urn:microsoft.com/office/officeart/2018/2/layout/IconVerticalSolidList"/>
    <dgm:cxn modelId="{0EDCE448-1ED7-4EBD-88B5-04CFDB8C2966}" type="presParOf" srcId="{66D035BC-8AEA-46FA-8B69-B1A977DA19E9}" destId="{F43F02B5-8565-457F-B6D8-E0F73452FC55}" srcOrd="4" destOrd="0" presId="urn:microsoft.com/office/officeart/2018/2/layout/IconVerticalSolidList"/>
    <dgm:cxn modelId="{D70AF1B4-6526-4049-9953-8E9FD5E78BF9}" type="presParOf" srcId="{F43F02B5-8565-457F-B6D8-E0F73452FC55}" destId="{CB2B9E80-1063-443A-8891-3327C447616F}" srcOrd="0" destOrd="0" presId="urn:microsoft.com/office/officeart/2018/2/layout/IconVerticalSolidList"/>
    <dgm:cxn modelId="{B4297764-26B0-451F-AA53-4BFA4B7C1B30}" type="presParOf" srcId="{F43F02B5-8565-457F-B6D8-E0F73452FC55}" destId="{7923102B-A867-4816-8D05-35C346FE0793}" srcOrd="1" destOrd="0" presId="urn:microsoft.com/office/officeart/2018/2/layout/IconVerticalSolidList"/>
    <dgm:cxn modelId="{FC82AEDA-1552-4D88-B402-323D6288C519}" type="presParOf" srcId="{F43F02B5-8565-457F-B6D8-E0F73452FC55}" destId="{23B921F3-15BB-49FD-A08B-136CAAF371B0}" srcOrd="2" destOrd="0" presId="urn:microsoft.com/office/officeart/2018/2/layout/IconVerticalSolidList"/>
    <dgm:cxn modelId="{85F221D6-5498-411C-A978-6CD269ACBADC}" type="presParOf" srcId="{F43F02B5-8565-457F-B6D8-E0F73452FC55}" destId="{28FBE792-002F-4B7B-A42B-E630134EFCF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06AD25-E75B-4601-854B-535543FA5CC4}">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671A4F-57A2-4D82-8DC6-481956739AD9}">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74F5C2-D725-4F5E-8CDE-09202BC02794}">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The use case has three components.</a:t>
          </a:r>
        </a:p>
      </dsp:txBody>
      <dsp:txXfrm>
        <a:off x="1429899" y="2442"/>
        <a:ext cx="5083704" cy="1238008"/>
      </dsp:txXfrm>
    </dsp:sp>
    <dsp:sp modelId="{FA7C5D64-C843-4E44-9B3C-436571E74DD1}">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100EC7-3D4B-40A0-8D85-CABF81D2CC9D}">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C20B19-BBED-4CDD-9DDA-789D7899CD93}">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dirty="0"/>
            <a:t>The (1)</a:t>
          </a:r>
          <a:r>
            <a:rPr lang="en-US" sz="2200" b="1" kern="1200" dirty="0"/>
            <a:t>use case</a:t>
          </a:r>
          <a:r>
            <a:rPr lang="en-US" sz="2200" kern="1200" dirty="0"/>
            <a:t> task referred to as the use case that represents a feature needed in a software system.  </a:t>
          </a:r>
        </a:p>
      </dsp:txBody>
      <dsp:txXfrm>
        <a:off x="1429899" y="1549953"/>
        <a:ext cx="5083704" cy="1238008"/>
      </dsp:txXfrm>
    </dsp:sp>
    <dsp:sp modelId="{BF763EB2-AF59-404C-8342-BDA77088E5CA}">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F7FF13-C5B4-43D5-A6BC-387F7084D12B}">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66F8A4-67C9-47FA-8171-8D3378440BCE}">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dirty="0"/>
            <a:t>The (2)</a:t>
          </a:r>
          <a:r>
            <a:rPr lang="en-US" sz="2200" b="1" kern="1200" dirty="0"/>
            <a:t>actor(s) </a:t>
          </a:r>
          <a:r>
            <a:rPr lang="en-US" sz="2200" kern="1200" dirty="0"/>
            <a:t>who trigger the use case to activate.</a:t>
          </a:r>
        </a:p>
      </dsp:txBody>
      <dsp:txXfrm>
        <a:off x="1429899" y="3097464"/>
        <a:ext cx="5083704" cy="1238008"/>
      </dsp:txXfrm>
    </dsp:sp>
    <dsp:sp modelId="{789025A5-0323-4A2D-804D-D5C06886EEE3}">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96C22B-4237-4753-AFCA-191220F2FD3F}">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0F4669-86E0-4398-97A5-7895B1823F8B}">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dirty="0"/>
            <a:t>The (3)</a:t>
          </a:r>
          <a:r>
            <a:rPr lang="en-US" sz="2200" b="1" kern="1200" dirty="0"/>
            <a:t>communication</a:t>
          </a:r>
          <a:r>
            <a:rPr lang="en-US" sz="2200" kern="1200" dirty="0"/>
            <a:t> line to show how the actors communicate with the use case.</a:t>
          </a:r>
        </a:p>
      </dsp:txBody>
      <dsp:txXfrm>
        <a:off x="1429899" y="4644974"/>
        <a:ext cx="5083704" cy="12380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BB219E-6489-4606-985C-2004F1762679}">
      <dsp:nvSpPr>
        <dsp:cNvPr id="0" name=""/>
        <dsp:cNvSpPr/>
      </dsp:nvSpPr>
      <dsp:spPr>
        <a:xfrm>
          <a:off x="0" y="40302"/>
          <a:ext cx="6513603" cy="18696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kern="1200"/>
            <a:t>A major process performed by the system that benefits an actor(s) in some way</a:t>
          </a:r>
          <a:endParaRPr lang="en-US" sz="3400" kern="1200"/>
        </a:p>
      </dsp:txBody>
      <dsp:txXfrm>
        <a:off x="91269" y="131571"/>
        <a:ext cx="6331065" cy="1687122"/>
      </dsp:txXfrm>
    </dsp:sp>
    <dsp:sp modelId="{80080325-1887-453B-BC0D-C8E7ED660CCA}">
      <dsp:nvSpPr>
        <dsp:cNvPr id="0" name=""/>
        <dsp:cNvSpPr/>
      </dsp:nvSpPr>
      <dsp:spPr>
        <a:xfrm>
          <a:off x="0" y="2007883"/>
          <a:ext cx="6513603" cy="186966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kern="1200"/>
            <a:t>Models a dialogue between an actor and the system</a:t>
          </a:r>
          <a:endParaRPr lang="en-US" sz="3400" kern="1200"/>
        </a:p>
      </dsp:txBody>
      <dsp:txXfrm>
        <a:off x="91269" y="2099152"/>
        <a:ext cx="6331065" cy="1687122"/>
      </dsp:txXfrm>
    </dsp:sp>
    <dsp:sp modelId="{4DA7EEFB-6FCB-418B-A878-91CD31516E8C}">
      <dsp:nvSpPr>
        <dsp:cNvPr id="0" name=""/>
        <dsp:cNvSpPr/>
      </dsp:nvSpPr>
      <dsp:spPr>
        <a:xfrm>
          <a:off x="0" y="3975463"/>
          <a:ext cx="6513603" cy="18696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kern="1200"/>
            <a:t>Represents the functionality provided by the system</a:t>
          </a:r>
          <a:endParaRPr lang="en-US" sz="3400" kern="1200"/>
        </a:p>
      </dsp:txBody>
      <dsp:txXfrm>
        <a:off x="91269" y="4066732"/>
        <a:ext cx="6331065" cy="16871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9B8BEA-5CF8-49CF-BF71-F0183E3FC331}">
      <dsp:nvSpPr>
        <dsp:cNvPr id="0" name=""/>
        <dsp:cNvSpPr/>
      </dsp:nvSpPr>
      <dsp:spPr>
        <a:xfrm>
          <a:off x="0" y="718"/>
          <a:ext cx="6513603" cy="16811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77562B-97F7-42FD-AFFC-C5F71BF80999}">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99D89D-175A-4597-9E0C-A93642D68F6B}">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066800">
            <a:lnSpc>
              <a:spcPct val="90000"/>
            </a:lnSpc>
            <a:spcBef>
              <a:spcPct val="0"/>
            </a:spcBef>
            <a:spcAft>
              <a:spcPct val="35000"/>
            </a:spcAft>
            <a:buNone/>
          </a:pPr>
          <a:r>
            <a:rPr lang="en-US" sz="2400" kern="1200"/>
            <a:t>Scenarios in which your system or application interacts with people, organizations, or external systems</a:t>
          </a:r>
        </a:p>
      </dsp:txBody>
      <dsp:txXfrm>
        <a:off x="1941716" y="718"/>
        <a:ext cx="4571887" cy="1681139"/>
      </dsp:txXfrm>
    </dsp:sp>
    <dsp:sp modelId="{23A61AE5-519B-4796-92E8-81879ACAD405}">
      <dsp:nvSpPr>
        <dsp:cNvPr id="0" name=""/>
        <dsp:cNvSpPr/>
      </dsp:nvSpPr>
      <dsp:spPr>
        <a:xfrm>
          <a:off x="0" y="2102143"/>
          <a:ext cx="6513603" cy="16811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839079-59DC-456E-8942-D9ACFA55C143}">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3AB0F3-A2F2-4B6E-B140-205C5186FFD8}">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066800">
            <a:lnSpc>
              <a:spcPct val="90000"/>
            </a:lnSpc>
            <a:spcBef>
              <a:spcPct val="0"/>
            </a:spcBef>
            <a:spcAft>
              <a:spcPct val="35000"/>
            </a:spcAft>
            <a:buNone/>
          </a:pPr>
          <a:r>
            <a:rPr lang="en-US" sz="2400" kern="1200"/>
            <a:t>Goals that your system or application helps those entities (known as actors) achieve</a:t>
          </a:r>
        </a:p>
      </dsp:txBody>
      <dsp:txXfrm>
        <a:off x="1941716" y="2102143"/>
        <a:ext cx="4571887" cy="1681139"/>
      </dsp:txXfrm>
    </dsp:sp>
    <dsp:sp modelId="{CB2B9E80-1063-443A-8891-3327C447616F}">
      <dsp:nvSpPr>
        <dsp:cNvPr id="0" name=""/>
        <dsp:cNvSpPr/>
      </dsp:nvSpPr>
      <dsp:spPr>
        <a:xfrm>
          <a:off x="0" y="4203567"/>
          <a:ext cx="6513603" cy="168113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23102B-A867-4816-8D05-35C346FE0793}">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FBE792-002F-4B7B-A42B-E630134EFCF7}">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066800">
            <a:lnSpc>
              <a:spcPct val="90000"/>
            </a:lnSpc>
            <a:spcBef>
              <a:spcPct val="0"/>
            </a:spcBef>
            <a:spcAft>
              <a:spcPct val="35000"/>
            </a:spcAft>
            <a:buNone/>
          </a:pPr>
          <a:r>
            <a:rPr lang="en-US" sz="2400" kern="1200"/>
            <a:t>The scope of your system</a:t>
          </a:r>
        </a:p>
      </dsp:txBody>
      <dsp:txXfrm>
        <a:off x="1941716" y="4203567"/>
        <a:ext cx="4571887" cy="168113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C8BD54-C222-48B6-900C-EC65193AB307}" type="datetimeFigureOut">
              <a:rPr lang="en-US" smtClean="0"/>
              <a:t>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A9C66-7A7A-4B43-953F-4D725844AC6D}" type="slidenum">
              <a:rPr lang="en-US" smtClean="0"/>
              <a:t>‹#›</a:t>
            </a:fld>
            <a:endParaRPr lang="en-US"/>
          </a:p>
        </p:txBody>
      </p:sp>
    </p:spTree>
    <p:extLst>
      <p:ext uri="{BB962C8B-B14F-4D97-AF65-F5344CB8AC3E}">
        <p14:creationId xmlns:p14="http://schemas.microsoft.com/office/powerpoint/2010/main" val="1779004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a:extLst>
              <a:ext uri="{FF2B5EF4-FFF2-40B4-BE49-F238E27FC236}">
                <a16:creationId xmlns:a16="http://schemas.microsoft.com/office/drawing/2014/main" id="{856E60FB-F729-4AA9-A7BD-7004C4ADA9D4}"/>
              </a:ext>
            </a:extLst>
          </p:cNvPr>
          <p:cNvSpPr>
            <a:spLocks noGrp="1" noRot="1" noChangeAspect="1" noChangeArrowheads="1" noTextEdit="1"/>
          </p:cNvSpPr>
          <p:nvPr>
            <p:ph type="sldImg"/>
          </p:nvPr>
        </p:nvSpPr>
        <p:spPr>
          <a:xfrm>
            <a:off x="176213" y="731838"/>
            <a:ext cx="6508750" cy="3662362"/>
          </a:xfrm>
          <a:ln/>
        </p:spPr>
      </p:sp>
      <p:sp>
        <p:nvSpPr>
          <p:cNvPr id="610307" name="Rectangle 3">
            <a:extLst>
              <a:ext uri="{FF2B5EF4-FFF2-40B4-BE49-F238E27FC236}">
                <a16:creationId xmlns:a16="http://schemas.microsoft.com/office/drawing/2014/main" id="{89330721-0FE2-4107-843D-E287325DE455}"/>
              </a:ext>
            </a:extLst>
          </p:cNvPr>
          <p:cNvSpPr>
            <a:spLocks noGrp="1" noChangeArrowheads="1"/>
          </p:cNvSpPr>
          <p:nvPr>
            <p:ph type="body" idx="1"/>
          </p:nvPr>
        </p:nvSpPr>
        <p:spPr>
          <a:xfrm>
            <a:off x="914400" y="4640263"/>
            <a:ext cx="5029200" cy="4394200"/>
          </a:xfrm>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a:extLst>
              <a:ext uri="{FF2B5EF4-FFF2-40B4-BE49-F238E27FC236}">
                <a16:creationId xmlns:a16="http://schemas.microsoft.com/office/drawing/2014/main" id="{05EDEB82-9E2B-48DE-8F12-7E72013B37F9}"/>
              </a:ext>
            </a:extLst>
          </p:cNvPr>
          <p:cNvSpPr>
            <a:spLocks noGrp="1" noRot="1" noChangeAspect="1" noChangeArrowheads="1" noTextEdit="1"/>
          </p:cNvSpPr>
          <p:nvPr>
            <p:ph type="sldImg"/>
          </p:nvPr>
        </p:nvSpPr>
        <p:spPr>
          <a:xfrm>
            <a:off x="176213" y="731838"/>
            <a:ext cx="6508750" cy="3662362"/>
          </a:xfrm>
          <a:ln/>
        </p:spPr>
      </p:sp>
      <p:sp>
        <p:nvSpPr>
          <p:cNvPr id="632835" name="Rectangle 3">
            <a:extLst>
              <a:ext uri="{FF2B5EF4-FFF2-40B4-BE49-F238E27FC236}">
                <a16:creationId xmlns:a16="http://schemas.microsoft.com/office/drawing/2014/main" id="{25B6B5B2-8643-4A40-B717-E5310F078DD1}"/>
              </a:ext>
            </a:extLst>
          </p:cNvPr>
          <p:cNvSpPr>
            <a:spLocks noGrp="1" noChangeArrowheads="1"/>
          </p:cNvSpPr>
          <p:nvPr>
            <p:ph type="body" idx="1"/>
          </p:nvPr>
        </p:nvSpPr>
        <p:spPr>
          <a:xfrm>
            <a:off x="914400" y="4640263"/>
            <a:ext cx="5029200" cy="4394200"/>
          </a:xfrm>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a:extLst>
              <a:ext uri="{FF2B5EF4-FFF2-40B4-BE49-F238E27FC236}">
                <a16:creationId xmlns:a16="http://schemas.microsoft.com/office/drawing/2014/main" id="{289DDDFF-EA61-44B1-9EDE-E4876E364EF9}"/>
              </a:ext>
            </a:extLst>
          </p:cNvPr>
          <p:cNvSpPr>
            <a:spLocks noGrp="1" noRot="1" noChangeAspect="1" noChangeArrowheads="1" noTextEdit="1"/>
          </p:cNvSpPr>
          <p:nvPr>
            <p:ph type="sldImg"/>
          </p:nvPr>
        </p:nvSpPr>
        <p:spPr>
          <a:xfrm>
            <a:off x="176213" y="731838"/>
            <a:ext cx="6508750" cy="3662362"/>
          </a:xfrm>
          <a:ln/>
        </p:spPr>
      </p:sp>
      <p:sp>
        <p:nvSpPr>
          <p:cNvPr id="618499" name="Rectangle 3">
            <a:extLst>
              <a:ext uri="{FF2B5EF4-FFF2-40B4-BE49-F238E27FC236}">
                <a16:creationId xmlns:a16="http://schemas.microsoft.com/office/drawing/2014/main" id="{374F642F-848E-4DB8-86EE-206AE2E3842B}"/>
              </a:ext>
            </a:extLst>
          </p:cNvPr>
          <p:cNvSpPr>
            <a:spLocks noGrp="1" noChangeArrowheads="1"/>
          </p:cNvSpPr>
          <p:nvPr>
            <p:ph type="body" idx="1"/>
          </p:nvPr>
        </p:nvSpPr>
        <p:spPr>
          <a:xfrm>
            <a:off x="914400" y="4640263"/>
            <a:ext cx="5029200" cy="4394200"/>
          </a:xfrm>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a:extLst>
              <a:ext uri="{FF2B5EF4-FFF2-40B4-BE49-F238E27FC236}">
                <a16:creationId xmlns:a16="http://schemas.microsoft.com/office/drawing/2014/main" id="{10EB1A4C-796B-4176-9467-81797402CDF8}"/>
              </a:ext>
            </a:extLst>
          </p:cNvPr>
          <p:cNvSpPr>
            <a:spLocks noGrp="1" noRot="1" noChangeAspect="1" noChangeArrowheads="1" noTextEdit="1"/>
          </p:cNvSpPr>
          <p:nvPr>
            <p:ph type="sldImg"/>
          </p:nvPr>
        </p:nvSpPr>
        <p:spPr>
          <a:xfrm>
            <a:off x="176213" y="731838"/>
            <a:ext cx="6508750" cy="3662362"/>
          </a:xfrm>
          <a:ln/>
        </p:spPr>
      </p:sp>
      <p:sp>
        <p:nvSpPr>
          <p:cNvPr id="638979" name="Rectangle 3">
            <a:extLst>
              <a:ext uri="{FF2B5EF4-FFF2-40B4-BE49-F238E27FC236}">
                <a16:creationId xmlns:a16="http://schemas.microsoft.com/office/drawing/2014/main" id="{4346E84B-13BA-4958-9B1C-D1F368E08135}"/>
              </a:ext>
            </a:extLst>
          </p:cNvPr>
          <p:cNvSpPr>
            <a:spLocks noGrp="1" noChangeArrowheads="1"/>
          </p:cNvSpPr>
          <p:nvPr>
            <p:ph type="body" idx="1"/>
          </p:nvPr>
        </p:nvSpPr>
        <p:spPr>
          <a:xfrm>
            <a:off x="914400" y="4640263"/>
            <a:ext cx="5029200" cy="4394200"/>
          </a:xfrm>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a:extLst>
              <a:ext uri="{FF2B5EF4-FFF2-40B4-BE49-F238E27FC236}">
                <a16:creationId xmlns:a16="http://schemas.microsoft.com/office/drawing/2014/main" id="{5EE7D992-2A01-487B-AD89-B35B485DE38E}"/>
              </a:ext>
            </a:extLst>
          </p:cNvPr>
          <p:cNvSpPr>
            <a:spLocks noGrp="1" noRot="1" noChangeAspect="1" noChangeArrowheads="1" noTextEdit="1"/>
          </p:cNvSpPr>
          <p:nvPr>
            <p:ph type="sldImg"/>
          </p:nvPr>
        </p:nvSpPr>
        <p:spPr>
          <a:xfrm>
            <a:off x="174625" y="731838"/>
            <a:ext cx="6508750" cy="3662362"/>
          </a:xfrm>
          <a:ln/>
        </p:spPr>
      </p:sp>
      <p:sp>
        <p:nvSpPr>
          <p:cNvPr id="643075" name="Rectangle 3">
            <a:extLst>
              <a:ext uri="{FF2B5EF4-FFF2-40B4-BE49-F238E27FC236}">
                <a16:creationId xmlns:a16="http://schemas.microsoft.com/office/drawing/2014/main" id="{180FC805-01B6-4ABB-9920-125B50E2CE77}"/>
              </a:ext>
            </a:extLst>
          </p:cNvPr>
          <p:cNvSpPr>
            <a:spLocks noGrp="1" noChangeArrowheads="1"/>
          </p:cNvSpPr>
          <p:nvPr>
            <p:ph type="body" idx="1"/>
          </p:nvPr>
        </p:nvSpPr>
        <p:spPr>
          <a:xfrm>
            <a:off x="914400" y="4640263"/>
            <a:ext cx="5029200" cy="4394200"/>
          </a:xfrm>
        </p:spPr>
        <p:txBody>
          <a:bodyPr/>
          <a:lstStyle/>
          <a:p>
            <a:r>
              <a:rPr lang="en-US" altLang="en-US" sz="1400"/>
              <a:t>Use Case</a:t>
            </a:r>
            <a:endParaRPr lang="en-GB" altLang="en-US" sz="1400"/>
          </a:p>
          <a:p>
            <a:pPr>
              <a:buFontTx/>
              <a:buChar char="•"/>
            </a:pPr>
            <a:r>
              <a:rPr lang="en-GB" altLang="en-US" sz="1400"/>
              <a:t>In reading a use case, you should not be able to tell if an activity is computerized or manual</a:t>
            </a:r>
          </a:p>
          <a:p>
            <a:pPr>
              <a:buFontTx/>
              <a:buChar char="•"/>
            </a:pPr>
            <a:r>
              <a:rPr lang="en-GB" altLang="en-US" sz="1400"/>
              <a:t>Used to document the current system (AS-IS system) or the new system being developed (TO-BE system)</a:t>
            </a:r>
          </a:p>
          <a:p>
            <a:pPr>
              <a:buFontTx/>
              <a:buChar char="•"/>
            </a:pPr>
            <a:r>
              <a:rPr lang="en-GB" altLang="en-US" sz="1400"/>
              <a:t>Communicates at a high level what the system needs to do</a:t>
            </a:r>
          </a:p>
          <a:p>
            <a:pPr>
              <a:buFontTx/>
              <a:buChar char="•"/>
            </a:pPr>
            <a:r>
              <a:rPr lang="en-GB" altLang="en-US" sz="1400"/>
              <a:t>Captures the typical interaction of the system with the system’s users</a:t>
            </a:r>
          </a:p>
          <a:p>
            <a:endParaRPr lang="en-US" altLang="en-US" sz="1400"/>
          </a:p>
          <a:p>
            <a:r>
              <a:rPr lang="en-US" altLang="en-US" sz="1400"/>
              <a:t>Logical model</a:t>
            </a:r>
          </a:p>
          <a:p>
            <a:pPr>
              <a:buFontTx/>
              <a:buChar char="•"/>
            </a:pPr>
            <a:r>
              <a:rPr lang="en-US" altLang="en-US" sz="1400"/>
              <a:t>Physical details are defined during the design phase</a:t>
            </a:r>
          </a:p>
          <a:p>
            <a:endParaRPr lang="en-US" altLang="en-US" sz="1400"/>
          </a:p>
          <a:p>
            <a:endParaRPr lang="en-US" altLang="en-US" sz="1400"/>
          </a:p>
          <a:p>
            <a:endParaRPr lang="en-US" altLang="en-US" sz="1400"/>
          </a:p>
          <a:p>
            <a:endParaRPr lang="en-US" altLang="en-US" sz="1400"/>
          </a:p>
          <a:p>
            <a:endParaRPr lang="en-US" altLang="en-US" sz="1400"/>
          </a:p>
          <a:p>
            <a:endParaRPr lang="en-US" altLang="en-US" sz="1400"/>
          </a:p>
          <a:p>
            <a:endParaRPr lang="en-US" altLang="en-US"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a:extLst>
              <a:ext uri="{FF2B5EF4-FFF2-40B4-BE49-F238E27FC236}">
                <a16:creationId xmlns:a16="http://schemas.microsoft.com/office/drawing/2014/main" id="{C394893D-87FA-4C39-9976-A77632F767A5}"/>
              </a:ext>
            </a:extLst>
          </p:cNvPr>
          <p:cNvSpPr>
            <a:spLocks noGrp="1" noRot="1" noChangeAspect="1" noChangeArrowheads="1" noTextEdit="1"/>
          </p:cNvSpPr>
          <p:nvPr>
            <p:ph type="sldImg"/>
          </p:nvPr>
        </p:nvSpPr>
        <p:spPr>
          <a:xfrm>
            <a:off x="174625" y="814388"/>
            <a:ext cx="6508750" cy="3662362"/>
          </a:xfrm>
          <a:ln/>
        </p:spPr>
      </p:sp>
      <p:sp>
        <p:nvSpPr>
          <p:cNvPr id="645123" name="Rectangle 3">
            <a:extLst>
              <a:ext uri="{FF2B5EF4-FFF2-40B4-BE49-F238E27FC236}">
                <a16:creationId xmlns:a16="http://schemas.microsoft.com/office/drawing/2014/main" id="{B513B602-D4DC-4880-9F66-1519D41E6AC9}"/>
              </a:ext>
            </a:extLst>
          </p:cNvPr>
          <p:cNvSpPr>
            <a:spLocks noGrp="1" noChangeArrowheads="1"/>
          </p:cNvSpPr>
          <p:nvPr>
            <p:ph type="body" idx="1"/>
          </p:nvPr>
        </p:nvSpPr>
        <p:spPr>
          <a:xfrm>
            <a:off x="1123950" y="4640263"/>
            <a:ext cx="4610100" cy="4394200"/>
          </a:xfrm>
        </p:spPr>
        <p:txBody>
          <a:bodyPr lIns="91426" tIns="45713" rIns="91426" bIns="45713"/>
          <a:lstStyle/>
          <a:p>
            <a:r>
              <a:rPr lang="en-US" altLang="en-US" b="1"/>
              <a:t>Use case:</a:t>
            </a:r>
            <a:r>
              <a:rPr lang="en-US" altLang="en-US"/>
              <a:t> A use case in a use case diagram is a visual representation of a distinct business functionality in a system. The key term here is "distinct business functionality." To choose a business process as a likely candidate for modeling as a use case, you need to ensure that the business process is discrete in nature. As the first step in identifying use cases, you should list the discrete business functions in your problem statement. Each of these business functions can be classified as a potential use case. Remember that identifying use cases is a discovery rather than a creation. As business functionality becomes clearer, the underlying use cases become more easily evident. A use case is shown as an ellipse in a use case diagram  </a:t>
            </a:r>
            <a:r>
              <a:rPr lang="en-US" altLang="en-US" sz="1400"/>
              <a:t>Depicted by an oval</a:t>
            </a:r>
          </a:p>
          <a:p>
            <a:pPr lvl="1">
              <a:buFontTx/>
              <a:buChar char="•"/>
            </a:pPr>
            <a:r>
              <a:rPr lang="en-US" altLang="en-US" sz="1400" b="1"/>
              <a:t>MUST label</a:t>
            </a:r>
            <a:r>
              <a:rPr lang="en-US" altLang="en-US" sz="1400"/>
              <a:t> the oval with the name of the use case</a:t>
            </a:r>
          </a:p>
          <a:p>
            <a:endParaRPr lang="en-US" altLang="en-US" sz="1400"/>
          </a:p>
          <a:p>
            <a:endParaRPr lang="en-US" altLang="en-US" sz="1400"/>
          </a:p>
          <a:p>
            <a:endParaRPr lang="en-US" altLang="en-US"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a:extLst>
              <a:ext uri="{FF2B5EF4-FFF2-40B4-BE49-F238E27FC236}">
                <a16:creationId xmlns:a16="http://schemas.microsoft.com/office/drawing/2014/main" id="{780F0981-D650-4585-8D40-5F17B550921E}"/>
              </a:ext>
            </a:extLst>
          </p:cNvPr>
          <p:cNvSpPr>
            <a:spLocks noGrp="1" noRot="1" noChangeAspect="1" noChangeArrowheads="1" noTextEdit="1"/>
          </p:cNvSpPr>
          <p:nvPr>
            <p:ph type="sldImg"/>
          </p:nvPr>
        </p:nvSpPr>
        <p:spPr>
          <a:xfrm>
            <a:off x="174625" y="814388"/>
            <a:ext cx="6508750" cy="3662362"/>
          </a:xfrm>
          <a:ln/>
        </p:spPr>
      </p:sp>
      <p:sp>
        <p:nvSpPr>
          <p:cNvPr id="674819" name="Rectangle 3">
            <a:extLst>
              <a:ext uri="{FF2B5EF4-FFF2-40B4-BE49-F238E27FC236}">
                <a16:creationId xmlns:a16="http://schemas.microsoft.com/office/drawing/2014/main" id="{4F1268A1-C3D8-467F-BA7E-78028446D55F}"/>
              </a:ext>
            </a:extLst>
          </p:cNvPr>
          <p:cNvSpPr>
            <a:spLocks noGrp="1" noChangeArrowheads="1"/>
          </p:cNvSpPr>
          <p:nvPr>
            <p:ph type="body" idx="1"/>
          </p:nvPr>
        </p:nvSpPr>
        <p:spPr>
          <a:xfrm>
            <a:off x="1123950" y="4640263"/>
            <a:ext cx="4610100" cy="4394200"/>
          </a:xfrm>
        </p:spPr>
        <p:txBody>
          <a:bodyPr lIns="91426" tIns="45713" rIns="91426" bIns="45713"/>
          <a:lstStyle/>
          <a:p>
            <a:r>
              <a:rPr lang="en-US" altLang="en-US" b="1"/>
              <a:t>Actors:</a:t>
            </a:r>
            <a:r>
              <a:rPr lang="en-US" altLang="en-US"/>
              <a:t> An actor portrays any entity (or entities) that performs certain roles in a given system. The different roles the actor represents are the actual business roles of users in a given system. An actor in a use case diagram interacts with a use case. For example, for modeling a banking application, a customer entity represents an actor in the application. Similarly, the person who provides service at the counter is also an actor. But it is up to you to consider what actors make an impact on the functionality that you want to model. If an entity does not affect a certain piece of functionality that you are modeling, it makes no sense to represent it as an actor. An actor is shown as a stick figure in a use case diagram depicted "outside" the system boundary, as shown in Make Appointment figure. </a:t>
            </a:r>
            <a:endParaRPr lang="en-US" altLang="en-US" sz="1400"/>
          </a:p>
          <a:p>
            <a:pPr>
              <a:buFontTx/>
              <a:buChar char="•"/>
            </a:pPr>
            <a:r>
              <a:rPr lang="en-US" altLang="en-US" sz="1400"/>
              <a:t>Depicted by an oval</a:t>
            </a:r>
          </a:p>
          <a:p>
            <a:pPr lvl="1">
              <a:buFontTx/>
              <a:buChar char="•"/>
            </a:pPr>
            <a:r>
              <a:rPr lang="en-US" altLang="en-US" sz="1400" b="1"/>
              <a:t>MUST label</a:t>
            </a:r>
            <a:r>
              <a:rPr lang="en-US" altLang="en-US" sz="1400"/>
              <a:t> the oval with the name of the use case</a:t>
            </a:r>
          </a:p>
          <a:p>
            <a:r>
              <a:rPr lang="en-US" altLang="en-US"/>
              <a:t>To identify an actor, search in the problem statement for business terms that portray roles in the system. For example, in the statement "patients visit the doctor in the clinic for medical tests," "doctor" and "patients" are the business roles and can be easily identified as actors in the system. </a:t>
            </a:r>
            <a:endParaRPr lang="en-US" altLang="en-US" sz="1400"/>
          </a:p>
          <a:p>
            <a:endParaRPr lang="en-US" altLang="en-US" sz="1400"/>
          </a:p>
          <a:p>
            <a:endParaRPr lang="en-US" altLang="en-US"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a:extLst>
              <a:ext uri="{FF2B5EF4-FFF2-40B4-BE49-F238E27FC236}">
                <a16:creationId xmlns:a16="http://schemas.microsoft.com/office/drawing/2014/main" id="{00D535D1-3E07-45FA-943B-E1CB59D0D302}"/>
              </a:ext>
            </a:extLst>
          </p:cNvPr>
          <p:cNvSpPr>
            <a:spLocks noGrp="1" noRot="1" noChangeAspect="1" noChangeArrowheads="1" noTextEdit="1"/>
          </p:cNvSpPr>
          <p:nvPr>
            <p:ph type="sldImg"/>
          </p:nvPr>
        </p:nvSpPr>
        <p:spPr>
          <a:xfrm>
            <a:off x="174625" y="731838"/>
            <a:ext cx="6508750" cy="3662362"/>
          </a:xfrm>
          <a:ln/>
        </p:spPr>
      </p:sp>
      <p:sp>
        <p:nvSpPr>
          <p:cNvPr id="651267" name="Rectangle 3">
            <a:extLst>
              <a:ext uri="{FF2B5EF4-FFF2-40B4-BE49-F238E27FC236}">
                <a16:creationId xmlns:a16="http://schemas.microsoft.com/office/drawing/2014/main" id="{732E9F23-0B6B-4F7E-8E4F-FD995DEC0EFC}"/>
              </a:ext>
            </a:extLst>
          </p:cNvPr>
          <p:cNvSpPr>
            <a:spLocks noGrp="1" noChangeArrowheads="1"/>
          </p:cNvSpPr>
          <p:nvPr>
            <p:ph type="body" idx="1"/>
          </p:nvPr>
        </p:nvSpPr>
        <p:spPr>
          <a:xfrm>
            <a:off x="1123950" y="4640263"/>
            <a:ext cx="4610100" cy="4394200"/>
          </a:xfrm>
        </p:spPr>
        <p:txBody>
          <a:bodyPr lIns="91426" tIns="45713" rIns="91426" bIns="45713"/>
          <a:lstStyle/>
          <a:p>
            <a:r>
              <a:rPr lang="en-US" altLang="en-US" sz="1400"/>
              <a:t>Use Case Relationship</a:t>
            </a:r>
          </a:p>
          <a:p>
            <a:pPr>
              <a:buFontTx/>
              <a:buChar char="•"/>
            </a:pPr>
            <a:r>
              <a:rPr lang="en-US" altLang="en-US" sz="1400"/>
              <a:t>Association relationship</a:t>
            </a:r>
          </a:p>
          <a:p>
            <a:pPr lvl="1">
              <a:buFontTx/>
              <a:buChar char="•"/>
            </a:pPr>
            <a:r>
              <a:rPr lang="en-US" altLang="en-US" sz="1400"/>
              <a:t>May exist between actor and a use case</a:t>
            </a:r>
          </a:p>
          <a:p>
            <a:pPr lvl="1">
              <a:buFontTx/>
              <a:buChar char="•"/>
            </a:pPr>
            <a:r>
              <a:rPr lang="en-US" altLang="en-US" sz="1400"/>
              <a:t>Often referred to as a communicate association</a:t>
            </a:r>
          </a:p>
          <a:p>
            <a:pPr lvl="1">
              <a:buFontTx/>
              <a:buChar char="•"/>
            </a:pPr>
            <a:r>
              <a:rPr lang="en-US" altLang="en-US" sz="1400"/>
              <a:t>Navigable in both directions (actor to use case and use case to actor)</a:t>
            </a:r>
          </a:p>
          <a:p>
            <a:pPr lvl="3">
              <a:buFontTx/>
              <a:buChar char="•"/>
            </a:pPr>
            <a:r>
              <a:rPr lang="en-US" altLang="en-US" sz="1400"/>
              <a:t>Some use just a line</a:t>
            </a:r>
          </a:p>
          <a:p>
            <a:pPr lvl="3">
              <a:buFontTx/>
              <a:buChar char="•"/>
            </a:pPr>
            <a:r>
              <a:rPr lang="en-US" altLang="en-US" sz="1400"/>
              <a:t>Others use a double-headed arrowhead</a:t>
            </a:r>
          </a:p>
          <a:p>
            <a:pPr lvl="1">
              <a:buFontTx/>
              <a:buChar char="•"/>
            </a:pPr>
            <a:r>
              <a:rPr lang="en-US" altLang="en-US" sz="1400"/>
              <a:t>Navigable in only one direction (actor to use case OR use case to actor)</a:t>
            </a:r>
          </a:p>
          <a:p>
            <a:pPr lvl="3">
              <a:buFontTx/>
              <a:buChar char="•"/>
            </a:pPr>
            <a:r>
              <a:rPr lang="en-US" altLang="en-US" sz="1400"/>
              <a:t>Use a arrowhead where arrowhead denotes the direction of communication</a:t>
            </a:r>
          </a:p>
          <a:p>
            <a:pPr lvl="1">
              <a:buFontTx/>
              <a:buChar char="•"/>
            </a:pPr>
            <a:r>
              <a:rPr lang="en-US" altLang="en-US" sz="1400"/>
              <a:t>Navigation direction of an association represents who is </a:t>
            </a:r>
            <a:r>
              <a:rPr lang="en-US" altLang="en-US" sz="1400" b="1"/>
              <a:t>initiating</a:t>
            </a:r>
            <a:r>
              <a:rPr lang="en-US" altLang="en-US" sz="1400"/>
              <a:t> the communication</a:t>
            </a:r>
          </a:p>
          <a:p>
            <a:endParaRPr lang="en-US" altLang="en-US" sz="1400"/>
          </a:p>
          <a:p>
            <a:r>
              <a:rPr lang="en-US" altLang="en-US" sz="1400"/>
              <a:t>Multiplicity</a:t>
            </a:r>
          </a:p>
          <a:p>
            <a:pPr>
              <a:buFontTx/>
              <a:buChar char="•"/>
            </a:pPr>
            <a:r>
              <a:rPr lang="en-US" altLang="en-US" sz="1400"/>
              <a:t>Not consistency shown on all use-case diagrams (Some do; some don’t)</a:t>
            </a:r>
          </a:p>
          <a:p>
            <a:endParaRPr lang="en-US" altLang="en-US" sz="1400"/>
          </a:p>
          <a:p>
            <a:endParaRPr lang="en-US" altLang="en-US"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a:extLst>
              <a:ext uri="{FF2B5EF4-FFF2-40B4-BE49-F238E27FC236}">
                <a16:creationId xmlns:a16="http://schemas.microsoft.com/office/drawing/2014/main" id="{D754B005-5B60-4183-AA9A-2FAD92B7024B}"/>
              </a:ext>
            </a:extLst>
          </p:cNvPr>
          <p:cNvSpPr>
            <a:spLocks noGrp="1" noRot="1" noChangeAspect="1" noChangeArrowheads="1" noTextEdit="1"/>
          </p:cNvSpPr>
          <p:nvPr>
            <p:ph type="sldImg"/>
          </p:nvPr>
        </p:nvSpPr>
        <p:spPr>
          <a:xfrm>
            <a:off x="174625" y="731838"/>
            <a:ext cx="6508750" cy="3662362"/>
          </a:xfrm>
          <a:ln/>
        </p:spPr>
      </p:sp>
      <p:sp>
        <p:nvSpPr>
          <p:cNvPr id="707587" name="Rectangle 3">
            <a:extLst>
              <a:ext uri="{FF2B5EF4-FFF2-40B4-BE49-F238E27FC236}">
                <a16:creationId xmlns:a16="http://schemas.microsoft.com/office/drawing/2014/main" id="{29D3511B-B640-4476-A41C-69E642A52AD3}"/>
              </a:ext>
            </a:extLst>
          </p:cNvPr>
          <p:cNvSpPr>
            <a:spLocks noGrp="1" noChangeArrowheads="1"/>
          </p:cNvSpPr>
          <p:nvPr>
            <p:ph type="body" idx="1"/>
          </p:nvPr>
        </p:nvSpPr>
        <p:spPr>
          <a:xfrm>
            <a:off x="1123950" y="4640263"/>
            <a:ext cx="4610100" cy="4394200"/>
          </a:xfrm>
        </p:spPr>
        <p:txBody>
          <a:bodyPr lIns="91426" tIns="45713" rIns="91426" bIns="45713"/>
          <a:lstStyle/>
          <a:p>
            <a:r>
              <a:rPr lang="en-US" altLang="en-US" b="1"/>
              <a:t>System boundary:</a:t>
            </a:r>
            <a:r>
              <a:rPr lang="en-US" altLang="en-US"/>
              <a:t> A system boundary defines the scope of what a system will be. A system cannot have infinite functionality. So, it follows that use cases also need to have definitive limits defined. A system boundary of a use case diagram defines the limits of the system. The system boundary is shown as a rectangle spanning all the use cases in the system. </a:t>
            </a:r>
          </a:p>
          <a:p>
            <a:r>
              <a:rPr lang="en-US" altLang="en-US"/>
              <a:t>Other use cases in this lecture also show the system boundary of the clinic application. The use cases of this system are enclosed in a rectangle. Note that the actors in the system are outside the system boundary.</a:t>
            </a:r>
          </a:p>
          <a:p>
            <a:r>
              <a:rPr lang="en-US" altLang="en-US"/>
              <a:t>The system boundary is potentially the entire system as defined in the problem statement. But this is not always the case. For large and complex systems, each of the modules may be the system boundary. For example, for an ERP system for an organization, each of the modules such as personnel, payroll, accounting, and so forth, can form the system boundary for use cases specific to each of these business functions. The entire system can span all of these modules depicting the overall system boundary. </a:t>
            </a:r>
          </a:p>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a:extLst>
              <a:ext uri="{FF2B5EF4-FFF2-40B4-BE49-F238E27FC236}">
                <a16:creationId xmlns:a16="http://schemas.microsoft.com/office/drawing/2014/main" id="{D7484DD7-25D0-4A53-8F8A-0199F4622DCB}"/>
              </a:ext>
            </a:extLst>
          </p:cNvPr>
          <p:cNvSpPr>
            <a:spLocks noGrp="1" noRot="1" noChangeAspect="1" noChangeArrowheads="1" noTextEdit="1"/>
          </p:cNvSpPr>
          <p:nvPr>
            <p:ph type="sldImg"/>
          </p:nvPr>
        </p:nvSpPr>
        <p:spPr>
          <a:xfrm>
            <a:off x="174625" y="731838"/>
            <a:ext cx="6508750" cy="3662362"/>
          </a:xfrm>
          <a:ln/>
        </p:spPr>
      </p:sp>
      <p:sp>
        <p:nvSpPr>
          <p:cNvPr id="653315" name="Rectangle 3">
            <a:extLst>
              <a:ext uri="{FF2B5EF4-FFF2-40B4-BE49-F238E27FC236}">
                <a16:creationId xmlns:a16="http://schemas.microsoft.com/office/drawing/2014/main" id="{55034CC8-42E3-49A4-BF7A-B2AC23B7BF19}"/>
              </a:ext>
            </a:extLst>
          </p:cNvPr>
          <p:cNvSpPr>
            <a:spLocks noGrp="1" noChangeArrowheads="1"/>
          </p:cNvSpPr>
          <p:nvPr>
            <p:ph type="body" idx="1"/>
          </p:nvPr>
        </p:nvSpPr>
        <p:spPr>
          <a:xfrm>
            <a:off x="1123950" y="4640263"/>
            <a:ext cx="4610100" cy="4394200"/>
          </a:xfrm>
        </p:spPr>
        <p:txBody>
          <a:bodyPr lIns="91426" tIns="45713" rIns="91426" bIns="45713"/>
          <a:lstStyle/>
          <a:p>
            <a:r>
              <a:rPr lang="en-US" altLang="en-US" sz="1400"/>
              <a:t>Inheritance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a:extLst>
              <a:ext uri="{FF2B5EF4-FFF2-40B4-BE49-F238E27FC236}">
                <a16:creationId xmlns:a16="http://schemas.microsoft.com/office/drawing/2014/main" id="{F0509905-338D-4F8A-9AE0-A86951F10DD0}"/>
              </a:ext>
            </a:extLst>
          </p:cNvPr>
          <p:cNvSpPr>
            <a:spLocks noGrp="1" noRot="1" noChangeAspect="1" noChangeArrowheads="1" noTextEdit="1"/>
          </p:cNvSpPr>
          <p:nvPr>
            <p:ph type="sldImg"/>
          </p:nvPr>
        </p:nvSpPr>
        <p:spPr>
          <a:xfrm>
            <a:off x="174625" y="731838"/>
            <a:ext cx="6508750" cy="3662362"/>
          </a:xfrm>
          <a:ln/>
        </p:spPr>
      </p:sp>
      <p:sp>
        <p:nvSpPr>
          <p:cNvPr id="655363" name="Rectangle 3">
            <a:extLst>
              <a:ext uri="{FF2B5EF4-FFF2-40B4-BE49-F238E27FC236}">
                <a16:creationId xmlns:a16="http://schemas.microsoft.com/office/drawing/2014/main" id="{87E6484D-566E-4C8E-A07D-71F509C97CB5}"/>
              </a:ext>
            </a:extLst>
          </p:cNvPr>
          <p:cNvSpPr>
            <a:spLocks noGrp="1" noChangeArrowheads="1"/>
          </p:cNvSpPr>
          <p:nvPr>
            <p:ph type="body" idx="1"/>
          </p:nvPr>
        </p:nvSpPr>
        <p:spPr>
          <a:xfrm>
            <a:off x="1123950" y="4640263"/>
            <a:ext cx="4610100" cy="4394200"/>
          </a:xfrm>
        </p:spPr>
        <p:txBody>
          <a:bodyPr lIns="91426" tIns="45713" rIns="91426" bIns="45713"/>
          <a:lstStyle/>
          <a:p>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a:extLst>
              <a:ext uri="{FF2B5EF4-FFF2-40B4-BE49-F238E27FC236}">
                <a16:creationId xmlns:a16="http://schemas.microsoft.com/office/drawing/2014/main" id="{1A199E3B-A06C-458A-A88D-F78D4051DE5F}"/>
              </a:ext>
            </a:extLst>
          </p:cNvPr>
          <p:cNvSpPr>
            <a:spLocks noGrp="1" noRot="1" noChangeAspect="1" noChangeArrowheads="1" noTextEdit="1"/>
          </p:cNvSpPr>
          <p:nvPr>
            <p:ph type="sldImg"/>
          </p:nvPr>
        </p:nvSpPr>
        <p:spPr>
          <a:xfrm>
            <a:off x="176213" y="731838"/>
            <a:ext cx="6508750" cy="3662362"/>
          </a:xfrm>
          <a:ln/>
        </p:spPr>
      </p:sp>
      <p:sp>
        <p:nvSpPr>
          <p:cNvPr id="756739" name="Rectangle 3">
            <a:extLst>
              <a:ext uri="{FF2B5EF4-FFF2-40B4-BE49-F238E27FC236}">
                <a16:creationId xmlns:a16="http://schemas.microsoft.com/office/drawing/2014/main" id="{AC59C2D5-8930-49DC-A73A-BEEBDEFFA642}"/>
              </a:ext>
            </a:extLst>
          </p:cNvPr>
          <p:cNvSpPr>
            <a:spLocks noGrp="1" noChangeArrowheads="1"/>
          </p:cNvSpPr>
          <p:nvPr>
            <p:ph type="body" idx="1"/>
          </p:nvPr>
        </p:nvSpPr>
        <p:spPr>
          <a:xfrm>
            <a:off x="914400" y="4640263"/>
            <a:ext cx="5029200" cy="4394200"/>
          </a:xfrm>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a:extLst>
              <a:ext uri="{FF2B5EF4-FFF2-40B4-BE49-F238E27FC236}">
                <a16:creationId xmlns:a16="http://schemas.microsoft.com/office/drawing/2014/main" id="{9FD3F96E-D42F-4986-9734-6A6F76B2D2CB}"/>
              </a:ext>
            </a:extLst>
          </p:cNvPr>
          <p:cNvSpPr>
            <a:spLocks noGrp="1" noRot="1" noChangeAspect="1" noChangeArrowheads="1" noTextEdit="1"/>
          </p:cNvSpPr>
          <p:nvPr>
            <p:ph type="sldImg"/>
          </p:nvPr>
        </p:nvSpPr>
        <p:spPr>
          <a:xfrm>
            <a:off x="174625" y="731838"/>
            <a:ext cx="6508750" cy="3662362"/>
          </a:xfrm>
          <a:ln/>
        </p:spPr>
      </p:sp>
      <p:sp>
        <p:nvSpPr>
          <p:cNvPr id="657411" name="Rectangle 3">
            <a:extLst>
              <a:ext uri="{FF2B5EF4-FFF2-40B4-BE49-F238E27FC236}">
                <a16:creationId xmlns:a16="http://schemas.microsoft.com/office/drawing/2014/main" id="{352A52DD-9193-47F7-8E79-CB1EF9929750}"/>
              </a:ext>
            </a:extLst>
          </p:cNvPr>
          <p:cNvSpPr>
            <a:spLocks noGrp="1" noChangeArrowheads="1"/>
          </p:cNvSpPr>
          <p:nvPr>
            <p:ph type="body" idx="1"/>
          </p:nvPr>
        </p:nvSpPr>
        <p:spPr>
          <a:xfrm>
            <a:off x="685800" y="4640263"/>
            <a:ext cx="5486400" cy="4394200"/>
          </a:xfrm>
        </p:spPr>
        <p:txBody>
          <a:bodyPr/>
          <a:lstStyle/>
          <a:p>
            <a:r>
              <a:rPr lang="en-US" altLang="en-US" sz="1400"/>
              <a:t>System Boundary</a:t>
            </a:r>
          </a:p>
          <a:p>
            <a:pPr>
              <a:buFontTx/>
              <a:buChar char="•"/>
            </a:pPr>
            <a:r>
              <a:rPr lang="en-US" altLang="en-US" sz="1400"/>
              <a:t>Use cases are enclosed within a system boundary</a:t>
            </a:r>
          </a:p>
          <a:p>
            <a:pPr>
              <a:buFontTx/>
              <a:buChar char="•"/>
            </a:pPr>
            <a:r>
              <a:rPr lang="en-US" altLang="en-US" sz="1400"/>
              <a:t>a box that represents the system and clearly delineates what parts of the diagram are external or internal to it</a:t>
            </a:r>
          </a:p>
          <a:p>
            <a:pPr>
              <a:buFontTx/>
              <a:buChar char="•"/>
            </a:pPr>
            <a:r>
              <a:rPr lang="en-US" altLang="en-US" sz="1400"/>
              <a:t>Name of the system can appear inside or on top of the box</a:t>
            </a:r>
          </a:p>
          <a:p>
            <a:endParaRPr lang="en-US" altLang="en-US" sz="1400"/>
          </a:p>
          <a:p>
            <a:endParaRPr lang="en-US" altLang="en-US" sz="1400"/>
          </a:p>
          <a:p>
            <a:endParaRPr lang="en-US" altLang="en-US" sz="1400"/>
          </a:p>
          <a:p>
            <a:endParaRPr lang="en-US" altLang="en-US"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a:extLst>
              <a:ext uri="{FF2B5EF4-FFF2-40B4-BE49-F238E27FC236}">
                <a16:creationId xmlns:a16="http://schemas.microsoft.com/office/drawing/2014/main" id="{FF856CE8-F45D-4414-A83A-DA6531BACD1C}"/>
              </a:ext>
            </a:extLst>
          </p:cNvPr>
          <p:cNvSpPr>
            <a:spLocks noGrp="1" noRot="1" noChangeAspect="1" noChangeArrowheads="1" noTextEdit="1"/>
          </p:cNvSpPr>
          <p:nvPr>
            <p:ph type="sldImg"/>
          </p:nvPr>
        </p:nvSpPr>
        <p:spPr>
          <a:xfrm>
            <a:off x="174625" y="731838"/>
            <a:ext cx="6508750" cy="3662362"/>
          </a:xfrm>
          <a:ln/>
        </p:spPr>
      </p:sp>
      <p:sp>
        <p:nvSpPr>
          <p:cNvPr id="659459" name="Rectangle 3">
            <a:extLst>
              <a:ext uri="{FF2B5EF4-FFF2-40B4-BE49-F238E27FC236}">
                <a16:creationId xmlns:a16="http://schemas.microsoft.com/office/drawing/2014/main" id="{0079EAE4-0121-4E98-BA1E-5E020B0DE7BC}"/>
              </a:ext>
            </a:extLst>
          </p:cNvPr>
          <p:cNvSpPr>
            <a:spLocks noGrp="1" noChangeArrowheads="1"/>
          </p:cNvSpPr>
          <p:nvPr>
            <p:ph type="body" idx="1"/>
          </p:nvPr>
        </p:nvSpPr>
        <p:spPr>
          <a:xfrm>
            <a:off x="1123950" y="4640263"/>
            <a:ext cx="4610100" cy="4394200"/>
          </a:xfrm>
        </p:spPr>
        <p:txBody>
          <a:bodyPr lIns="91426" tIns="45713" rIns="91426" bIns="45713"/>
          <a:lstStyle/>
          <a:p>
            <a:r>
              <a:rPr lang="en-US" altLang="en-US" sz="1400"/>
              <a:t>Include relationship</a:t>
            </a:r>
          </a:p>
          <a:p>
            <a:pPr>
              <a:buFontTx/>
              <a:buChar char="•"/>
            </a:pPr>
            <a:r>
              <a:rPr lang="en-US" altLang="en-US" sz="1400" b="1"/>
              <a:t>Notice that ONLY between use cases (not between actors)</a:t>
            </a:r>
          </a:p>
          <a:p>
            <a:pPr>
              <a:buFontTx/>
              <a:buChar char="•"/>
            </a:pPr>
            <a:r>
              <a:rPr lang="en-US" altLang="en-US" sz="1400" b="1" u="sng"/>
              <a:t>MANDATORY</a:t>
            </a:r>
            <a:r>
              <a:rPr lang="en-US" altLang="en-US" sz="1400"/>
              <a:t> functional</a:t>
            </a:r>
          </a:p>
          <a:p>
            <a:pPr>
              <a:buFontTx/>
              <a:buChar char="•"/>
            </a:pPr>
            <a:r>
              <a:rPr lang="en-US" altLang="en-US" sz="1400"/>
              <a:t>Multiple use cases may share pieces of the same functionality</a:t>
            </a:r>
          </a:p>
          <a:p>
            <a:pPr>
              <a:buFontTx/>
              <a:buChar char="•"/>
            </a:pPr>
            <a:r>
              <a:rPr lang="en-US" altLang="en-US" sz="1400"/>
              <a:t>Rather than have duplicate functionality in several use cases</a:t>
            </a:r>
          </a:p>
          <a:p>
            <a:pPr>
              <a:buFontTx/>
              <a:buChar char="•"/>
            </a:pPr>
            <a:r>
              <a:rPr lang="en-US" altLang="en-US" sz="1400"/>
              <a:t>Put shared functionality in one use case and show relationship between it and other use cases that “uses” its functionality</a:t>
            </a:r>
          </a:p>
          <a:p>
            <a:pPr>
              <a:buFontTx/>
              <a:buChar char="•"/>
            </a:pPr>
            <a:r>
              <a:rPr lang="en-US" altLang="en-US" sz="1400"/>
              <a:t>Depicted by arrowhead with word “&lt;&lt;include&gt;&gt;” above it</a:t>
            </a:r>
          </a:p>
          <a:p>
            <a:pPr>
              <a:buFontTx/>
              <a:buChar char="•"/>
            </a:pPr>
            <a:endParaRPr lang="en-US" altLang="en-US" sz="1400"/>
          </a:p>
          <a:p>
            <a:pPr>
              <a:buFontTx/>
              <a:buChar char="•"/>
            </a:pPr>
            <a:endParaRPr lang="en-US" altLang="en-US" sz="1400"/>
          </a:p>
          <a:p>
            <a:r>
              <a:rPr lang="en-US" altLang="en-US" b="1"/>
              <a:t>Include</a:t>
            </a:r>
            <a:r>
              <a:rPr lang="en-US" altLang="en-US"/>
              <a:t> relationships factor use cases into additional ones. </a:t>
            </a:r>
          </a:p>
          <a:p>
            <a:r>
              <a:rPr lang="en-US" altLang="en-US"/>
              <a:t>Includes are especially helpful when the same use case can be factored out of two different use cases. </a:t>
            </a:r>
          </a:p>
          <a:p>
            <a:r>
              <a:rPr lang="en-US" altLang="en-US"/>
              <a:t>If a clinic had a cases of </a:t>
            </a:r>
            <a:r>
              <a:rPr lang="en-US" altLang="en-US" b="1"/>
              <a:t>Make Appointment</a:t>
            </a:r>
            <a:r>
              <a:rPr lang="en-US" altLang="en-US"/>
              <a:t> and </a:t>
            </a:r>
            <a:r>
              <a:rPr lang="en-US" altLang="en-US" b="1"/>
              <a:t>Request Medication.</a:t>
            </a:r>
          </a:p>
          <a:p>
            <a:r>
              <a:rPr lang="en-US" altLang="en-US"/>
              <a:t>Both might include </a:t>
            </a:r>
            <a:r>
              <a:rPr lang="en-US" altLang="en-US" b="1"/>
              <a:t>Check Patient Record</a:t>
            </a:r>
            <a:r>
              <a:rPr lang="en-US" altLang="en-US"/>
              <a:t> as a subtask. </a:t>
            </a:r>
          </a:p>
          <a:p>
            <a:r>
              <a:rPr lang="en-US" altLang="en-US"/>
              <a:t>Both would include a call to the use case </a:t>
            </a:r>
            <a:r>
              <a:rPr lang="en-US" altLang="en-US" b="1"/>
              <a:t>Check Patient Record.</a:t>
            </a:r>
          </a:p>
          <a:p>
            <a:r>
              <a:rPr lang="en-US" altLang="en-US"/>
              <a:t>We don’t want to write it twice we simply want to include in as a call from both.</a:t>
            </a:r>
          </a:p>
          <a:p>
            <a:endParaRPr lang="en-US" altLang="en-US"/>
          </a:p>
          <a:p>
            <a:r>
              <a:rPr lang="en-US" altLang="en-US"/>
              <a:t>In the diagram, </a:t>
            </a:r>
          </a:p>
          <a:p>
            <a:r>
              <a:rPr lang="en-US" altLang="en-US"/>
              <a:t>  include notation is a dotted line beginning at base use case ending with an arrows pointing to the include use case. </a:t>
            </a:r>
          </a:p>
          <a:p>
            <a:r>
              <a:rPr lang="en-US" altLang="en-US"/>
              <a:t>The dotted line is labeled &lt;&lt;include&gt;&gt;.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a:extLst>
              <a:ext uri="{FF2B5EF4-FFF2-40B4-BE49-F238E27FC236}">
                <a16:creationId xmlns:a16="http://schemas.microsoft.com/office/drawing/2014/main" id="{068BB015-897E-48E0-8D0F-A02C2E6DEFA2}"/>
              </a:ext>
            </a:extLst>
          </p:cNvPr>
          <p:cNvSpPr>
            <a:spLocks noGrp="1" noRot="1" noChangeAspect="1" noChangeArrowheads="1" noTextEdit="1"/>
          </p:cNvSpPr>
          <p:nvPr>
            <p:ph type="sldImg"/>
          </p:nvPr>
        </p:nvSpPr>
        <p:spPr>
          <a:xfrm>
            <a:off x="174625" y="731838"/>
            <a:ext cx="6508750" cy="3662362"/>
          </a:xfrm>
          <a:ln/>
        </p:spPr>
      </p:sp>
      <p:sp>
        <p:nvSpPr>
          <p:cNvPr id="661507" name="Rectangle 3">
            <a:extLst>
              <a:ext uri="{FF2B5EF4-FFF2-40B4-BE49-F238E27FC236}">
                <a16:creationId xmlns:a16="http://schemas.microsoft.com/office/drawing/2014/main" id="{4814E9DE-A987-4E90-AAB2-9C46B676221F}"/>
              </a:ext>
            </a:extLst>
          </p:cNvPr>
          <p:cNvSpPr>
            <a:spLocks noGrp="1" noChangeArrowheads="1"/>
          </p:cNvSpPr>
          <p:nvPr>
            <p:ph type="body" idx="1"/>
          </p:nvPr>
        </p:nvSpPr>
        <p:spPr>
          <a:xfrm>
            <a:off x="1123950" y="4640263"/>
            <a:ext cx="4610100" cy="4394200"/>
          </a:xfrm>
        </p:spPr>
        <p:txBody>
          <a:bodyPr lIns="91426" tIns="45713" rIns="91426" bIns="45713"/>
          <a:lstStyle/>
          <a:p>
            <a:r>
              <a:rPr lang="en-US" altLang="en-US" sz="1400"/>
              <a:t>Use Case Relationship</a:t>
            </a:r>
          </a:p>
          <a:p>
            <a:pPr>
              <a:buFontTx/>
              <a:buChar char="•"/>
            </a:pPr>
            <a:r>
              <a:rPr lang="en-US" altLang="en-US" sz="1400"/>
              <a:t>Extend relationship</a:t>
            </a:r>
          </a:p>
          <a:p>
            <a:pPr lvl="2">
              <a:buFontTx/>
              <a:buChar char="•"/>
            </a:pPr>
            <a:r>
              <a:rPr lang="en-US" altLang="en-US" sz="1400"/>
              <a:t>Used to show </a:t>
            </a:r>
            <a:r>
              <a:rPr lang="en-US" altLang="en-US" sz="1400" b="1" u="sng"/>
              <a:t>optional</a:t>
            </a:r>
            <a:r>
              <a:rPr lang="en-US" altLang="en-US" sz="1400"/>
              <a:t> behavior (behavior that is run only under certain circumstances)</a:t>
            </a:r>
          </a:p>
          <a:p>
            <a:pPr lvl="2">
              <a:buFontTx/>
              <a:buChar char="•"/>
            </a:pPr>
            <a:r>
              <a:rPr lang="en-US" altLang="en-US" sz="1400"/>
              <a:t>Depicted by arrowhead with word “&lt;&lt;extend&gt;&gt;” above it</a:t>
            </a:r>
          </a:p>
          <a:p>
            <a:endParaRPr lang="en-US" altLang="en-US" sz="1400"/>
          </a:p>
          <a:p>
            <a:endParaRPr lang="en-US" altLang="en-US" sz="1400"/>
          </a:p>
          <a:p>
            <a:r>
              <a:rPr lang="en-US" altLang="en-US"/>
              <a:t>An </a:t>
            </a:r>
            <a:r>
              <a:rPr lang="en-US" altLang="en-US" b="1"/>
              <a:t>extend</a:t>
            </a:r>
            <a:r>
              <a:rPr lang="en-US" altLang="en-US"/>
              <a:t> relationship indicates that one use case is a variation of another. </a:t>
            </a:r>
          </a:p>
          <a:p>
            <a:r>
              <a:rPr lang="en-US" altLang="en-US"/>
              <a:t>This is often used when much of the same code may be in both only one extends the functionality somewhat.</a:t>
            </a:r>
          </a:p>
          <a:p>
            <a:r>
              <a:rPr lang="en-US" altLang="en-US"/>
              <a:t>A typical example is a add record to the database and modify that record.</a:t>
            </a:r>
          </a:p>
          <a:p>
            <a:r>
              <a:rPr lang="en-US" altLang="en-US"/>
              <a:t>So an add student is similar to a modify student so I may reuse some of the code.</a:t>
            </a:r>
          </a:p>
          <a:p>
            <a:r>
              <a:rPr lang="en-US" altLang="en-US"/>
              <a:t>Extend notation is a dotted line, labeled &lt;&lt;extend&gt;&gt;, and with an arrow toward the base case. </a:t>
            </a:r>
          </a:p>
          <a:p>
            <a:r>
              <a:rPr lang="en-US" altLang="en-US"/>
              <a:t>The </a:t>
            </a:r>
            <a:r>
              <a:rPr lang="en-US" altLang="en-US" b="1"/>
              <a:t>extension point</a:t>
            </a:r>
            <a:r>
              <a:rPr lang="en-US" altLang="en-US"/>
              <a:t>, which determines when the extended case is appropriate, is written inside the base case.</a:t>
            </a:r>
          </a:p>
          <a:p>
            <a:endParaRPr lang="en-US" altLang="en-US"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a:extLst>
              <a:ext uri="{FF2B5EF4-FFF2-40B4-BE49-F238E27FC236}">
                <a16:creationId xmlns:a16="http://schemas.microsoft.com/office/drawing/2014/main" id="{42F70380-E82C-42CB-A5AC-5EDC2E6B3677}"/>
              </a:ext>
            </a:extLst>
          </p:cNvPr>
          <p:cNvSpPr>
            <a:spLocks noGrp="1" noRot="1" noChangeAspect="1" noChangeArrowheads="1" noTextEdit="1"/>
          </p:cNvSpPr>
          <p:nvPr>
            <p:ph type="sldImg"/>
          </p:nvPr>
        </p:nvSpPr>
        <p:spPr>
          <a:xfrm>
            <a:off x="989013" y="731838"/>
            <a:ext cx="4879975" cy="3662362"/>
          </a:xfrm>
          <a:ln/>
        </p:spPr>
      </p:sp>
      <p:sp>
        <p:nvSpPr>
          <p:cNvPr id="663555" name="Rectangle 3">
            <a:extLst>
              <a:ext uri="{FF2B5EF4-FFF2-40B4-BE49-F238E27FC236}">
                <a16:creationId xmlns:a16="http://schemas.microsoft.com/office/drawing/2014/main" id="{0D74114A-F128-4D0D-8A90-72C697A7B0D4}"/>
              </a:ext>
            </a:extLst>
          </p:cNvPr>
          <p:cNvSpPr>
            <a:spLocks noGrp="1" noChangeArrowheads="1"/>
          </p:cNvSpPr>
          <p:nvPr>
            <p:ph type="body" idx="1"/>
          </p:nvPr>
        </p:nvSpPr>
        <p:spPr>
          <a:xfrm>
            <a:off x="685800" y="4640263"/>
            <a:ext cx="5486400" cy="4394200"/>
          </a:xfrm>
        </p:spPr>
        <p:txBody>
          <a:bodyPr/>
          <a:lstStyle/>
          <a:p>
            <a:r>
              <a:rPr lang="en-US" altLang="en-US" sz="1400"/>
              <a:t>System Boundary</a:t>
            </a:r>
          </a:p>
          <a:p>
            <a:pPr>
              <a:buFontTx/>
              <a:buChar char="•"/>
            </a:pPr>
            <a:r>
              <a:rPr lang="en-US" altLang="en-US" sz="1400"/>
              <a:t>Use cases are enclosed within a system boundary</a:t>
            </a:r>
          </a:p>
          <a:p>
            <a:pPr>
              <a:buFontTx/>
              <a:buChar char="•"/>
            </a:pPr>
            <a:r>
              <a:rPr lang="en-US" altLang="en-US" sz="1400"/>
              <a:t>a box that represents the system and clearly delineates what parts of the diagram are external or internal to it</a:t>
            </a:r>
          </a:p>
          <a:p>
            <a:pPr>
              <a:buFontTx/>
              <a:buChar char="•"/>
            </a:pPr>
            <a:r>
              <a:rPr lang="en-US" altLang="en-US" sz="1400"/>
              <a:t>Name of the system can appear inside or on top of the box</a:t>
            </a:r>
          </a:p>
          <a:p>
            <a:endParaRPr lang="en-US" altLang="en-US" sz="1400"/>
          </a:p>
          <a:p>
            <a:endParaRPr lang="en-US" altLang="en-US" sz="1400"/>
          </a:p>
          <a:p>
            <a:endParaRPr lang="en-US" altLang="en-US" sz="1400"/>
          </a:p>
          <a:p>
            <a:endParaRPr lang="en-US" altLang="en-US"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a:extLst>
              <a:ext uri="{FF2B5EF4-FFF2-40B4-BE49-F238E27FC236}">
                <a16:creationId xmlns:a16="http://schemas.microsoft.com/office/drawing/2014/main" id="{388E1520-66B4-49F1-ADE2-C2FEFA6C1D0D}"/>
              </a:ext>
            </a:extLst>
          </p:cNvPr>
          <p:cNvSpPr>
            <a:spLocks noGrp="1" noRot="1" noChangeAspect="1" noChangeArrowheads="1" noTextEdit="1"/>
          </p:cNvSpPr>
          <p:nvPr>
            <p:ph type="sldImg"/>
          </p:nvPr>
        </p:nvSpPr>
        <p:spPr>
          <a:xfrm>
            <a:off x="174625" y="731838"/>
            <a:ext cx="6508750" cy="3662362"/>
          </a:xfrm>
          <a:ln/>
        </p:spPr>
      </p:sp>
      <p:sp>
        <p:nvSpPr>
          <p:cNvPr id="641027" name="Rectangle 3">
            <a:extLst>
              <a:ext uri="{FF2B5EF4-FFF2-40B4-BE49-F238E27FC236}">
                <a16:creationId xmlns:a16="http://schemas.microsoft.com/office/drawing/2014/main" id="{A8EE1060-1351-4E12-9601-973A19F8C7AE}"/>
              </a:ext>
            </a:extLst>
          </p:cNvPr>
          <p:cNvSpPr>
            <a:spLocks noGrp="1" noChangeArrowheads="1"/>
          </p:cNvSpPr>
          <p:nvPr>
            <p:ph type="body" idx="1"/>
          </p:nvPr>
        </p:nvSpPr>
        <p:spPr>
          <a:xfrm>
            <a:off x="1123950" y="4640263"/>
            <a:ext cx="4610100" cy="4394200"/>
          </a:xfrm>
        </p:spPr>
        <p:txBody>
          <a:bodyPr lIns="91426" tIns="45713" rIns="91426" bIns="45713"/>
          <a:lstStyle/>
          <a:p>
            <a:r>
              <a:rPr lang="en-US" altLang="en-US" sz="1400"/>
              <a:t>Use Case</a:t>
            </a:r>
          </a:p>
          <a:p>
            <a:pPr>
              <a:buFontTx/>
              <a:buChar char="•"/>
            </a:pPr>
            <a:r>
              <a:rPr lang="en-US" altLang="en-US" sz="1400"/>
              <a:t>Represent the user functionality (not system functionality)</a:t>
            </a:r>
          </a:p>
          <a:p>
            <a:pPr>
              <a:buFontTx/>
              <a:buChar char="•"/>
            </a:pPr>
            <a:endParaRPr lang="en-US" altLang="en-US" sz="1400"/>
          </a:p>
          <a:p>
            <a:endParaRPr lang="en-US" altLang="en-US" sz="1400"/>
          </a:p>
          <a:p>
            <a:endParaRPr lang="en-US" altLang="en-US" sz="1400"/>
          </a:p>
          <a:p>
            <a:endParaRPr lang="en-US" altLang="en-US"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a:extLst>
              <a:ext uri="{FF2B5EF4-FFF2-40B4-BE49-F238E27FC236}">
                <a16:creationId xmlns:a16="http://schemas.microsoft.com/office/drawing/2014/main" id="{76E940D2-60C7-4DAA-9B5C-5CF4E90AA2BE}"/>
              </a:ext>
            </a:extLst>
          </p:cNvPr>
          <p:cNvSpPr>
            <a:spLocks noGrp="1" noRot="1" noChangeAspect="1" noChangeArrowheads="1" noTextEdit="1"/>
          </p:cNvSpPr>
          <p:nvPr>
            <p:ph type="sldImg"/>
          </p:nvPr>
        </p:nvSpPr>
        <p:spPr>
          <a:xfrm>
            <a:off x="176213" y="731838"/>
            <a:ext cx="6508750" cy="3662362"/>
          </a:xfrm>
          <a:ln/>
        </p:spPr>
      </p:sp>
      <p:sp>
        <p:nvSpPr>
          <p:cNvPr id="612355" name="Rectangle 3">
            <a:extLst>
              <a:ext uri="{FF2B5EF4-FFF2-40B4-BE49-F238E27FC236}">
                <a16:creationId xmlns:a16="http://schemas.microsoft.com/office/drawing/2014/main" id="{C83B9193-B1D2-4AE1-8F71-94DD3B52F040}"/>
              </a:ext>
            </a:extLst>
          </p:cNvPr>
          <p:cNvSpPr>
            <a:spLocks noGrp="1" noChangeArrowheads="1"/>
          </p:cNvSpPr>
          <p:nvPr>
            <p:ph type="body" idx="1"/>
          </p:nvPr>
        </p:nvSpPr>
        <p:spPr>
          <a:xfrm>
            <a:off x="914400" y="4640263"/>
            <a:ext cx="5029200" cy="4394200"/>
          </a:xfrm>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a:extLst>
              <a:ext uri="{FF2B5EF4-FFF2-40B4-BE49-F238E27FC236}">
                <a16:creationId xmlns:a16="http://schemas.microsoft.com/office/drawing/2014/main" id="{6454BCCC-E684-4694-999F-3F5BC3725422}"/>
              </a:ext>
            </a:extLst>
          </p:cNvPr>
          <p:cNvSpPr>
            <a:spLocks noGrp="1" noRot="1" noChangeAspect="1" noChangeArrowheads="1" noTextEdit="1"/>
          </p:cNvSpPr>
          <p:nvPr>
            <p:ph type="sldImg"/>
          </p:nvPr>
        </p:nvSpPr>
        <p:spPr>
          <a:xfrm>
            <a:off x="176213" y="731838"/>
            <a:ext cx="6508750" cy="3662362"/>
          </a:xfrm>
          <a:ln/>
        </p:spPr>
      </p:sp>
      <p:sp>
        <p:nvSpPr>
          <p:cNvPr id="614403" name="Rectangle 3">
            <a:extLst>
              <a:ext uri="{FF2B5EF4-FFF2-40B4-BE49-F238E27FC236}">
                <a16:creationId xmlns:a16="http://schemas.microsoft.com/office/drawing/2014/main" id="{ECA74760-471E-4FAB-AAEE-8D84908C5DAE}"/>
              </a:ext>
            </a:extLst>
          </p:cNvPr>
          <p:cNvSpPr>
            <a:spLocks noGrp="1" noChangeArrowheads="1"/>
          </p:cNvSpPr>
          <p:nvPr>
            <p:ph type="body" idx="1"/>
          </p:nvPr>
        </p:nvSpPr>
        <p:spPr>
          <a:xfrm>
            <a:off x="914400" y="4640263"/>
            <a:ext cx="5029200" cy="4394200"/>
          </a:xfrm>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a:extLst>
              <a:ext uri="{FF2B5EF4-FFF2-40B4-BE49-F238E27FC236}">
                <a16:creationId xmlns:a16="http://schemas.microsoft.com/office/drawing/2014/main" id="{6830A8F4-0698-4131-8023-1C5A6C29DFC1}"/>
              </a:ext>
            </a:extLst>
          </p:cNvPr>
          <p:cNvSpPr>
            <a:spLocks noGrp="1" noRot="1" noChangeAspect="1" noChangeArrowheads="1" noTextEdit="1"/>
          </p:cNvSpPr>
          <p:nvPr>
            <p:ph type="sldImg"/>
          </p:nvPr>
        </p:nvSpPr>
        <p:spPr>
          <a:xfrm>
            <a:off x="174625" y="731838"/>
            <a:ext cx="6508750" cy="3662362"/>
          </a:xfrm>
          <a:ln/>
        </p:spPr>
      </p:sp>
      <p:sp>
        <p:nvSpPr>
          <p:cNvPr id="626691" name="Rectangle 3">
            <a:extLst>
              <a:ext uri="{FF2B5EF4-FFF2-40B4-BE49-F238E27FC236}">
                <a16:creationId xmlns:a16="http://schemas.microsoft.com/office/drawing/2014/main" id="{70AF679E-626C-4278-B42D-B321B7D51F7F}"/>
              </a:ext>
            </a:extLst>
          </p:cNvPr>
          <p:cNvSpPr>
            <a:spLocks noGrp="1" noChangeArrowheads="1"/>
          </p:cNvSpPr>
          <p:nvPr>
            <p:ph type="body" idx="1"/>
          </p:nvPr>
        </p:nvSpPr>
        <p:spPr>
          <a:xfrm>
            <a:off x="1123950" y="4640263"/>
            <a:ext cx="4610100" cy="4394200"/>
          </a:xfrm>
        </p:spPr>
        <p:txBody>
          <a:bodyPr lIns="91426" tIns="45713" rIns="91426" bIns="45713"/>
          <a:lstStyle/>
          <a:p>
            <a:r>
              <a:rPr lang="en-US" altLang="en-US" sz="1400"/>
              <a:t>Actors</a:t>
            </a:r>
          </a:p>
          <a:p>
            <a:r>
              <a:rPr lang="en-US" altLang="en-US" sz="1400"/>
              <a:t>7) Does one person play several different roles?</a:t>
            </a:r>
          </a:p>
          <a:p>
            <a:pPr lvl="1">
              <a:buFontTx/>
              <a:buChar char="•"/>
            </a:pPr>
            <a:r>
              <a:rPr lang="en-US" altLang="en-US" sz="1400" u="sng"/>
              <a:t>May</a:t>
            </a:r>
            <a:r>
              <a:rPr lang="en-US" altLang="en-US" sz="1400"/>
              <a:t> have an actor for each role</a:t>
            </a:r>
          </a:p>
          <a:p>
            <a:r>
              <a:rPr lang="en-US" altLang="en-US" sz="1400"/>
              <a:t>8) Do several people play the same role?</a:t>
            </a:r>
          </a:p>
          <a:p>
            <a:pPr lvl="1">
              <a:buFontTx/>
              <a:buChar char="•"/>
            </a:pPr>
            <a:r>
              <a:rPr lang="en-US" altLang="en-US" sz="1400"/>
              <a:t>Only use one actor per role (no matter how many people play that role)</a:t>
            </a:r>
          </a:p>
          <a:p>
            <a:endParaRPr lang="en-US" altLang="en-US" sz="1400"/>
          </a:p>
          <a:p>
            <a:pPr>
              <a:buFontTx/>
              <a:buChar char="•"/>
            </a:pPr>
            <a:r>
              <a:rPr lang="en-US" altLang="en-US" sz="1400"/>
              <a:t>Identifying actors is an </a:t>
            </a:r>
            <a:r>
              <a:rPr lang="en-US" altLang="en-US" sz="1400" b="1"/>
              <a:t>iterative</a:t>
            </a:r>
            <a:r>
              <a:rPr lang="en-US" altLang="en-US" sz="1400"/>
              <a:t> process</a:t>
            </a:r>
          </a:p>
          <a:p>
            <a:pPr>
              <a:buFontTx/>
              <a:buChar char="•"/>
            </a:pPr>
            <a:r>
              <a:rPr lang="en-US" altLang="en-US" sz="1400"/>
              <a:t>Defining </a:t>
            </a:r>
            <a:r>
              <a:rPr lang="en-US" altLang="en-US" sz="1400" b="1"/>
              <a:t>how</a:t>
            </a:r>
            <a:r>
              <a:rPr lang="en-US" altLang="en-US" sz="1400"/>
              <a:t> an actor interacts with the system may clarify whether there are duplicate actors or not</a:t>
            </a:r>
          </a:p>
          <a:p>
            <a:endParaRPr lang="en-US" altLang="en-US" sz="1400"/>
          </a:p>
          <a:p>
            <a:endParaRPr lang="en-US" altLang="en-US"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a:extLst>
              <a:ext uri="{FF2B5EF4-FFF2-40B4-BE49-F238E27FC236}">
                <a16:creationId xmlns:a16="http://schemas.microsoft.com/office/drawing/2014/main" id="{C5246484-77ED-477E-ABE6-94E25A487156}"/>
              </a:ext>
            </a:extLst>
          </p:cNvPr>
          <p:cNvSpPr>
            <a:spLocks noGrp="1" noRot="1" noChangeAspect="1" noChangeArrowheads="1" noTextEdit="1"/>
          </p:cNvSpPr>
          <p:nvPr>
            <p:ph type="sldImg"/>
          </p:nvPr>
        </p:nvSpPr>
        <p:spPr>
          <a:xfrm>
            <a:off x="174625" y="731838"/>
            <a:ext cx="6508750" cy="3662362"/>
          </a:xfrm>
          <a:ln/>
        </p:spPr>
      </p:sp>
      <p:sp>
        <p:nvSpPr>
          <p:cNvPr id="628739" name="Rectangle 3">
            <a:extLst>
              <a:ext uri="{FF2B5EF4-FFF2-40B4-BE49-F238E27FC236}">
                <a16:creationId xmlns:a16="http://schemas.microsoft.com/office/drawing/2014/main" id="{3DCB8A27-10FB-40FA-B4E6-6A768D398A16}"/>
              </a:ext>
            </a:extLst>
          </p:cNvPr>
          <p:cNvSpPr>
            <a:spLocks noGrp="1" noChangeArrowheads="1"/>
          </p:cNvSpPr>
          <p:nvPr>
            <p:ph type="body" idx="1"/>
          </p:nvPr>
        </p:nvSpPr>
        <p:spPr>
          <a:xfrm>
            <a:off x="1123950" y="4640263"/>
            <a:ext cx="4610100" cy="4394200"/>
          </a:xfrm>
        </p:spPr>
        <p:txBody>
          <a:bodyPr lIns="91426" tIns="45713" rIns="91426" bIns="45713"/>
          <a:lstStyle/>
          <a:p>
            <a:r>
              <a:rPr lang="en-US" altLang="en-US" sz="1400"/>
              <a:t>Actors</a:t>
            </a:r>
          </a:p>
          <a:p>
            <a:r>
              <a:rPr lang="en-US" altLang="en-US" sz="1400"/>
              <a:t>7) Does one person play several different roles?</a:t>
            </a:r>
          </a:p>
          <a:p>
            <a:pPr lvl="1">
              <a:buFontTx/>
              <a:buChar char="•"/>
            </a:pPr>
            <a:r>
              <a:rPr lang="en-US" altLang="en-US" sz="1400" u="sng"/>
              <a:t>May</a:t>
            </a:r>
            <a:r>
              <a:rPr lang="en-US" altLang="en-US" sz="1400"/>
              <a:t> have an actor for each role</a:t>
            </a:r>
          </a:p>
          <a:p>
            <a:r>
              <a:rPr lang="en-US" altLang="en-US" sz="1400"/>
              <a:t>8) Do several people play the same role?</a:t>
            </a:r>
          </a:p>
          <a:p>
            <a:pPr lvl="1">
              <a:buFontTx/>
              <a:buChar char="•"/>
            </a:pPr>
            <a:r>
              <a:rPr lang="en-US" altLang="en-US" sz="1400"/>
              <a:t>Only use one actor per role (no matter how many people play that role)</a:t>
            </a:r>
          </a:p>
          <a:p>
            <a:endParaRPr lang="en-US" altLang="en-US" sz="1400"/>
          </a:p>
          <a:p>
            <a:pPr>
              <a:buFontTx/>
              <a:buChar char="•"/>
            </a:pPr>
            <a:r>
              <a:rPr lang="en-US" altLang="en-US" sz="1400"/>
              <a:t>Identifying actors is an </a:t>
            </a:r>
            <a:r>
              <a:rPr lang="en-US" altLang="en-US" sz="1400" b="1"/>
              <a:t>iterative</a:t>
            </a:r>
            <a:r>
              <a:rPr lang="en-US" altLang="en-US" sz="1400"/>
              <a:t> process</a:t>
            </a:r>
          </a:p>
          <a:p>
            <a:pPr>
              <a:buFontTx/>
              <a:buChar char="•"/>
            </a:pPr>
            <a:r>
              <a:rPr lang="en-US" altLang="en-US" sz="1400"/>
              <a:t>Defining </a:t>
            </a:r>
            <a:r>
              <a:rPr lang="en-US" altLang="en-US" sz="1400" b="1"/>
              <a:t>how</a:t>
            </a:r>
            <a:r>
              <a:rPr lang="en-US" altLang="en-US" sz="1400"/>
              <a:t> an actor interacts with the system may clarify whether there are duplicate actors or not</a:t>
            </a:r>
          </a:p>
          <a:p>
            <a:endParaRPr lang="en-US" altLang="en-US" sz="1400"/>
          </a:p>
          <a:p>
            <a:endParaRPr lang="en-US" altLang="en-US"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a:extLst>
              <a:ext uri="{FF2B5EF4-FFF2-40B4-BE49-F238E27FC236}">
                <a16:creationId xmlns:a16="http://schemas.microsoft.com/office/drawing/2014/main" id="{3404DE87-4FEA-491B-A532-E247D357CC5F}"/>
              </a:ext>
            </a:extLst>
          </p:cNvPr>
          <p:cNvSpPr>
            <a:spLocks noGrp="1" noRot="1" noChangeAspect="1" noChangeArrowheads="1" noTextEdit="1"/>
          </p:cNvSpPr>
          <p:nvPr>
            <p:ph type="sldImg"/>
          </p:nvPr>
        </p:nvSpPr>
        <p:spPr>
          <a:xfrm>
            <a:off x="174625" y="731838"/>
            <a:ext cx="6508750" cy="3662362"/>
          </a:xfrm>
          <a:ln/>
        </p:spPr>
      </p:sp>
      <p:sp>
        <p:nvSpPr>
          <p:cNvPr id="630787" name="Rectangle 3">
            <a:extLst>
              <a:ext uri="{FF2B5EF4-FFF2-40B4-BE49-F238E27FC236}">
                <a16:creationId xmlns:a16="http://schemas.microsoft.com/office/drawing/2014/main" id="{62F6D094-01ED-49CF-B987-FA16D94FBD24}"/>
              </a:ext>
            </a:extLst>
          </p:cNvPr>
          <p:cNvSpPr>
            <a:spLocks noGrp="1" noChangeArrowheads="1"/>
          </p:cNvSpPr>
          <p:nvPr>
            <p:ph type="body" idx="1"/>
          </p:nvPr>
        </p:nvSpPr>
        <p:spPr>
          <a:xfrm>
            <a:off x="1123950" y="4640263"/>
            <a:ext cx="4610100" cy="4394200"/>
          </a:xfrm>
        </p:spPr>
        <p:txBody>
          <a:bodyPr lIns="91426" tIns="45713" rIns="91426" bIns="45713"/>
          <a:lstStyle/>
          <a:p>
            <a:r>
              <a:rPr lang="en-US" altLang="en-US" sz="1400"/>
              <a:t>Actors</a:t>
            </a:r>
          </a:p>
          <a:p>
            <a:pPr>
              <a:buFontTx/>
              <a:buChar char="•"/>
            </a:pPr>
            <a:r>
              <a:rPr lang="en-US" altLang="en-US" sz="1400"/>
              <a:t>Are </a:t>
            </a:r>
            <a:r>
              <a:rPr lang="en-US" altLang="en-US" sz="1400" b="1"/>
              <a:t>NOT a part</a:t>
            </a:r>
            <a:r>
              <a:rPr lang="en-US" altLang="en-US" sz="1400"/>
              <a:t> of the system (</a:t>
            </a:r>
            <a:r>
              <a:rPr lang="en-US" altLang="en-US" sz="1400" b="1"/>
              <a:t>external</a:t>
            </a:r>
            <a:r>
              <a:rPr lang="en-US" altLang="en-US" sz="1400"/>
              <a:t> to the system)</a:t>
            </a:r>
          </a:p>
          <a:p>
            <a:pPr>
              <a:buFontTx/>
              <a:buChar char="•"/>
            </a:pPr>
            <a:r>
              <a:rPr lang="en-US" altLang="en-US" sz="1400"/>
              <a:t>A single actor may represent multiple physical users</a:t>
            </a:r>
          </a:p>
          <a:p>
            <a:pPr>
              <a:buFontTx/>
              <a:buChar char="•"/>
            </a:pPr>
            <a:r>
              <a:rPr lang="en-US" altLang="en-US" sz="1400"/>
              <a:t>Whether human or not, represented by stick figure</a:t>
            </a:r>
          </a:p>
          <a:p>
            <a:pPr lvl="1">
              <a:buFontTx/>
              <a:buChar char="•"/>
            </a:pPr>
            <a:r>
              <a:rPr lang="en-US" altLang="en-US" sz="1400" b="1"/>
              <a:t>MUST label</a:t>
            </a:r>
            <a:r>
              <a:rPr lang="en-US" altLang="en-US" sz="1400"/>
              <a:t> stick figure with the name of the actor</a:t>
            </a:r>
          </a:p>
          <a:p>
            <a:endParaRPr lang="en-US" altLang="en-US" sz="1400"/>
          </a:p>
          <a:p>
            <a:endParaRPr lang="en-US" altLang="en-US" sz="1400"/>
          </a:p>
          <a:p>
            <a:endParaRPr lang="en-US" altLang="en-US"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a:extLst>
              <a:ext uri="{FF2B5EF4-FFF2-40B4-BE49-F238E27FC236}">
                <a16:creationId xmlns:a16="http://schemas.microsoft.com/office/drawing/2014/main" id="{707FB55F-2D4D-4415-A4E0-95B0E2C1C10F}"/>
              </a:ext>
            </a:extLst>
          </p:cNvPr>
          <p:cNvSpPr>
            <a:spLocks noGrp="1" noRot="1" noChangeAspect="1" noChangeArrowheads="1" noTextEdit="1"/>
          </p:cNvSpPr>
          <p:nvPr>
            <p:ph type="sldImg"/>
          </p:nvPr>
        </p:nvSpPr>
        <p:spPr>
          <a:xfrm>
            <a:off x="176213" y="731838"/>
            <a:ext cx="6508750" cy="3662362"/>
          </a:xfrm>
          <a:ln/>
        </p:spPr>
      </p:sp>
      <p:sp>
        <p:nvSpPr>
          <p:cNvPr id="616451" name="Rectangle 3">
            <a:extLst>
              <a:ext uri="{FF2B5EF4-FFF2-40B4-BE49-F238E27FC236}">
                <a16:creationId xmlns:a16="http://schemas.microsoft.com/office/drawing/2014/main" id="{1ADA6D16-E9F7-4A23-82FF-AE59320D2DEA}"/>
              </a:ext>
            </a:extLst>
          </p:cNvPr>
          <p:cNvSpPr>
            <a:spLocks noGrp="1" noChangeArrowheads="1"/>
          </p:cNvSpPr>
          <p:nvPr>
            <p:ph type="body" idx="1"/>
          </p:nvPr>
        </p:nvSpPr>
        <p:spPr>
          <a:xfrm>
            <a:off x="914400" y="4640263"/>
            <a:ext cx="5029200" cy="4394200"/>
          </a:xfrm>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a:extLst>
              <a:ext uri="{FF2B5EF4-FFF2-40B4-BE49-F238E27FC236}">
                <a16:creationId xmlns:a16="http://schemas.microsoft.com/office/drawing/2014/main" id="{C877B52A-5E2B-423F-A012-8F0632E75A02}"/>
              </a:ext>
            </a:extLst>
          </p:cNvPr>
          <p:cNvSpPr>
            <a:spLocks noGrp="1" noRot="1" noChangeAspect="1" noChangeArrowheads="1" noTextEdit="1"/>
          </p:cNvSpPr>
          <p:nvPr>
            <p:ph type="sldImg"/>
          </p:nvPr>
        </p:nvSpPr>
        <p:spPr>
          <a:xfrm>
            <a:off x="176213" y="731838"/>
            <a:ext cx="6508750" cy="3662362"/>
          </a:xfrm>
          <a:ln/>
        </p:spPr>
      </p:sp>
      <p:sp>
        <p:nvSpPr>
          <p:cNvPr id="634883" name="Rectangle 3">
            <a:extLst>
              <a:ext uri="{FF2B5EF4-FFF2-40B4-BE49-F238E27FC236}">
                <a16:creationId xmlns:a16="http://schemas.microsoft.com/office/drawing/2014/main" id="{898CD86E-8DF2-4659-A017-294C1778753F}"/>
              </a:ext>
            </a:extLst>
          </p:cNvPr>
          <p:cNvSpPr>
            <a:spLocks noGrp="1" noChangeArrowheads="1"/>
          </p:cNvSpPr>
          <p:nvPr>
            <p:ph type="body" idx="1"/>
          </p:nvPr>
        </p:nvSpPr>
        <p:spPr>
          <a:xfrm>
            <a:off x="914400" y="4640263"/>
            <a:ext cx="5029200" cy="4394200"/>
          </a:xfrm>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5C6AA-EE49-4D11-91AD-C4A801D1A0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8CCBA5-F19D-45C9-8DEB-EC447EEE44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738316-063C-4E49-BB96-B06E53E81F8D}"/>
              </a:ext>
            </a:extLst>
          </p:cNvPr>
          <p:cNvSpPr>
            <a:spLocks noGrp="1"/>
          </p:cNvSpPr>
          <p:nvPr>
            <p:ph type="dt" sz="half" idx="10"/>
          </p:nvPr>
        </p:nvSpPr>
        <p:spPr/>
        <p:txBody>
          <a:bodyPr/>
          <a:lstStyle/>
          <a:p>
            <a:fld id="{D74162DF-80CA-4723-9494-E6A60A8BFC2A}" type="datetimeFigureOut">
              <a:rPr lang="en-US" smtClean="0"/>
              <a:t>2/6/2020</a:t>
            </a:fld>
            <a:endParaRPr lang="en-US"/>
          </a:p>
        </p:txBody>
      </p:sp>
      <p:sp>
        <p:nvSpPr>
          <p:cNvPr id="5" name="Footer Placeholder 4">
            <a:extLst>
              <a:ext uri="{FF2B5EF4-FFF2-40B4-BE49-F238E27FC236}">
                <a16:creationId xmlns:a16="http://schemas.microsoft.com/office/drawing/2014/main" id="{17AB2B8E-1530-44D5-90ED-5A275FF1E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E4278-5E0A-4EC0-899F-D9E0922BA37B}"/>
              </a:ext>
            </a:extLst>
          </p:cNvPr>
          <p:cNvSpPr>
            <a:spLocks noGrp="1"/>
          </p:cNvSpPr>
          <p:nvPr>
            <p:ph type="sldNum" sz="quarter" idx="12"/>
          </p:nvPr>
        </p:nvSpPr>
        <p:spPr/>
        <p:txBody>
          <a:bodyPr/>
          <a:lstStyle/>
          <a:p>
            <a:fld id="{5506A304-225A-4E48-B504-5268468E6AEB}" type="slidenum">
              <a:rPr lang="en-US" smtClean="0"/>
              <a:t>‹#›</a:t>
            </a:fld>
            <a:endParaRPr lang="en-US"/>
          </a:p>
        </p:txBody>
      </p:sp>
    </p:spTree>
    <p:extLst>
      <p:ext uri="{BB962C8B-B14F-4D97-AF65-F5344CB8AC3E}">
        <p14:creationId xmlns:p14="http://schemas.microsoft.com/office/powerpoint/2010/main" val="1582910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FFA3-7897-46DF-BD01-68F268152C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877FE8-9D81-4DAF-BBCD-6208940D37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20640F-0FF3-4969-86E0-00F3FD351A8D}"/>
              </a:ext>
            </a:extLst>
          </p:cNvPr>
          <p:cNvSpPr>
            <a:spLocks noGrp="1"/>
          </p:cNvSpPr>
          <p:nvPr>
            <p:ph type="dt" sz="half" idx="10"/>
          </p:nvPr>
        </p:nvSpPr>
        <p:spPr/>
        <p:txBody>
          <a:bodyPr/>
          <a:lstStyle/>
          <a:p>
            <a:fld id="{D74162DF-80CA-4723-9494-E6A60A8BFC2A}" type="datetimeFigureOut">
              <a:rPr lang="en-US" smtClean="0"/>
              <a:t>2/6/2020</a:t>
            </a:fld>
            <a:endParaRPr lang="en-US"/>
          </a:p>
        </p:txBody>
      </p:sp>
      <p:sp>
        <p:nvSpPr>
          <p:cNvPr id="5" name="Footer Placeholder 4">
            <a:extLst>
              <a:ext uri="{FF2B5EF4-FFF2-40B4-BE49-F238E27FC236}">
                <a16:creationId xmlns:a16="http://schemas.microsoft.com/office/drawing/2014/main" id="{80E137D4-9E10-4BC3-8351-F0FAACCDA0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3109D1-171E-4110-8AC3-EFA9C8CBD27A}"/>
              </a:ext>
            </a:extLst>
          </p:cNvPr>
          <p:cNvSpPr>
            <a:spLocks noGrp="1"/>
          </p:cNvSpPr>
          <p:nvPr>
            <p:ph type="sldNum" sz="quarter" idx="12"/>
          </p:nvPr>
        </p:nvSpPr>
        <p:spPr/>
        <p:txBody>
          <a:bodyPr/>
          <a:lstStyle/>
          <a:p>
            <a:fld id="{5506A304-225A-4E48-B504-5268468E6AEB}" type="slidenum">
              <a:rPr lang="en-US" smtClean="0"/>
              <a:t>‹#›</a:t>
            </a:fld>
            <a:endParaRPr lang="en-US"/>
          </a:p>
        </p:txBody>
      </p:sp>
    </p:spTree>
    <p:extLst>
      <p:ext uri="{BB962C8B-B14F-4D97-AF65-F5344CB8AC3E}">
        <p14:creationId xmlns:p14="http://schemas.microsoft.com/office/powerpoint/2010/main" val="573409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E7D79D-AE3B-43F7-894C-DA60B134D7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53C34C-3C2B-420E-ABAC-453D172DAF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E737C-DF97-44F6-A7E5-2FE8D6B2519E}"/>
              </a:ext>
            </a:extLst>
          </p:cNvPr>
          <p:cNvSpPr>
            <a:spLocks noGrp="1"/>
          </p:cNvSpPr>
          <p:nvPr>
            <p:ph type="dt" sz="half" idx="10"/>
          </p:nvPr>
        </p:nvSpPr>
        <p:spPr/>
        <p:txBody>
          <a:bodyPr/>
          <a:lstStyle/>
          <a:p>
            <a:fld id="{D74162DF-80CA-4723-9494-E6A60A8BFC2A}" type="datetimeFigureOut">
              <a:rPr lang="en-US" smtClean="0"/>
              <a:t>2/6/2020</a:t>
            </a:fld>
            <a:endParaRPr lang="en-US"/>
          </a:p>
        </p:txBody>
      </p:sp>
      <p:sp>
        <p:nvSpPr>
          <p:cNvPr id="5" name="Footer Placeholder 4">
            <a:extLst>
              <a:ext uri="{FF2B5EF4-FFF2-40B4-BE49-F238E27FC236}">
                <a16:creationId xmlns:a16="http://schemas.microsoft.com/office/drawing/2014/main" id="{01F81461-2C9C-42B5-9D03-712B807927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7BF238-9D6B-44D6-AEA0-0BA7FFD39BDF}"/>
              </a:ext>
            </a:extLst>
          </p:cNvPr>
          <p:cNvSpPr>
            <a:spLocks noGrp="1"/>
          </p:cNvSpPr>
          <p:nvPr>
            <p:ph type="sldNum" sz="quarter" idx="12"/>
          </p:nvPr>
        </p:nvSpPr>
        <p:spPr/>
        <p:txBody>
          <a:bodyPr/>
          <a:lstStyle/>
          <a:p>
            <a:fld id="{5506A304-225A-4E48-B504-5268468E6AEB}" type="slidenum">
              <a:rPr lang="en-US" smtClean="0"/>
              <a:t>‹#›</a:t>
            </a:fld>
            <a:endParaRPr lang="en-US"/>
          </a:p>
        </p:txBody>
      </p:sp>
    </p:spTree>
    <p:extLst>
      <p:ext uri="{BB962C8B-B14F-4D97-AF65-F5344CB8AC3E}">
        <p14:creationId xmlns:p14="http://schemas.microsoft.com/office/powerpoint/2010/main" val="51405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DA5F-53FB-4D35-8DD4-63EE6FBCFB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CECFEB-6AFD-44A6-A724-3E1E3D93FB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227F7A-DFBC-407B-8429-A628A558B14E}"/>
              </a:ext>
            </a:extLst>
          </p:cNvPr>
          <p:cNvSpPr>
            <a:spLocks noGrp="1"/>
          </p:cNvSpPr>
          <p:nvPr>
            <p:ph type="dt" sz="half" idx="10"/>
          </p:nvPr>
        </p:nvSpPr>
        <p:spPr/>
        <p:txBody>
          <a:bodyPr/>
          <a:lstStyle/>
          <a:p>
            <a:fld id="{D74162DF-80CA-4723-9494-E6A60A8BFC2A}" type="datetimeFigureOut">
              <a:rPr lang="en-US" smtClean="0"/>
              <a:t>2/6/2020</a:t>
            </a:fld>
            <a:endParaRPr lang="en-US"/>
          </a:p>
        </p:txBody>
      </p:sp>
      <p:sp>
        <p:nvSpPr>
          <p:cNvPr id="5" name="Footer Placeholder 4">
            <a:extLst>
              <a:ext uri="{FF2B5EF4-FFF2-40B4-BE49-F238E27FC236}">
                <a16:creationId xmlns:a16="http://schemas.microsoft.com/office/drawing/2014/main" id="{76F8CCE1-887C-4417-B0AF-CA8C9D2A63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73469D-664A-4E6C-8781-BB942DBB8852}"/>
              </a:ext>
            </a:extLst>
          </p:cNvPr>
          <p:cNvSpPr>
            <a:spLocks noGrp="1"/>
          </p:cNvSpPr>
          <p:nvPr>
            <p:ph type="sldNum" sz="quarter" idx="12"/>
          </p:nvPr>
        </p:nvSpPr>
        <p:spPr/>
        <p:txBody>
          <a:bodyPr/>
          <a:lstStyle/>
          <a:p>
            <a:fld id="{5506A304-225A-4E48-B504-5268468E6AEB}" type="slidenum">
              <a:rPr lang="en-US" smtClean="0"/>
              <a:t>‹#›</a:t>
            </a:fld>
            <a:endParaRPr lang="en-US"/>
          </a:p>
        </p:txBody>
      </p:sp>
    </p:spTree>
    <p:extLst>
      <p:ext uri="{BB962C8B-B14F-4D97-AF65-F5344CB8AC3E}">
        <p14:creationId xmlns:p14="http://schemas.microsoft.com/office/powerpoint/2010/main" val="1338524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D3BF4-7F87-4A37-9C95-B35E9F14F3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6ED9D0-1FEE-44D0-823B-57FEAE7DB6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6742B9-2F00-46FF-A083-2A4597BAFA9E}"/>
              </a:ext>
            </a:extLst>
          </p:cNvPr>
          <p:cNvSpPr>
            <a:spLocks noGrp="1"/>
          </p:cNvSpPr>
          <p:nvPr>
            <p:ph type="dt" sz="half" idx="10"/>
          </p:nvPr>
        </p:nvSpPr>
        <p:spPr/>
        <p:txBody>
          <a:bodyPr/>
          <a:lstStyle/>
          <a:p>
            <a:fld id="{D74162DF-80CA-4723-9494-E6A60A8BFC2A}" type="datetimeFigureOut">
              <a:rPr lang="en-US" smtClean="0"/>
              <a:t>2/6/2020</a:t>
            </a:fld>
            <a:endParaRPr lang="en-US"/>
          </a:p>
        </p:txBody>
      </p:sp>
      <p:sp>
        <p:nvSpPr>
          <p:cNvPr id="5" name="Footer Placeholder 4">
            <a:extLst>
              <a:ext uri="{FF2B5EF4-FFF2-40B4-BE49-F238E27FC236}">
                <a16:creationId xmlns:a16="http://schemas.microsoft.com/office/drawing/2014/main" id="{DB7386FD-0252-4A4D-8A40-0544CBD3C2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9C59DB-25B7-4D69-8F10-5576D6AAC88D}"/>
              </a:ext>
            </a:extLst>
          </p:cNvPr>
          <p:cNvSpPr>
            <a:spLocks noGrp="1"/>
          </p:cNvSpPr>
          <p:nvPr>
            <p:ph type="sldNum" sz="quarter" idx="12"/>
          </p:nvPr>
        </p:nvSpPr>
        <p:spPr/>
        <p:txBody>
          <a:bodyPr/>
          <a:lstStyle/>
          <a:p>
            <a:fld id="{5506A304-225A-4E48-B504-5268468E6AEB}" type="slidenum">
              <a:rPr lang="en-US" smtClean="0"/>
              <a:t>‹#›</a:t>
            </a:fld>
            <a:endParaRPr lang="en-US"/>
          </a:p>
        </p:txBody>
      </p:sp>
    </p:spTree>
    <p:extLst>
      <p:ext uri="{BB962C8B-B14F-4D97-AF65-F5344CB8AC3E}">
        <p14:creationId xmlns:p14="http://schemas.microsoft.com/office/powerpoint/2010/main" val="1965465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ADB91-9394-4987-8474-FA5F51A81E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A3D39F-142A-48B1-86EE-736D4EB011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FE9B72-C555-4949-87A7-4E54112CF7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1AC0EE-CC9B-4462-B7E4-E71BF6353F4F}"/>
              </a:ext>
            </a:extLst>
          </p:cNvPr>
          <p:cNvSpPr>
            <a:spLocks noGrp="1"/>
          </p:cNvSpPr>
          <p:nvPr>
            <p:ph type="dt" sz="half" idx="10"/>
          </p:nvPr>
        </p:nvSpPr>
        <p:spPr/>
        <p:txBody>
          <a:bodyPr/>
          <a:lstStyle/>
          <a:p>
            <a:fld id="{D74162DF-80CA-4723-9494-E6A60A8BFC2A}" type="datetimeFigureOut">
              <a:rPr lang="en-US" smtClean="0"/>
              <a:t>2/6/2020</a:t>
            </a:fld>
            <a:endParaRPr lang="en-US"/>
          </a:p>
        </p:txBody>
      </p:sp>
      <p:sp>
        <p:nvSpPr>
          <p:cNvPr id="6" name="Footer Placeholder 5">
            <a:extLst>
              <a:ext uri="{FF2B5EF4-FFF2-40B4-BE49-F238E27FC236}">
                <a16:creationId xmlns:a16="http://schemas.microsoft.com/office/drawing/2014/main" id="{BBE872C2-BB49-4142-8F65-834161280E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1CD60B-0C6B-4B30-A875-08B20D1CA5EB}"/>
              </a:ext>
            </a:extLst>
          </p:cNvPr>
          <p:cNvSpPr>
            <a:spLocks noGrp="1"/>
          </p:cNvSpPr>
          <p:nvPr>
            <p:ph type="sldNum" sz="quarter" idx="12"/>
          </p:nvPr>
        </p:nvSpPr>
        <p:spPr/>
        <p:txBody>
          <a:bodyPr/>
          <a:lstStyle/>
          <a:p>
            <a:fld id="{5506A304-225A-4E48-B504-5268468E6AEB}" type="slidenum">
              <a:rPr lang="en-US" smtClean="0"/>
              <a:t>‹#›</a:t>
            </a:fld>
            <a:endParaRPr lang="en-US"/>
          </a:p>
        </p:txBody>
      </p:sp>
    </p:spTree>
    <p:extLst>
      <p:ext uri="{BB962C8B-B14F-4D97-AF65-F5344CB8AC3E}">
        <p14:creationId xmlns:p14="http://schemas.microsoft.com/office/powerpoint/2010/main" val="113837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F0B5-2B4A-4CC5-B7CA-523C66C646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1474EA-51BB-4514-98EB-C2AAE0780E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1D0719-B514-4D8D-9894-6BE8CB6236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2A1B38-4499-42A3-BCF1-0EA2CF16E2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20A5F2-1C81-45C3-9D90-E614AC279A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39F146-3F8E-432F-8404-4CB5257E071E}"/>
              </a:ext>
            </a:extLst>
          </p:cNvPr>
          <p:cNvSpPr>
            <a:spLocks noGrp="1"/>
          </p:cNvSpPr>
          <p:nvPr>
            <p:ph type="dt" sz="half" idx="10"/>
          </p:nvPr>
        </p:nvSpPr>
        <p:spPr/>
        <p:txBody>
          <a:bodyPr/>
          <a:lstStyle/>
          <a:p>
            <a:fld id="{D74162DF-80CA-4723-9494-E6A60A8BFC2A}" type="datetimeFigureOut">
              <a:rPr lang="en-US" smtClean="0"/>
              <a:t>2/6/2020</a:t>
            </a:fld>
            <a:endParaRPr lang="en-US"/>
          </a:p>
        </p:txBody>
      </p:sp>
      <p:sp>
        <p:nvSpPr>
          <p:cNvPr id="8" name="Footer Placeholder 7">
            <a:extLst>
              <a:ext uri="{FF2B5EF4-FFF2-40B4-BE49-F238E27FC236}">
                <a16:creationId xmlns:a16="http://schemas.microsoft.com/office/drawing/2014/main" id="{28AC23EC-74EA-42A8-B0FC-C659CD1BE2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F750A7-6F35-4666-98FB-1341B68C2147}"/>
              </a:ext>
            </a:extLst>
          </p:cNvPr>
          <p:cNvSpPr>
            <a:spLocks noGrp="1"/>
          </p:cNvSpPr>
          <p:nvPr>
            <p:ph type="sldNum" sz="quarter" idx="12"/>
          </p:nvPr>
        </p:nvSpPr>
        <p:spPr/>
        <p:txBody>
          <a:bodyPr/>
          <a:lstStyle/>
          <a:p>
            <a:fld id="{5506A304-225A-4E48-B504-5268468E6AEB}" type="slidenum">
              <a:rPr lang="en-US" smtClean="0"/>
              <a:t>‹#›</a:t>
            </a:fld>
            <a:endParaRPr lang="en-US"/>
          </a:p>
        </p:txBody>
      </p:sp>
    </p:spTree>
    <p:extLst>
      <p:ext uri="{BB962C8B-B14F-4D97-AF65-F5344CB8AC3E}">
        <p14:creationId xmlns:p14="http://schemas.microsoft.com/office/powerpoint/2010/main" val="4248156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7ACC9-AD30-4EBF-92F5-F0DD3A1D61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254186-1CB9-4A5A-A734-5657B626AC77}"/>
              </a:ext>
            </a:extLst>
          </p:cNvPr>
          <p:cNvSpPr>
            <a:spLocks noGrp="1"/>
          </p:cNvSpPr>
          <p:nvPr>
            <p:ph type="dt" sz="half" idx="10"/>
          </p:nvPr>
        </p:nvSpPr>
        <p:spPr/>
        <p:txBody>
          <a:bodyPr/>
          <a:lstStyle/>
          <a:p>
            <a:fld id="{D74162DF-80CA-4723-9494-E6A60A8BFC2A}" type="datetimeFigureOut">
              <a:rPr lang="en-US" smtClean="0"/>
              <a:t>2/6/2020</a:t>
            </a:fld>
            <a:endParaRPr lang="en-US"/>
          </a:p>
        </p:txBody>
      </p:sp>
      <p:sp>
        <p:nvSpPr>
          <p:cNvPr id="4" name="Footer Placeholder 3">
            <a:extLst>
              <a:ext uri="{FF2B5EF4-FFF2-40B4-BE49-F238E27FC236}">
                <a16:creationId xmlns:a16="http://schemas.microsoft.com/office/drawing/2014/main" id="{CB6DFC2E-13CC-4D68-AA15-773ED9EA93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73F5E4-9C64-42C6-BFED-574C2F32667C}"/>
              </a:ext>
            </a:extLst>
          </p:cNvPr>
          <p:cNvSpPr>
            <a:spLocks noGrp="1"/>
          </p:cNvSpPr>
          <p:nvPr>
            <p:ph type="sldNum" sz="quarter" idx="12"/>
          </p:nvPr>
        </p:nvSpPr>
        <p:spPr/>
        <p:txBody>
          <a:bodyPr/>
          <a:lstStyle/>
          <a:p>
            <a:fld id="{5506A304-225A-4E48-B504-5268468E6AEB}" type="slidenum">
              <a:rPr lang="en-US" smtClean="0"/>
              <a:t>‹#›</a:t>
            </a:fld>
            <a:endParaRPr lang="en-US"/>
          </a:p>
        </p:txBody>
      </p:sp>
    </p:spTree>
    <p:extLst>
      <p:ext uri="{BB962C8B-B14F-4D97-AF65-F5344CB8AC3E}">
        <p14:creationId xmlns:p14="http://schemas.microsoft.com/office/powerpoint/2010/main" val="562537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398C5A-FF37-4ACD-ABD9-D6C0DF6323AB}"/>
              </a:ext>
            </a:extLst>
          </p:cNvPr>
          <p:cNvSpPr>
            <a:spLocks noGrp="1"/>
          </p:cNvSpPr>
          <p:nvPr>
            <p:ph type="dt" sz="half" idx="10"/>
          </p:nvPr>
        </p:nvSpPr>
        <p:spPr/>
        <p:txBody>
          <a:bodyPr/>
          <a:lstStyle/>
          <a:p>
            <a:fld id="{D74162DF-80CA-4723-9494-E6A60A8BFC2A}" type="datetimeFigureOut">
              <a:rPr lang="en-US" smtClean="0"/>
              <a:t>2/6/2020</a:t>
            </a:fld>
            <a:endParaRPr lang="en-US"/>
          </a:p>
        </p:txBody>
      </p:sp>
      <p:sp>
        <p:nvSpPr>
          <p:cNvPr id="3" name="Footer Placeholder 2">
            <a:extLst>
              <a:ext uri="{FF2B5EF4-FFF2-40B4-BE49-F238E27FC236}">
                <a16:creationId xmlns:a16="http://schemas.microsoft.com/office/drawing/2014/main" id="{23D33572-6E30-48F3-B87F-FBCAD80AFC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40CF00-CAE1-4EC6-8C75-F20A0BC6A6BD}"/>
              </a:ext>
            </a:extLst>
          </p:cNvPr>
          <p:cNvSpPr>
            <a:spLocks noGrp="1"/>
          </p:cNvSpPr>
          <p:nvPr>
            <p:ph type="sldNum" sz="quarter" idx="12"/>
          </p:nvPr>
        </p:nvSpPr>
        <p:spPr/>
        <p:txBody>
          <a:bodyPr/>
          <a:lstStyle/>
          <a:p>
            <a:fld id="{5506A304-225A-4E48-B504-5268468E6AEB}" type="slidenum">
              <a:rPr lang="en-US" smtClean="0"/>
              <a:t>‹#›</a:t>
            </a:fld>
            <a:endParaRPr lang="en-US"/>
          </a:p>
        </p:txBody>
      </p:sp>
    </p:spTree>
    <p:extLst>
      <p:ext uri="{BB962C8B-B14F-4D97-AF65-F5344CB8AC3E}">
        <p14:creationId xmlns:p14="http://schemas.microsoft.com/office/powerpoint/2010/main" val="1722993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5EAAF-7D29-4C74-8851-93168CAB53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505BE5-9286-4782-A0B5-CFA69DF3E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737030-3418-4711-9A26-D3F7500E87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139EBA-A686-478C-9445-112232346633}"/>
              </a:ext>
            </a:extLst>
          </p:cNvPr>
          <p:cNvSpPr>
            <a:spLocks noGrp="1"/>
          </p:cNvSpPr>
          <p:nvPr>
            <p:ph type="dt" sz="half" idx="10"/>
          </p:nvPr>
        </p:nvSpPr>
        <p:spPr/>
        <p:txBody>
          <a:bodyPr/>
          <a:lstStyle/>
          <a:p>
            <a:fld id="{D74162DF-80CA-4723-9494-E6A60A8BFC2A}" type="datetimeFigureOut">
              <a:rPr lang="en-US" smtClean="0"/>
              <a:t>2/6/2020</a:t>
            </a:fld>
            <a:endParaRPr lang="en-US"/>
          </a:p>
        </p:txBody>
      </p:sp>
      <p:sp>
        <p:nvSpPr>
          <p:cNvPr id="6" name="Footer Placeholder 5">
            <a:extLst>
              <a:ext uri="{FF2B5EF4-FFF2-40B4-BE49-F238E27FC236}">
                <a16:creationId xmlns:a16="http://schemas.microsoft.com/office/drawing/2014/main" id="{119AAC13-A410-4BE0-A717-2FB4421F14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4888FD-375E-45B7-BC2D-9827D3C27A01}"/>
              </a:ext>
            </a:extLst>
          </p:cNvPr>
          <p:cNvSpPr>
            <a:spLocks noGrp="1"/>
          </p:cNvSpPr>
          <p:nvPr>
            <p:ph type="sldNum" sz="quarter" idx="12"/>
          </p:nvPr>
        </p:nvSpPr>
        <p:spPr/>
        <p:txBody>
          <a:bodyPr/>
          <a:lstStyle/>
          <a:p>
            <a:fld id="{5506A304-225A-4E48-B504-5268468E6AEB}" type="slidenum">
              <a:rPr lang="en-US" smtClean="0"/>
              <a:t>‹#›</a:t>
            </a:fld>
            <a:endParaRPr lang="en-US"/>
          </a:p>
        </p:txBody>
      </p:sp>
    </p:spTree>
    <p:extLst>
      <p:ext uri="{BB962C8B-B14F-4D97-AF65-F5344CB8AC3E}">
        <p14:creationId xmlns:p14="http://schemas.microsoft.com/office/powerpoint/2010/main" val="2524195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36B09-D798-45C6-9AEE-320AC17393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920E1B-DFCB-46EE-8D8C-029EEBDCB7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32B445-50A0-43CA-A802-94EE815916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8451EB-3D0A-4D4E-B888-3B78CB4BF730}"/>
              </a:ext>
            </a:extLst>
          </p:cNvPr>
          <p:cNvSpPr>
            <a:spLocks noGrp="1"/>
          </p:cNvSpPr>
          <p:nvPr>
            <p:ph type="dt" sz="half" idx="10"/>
          </p:nvPr>
        </p:nvSpPr>
        <p:spPr/>
        <p:txBody>
          <a:bodyPr/>
          <a:lstStyle/>
          <a:p>
            <a:fld id="{D74162DF-80CA-4723-9494-E6A60A8BFC2A}" type="datetimeFigureOut">
              <a:rPr lang="en-US" smtClean="0"/>
              <a:t>2/6/2020</a:t>
            </a:fld>
            <a:endParaRPr lang="en-US"/>
          </a:p>
        </p:txBody>
      </p:sp>
      <p:sp>
        <p:nvSpPr>
          <p:cNvPr id="6" name="Footer Placeholder 5">
            <a:extLst>
              <a:ext uri="{FF2B5EF4-FFF2-40B4-BE49-F238E27FC236}">
                <a16:creationId xmlns:a16="http://schemas.microsoft.com/office/drawing/2014/main" id="{CBC53C65-DC26-4D74-BC55-FB278953B9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DBBDFA-8815-4139-96E4-BA21466DCBD9}"/>
              </a:ext>
            </a:extLst>
          </p:cNvPr>
          <p:cNvSpPr>
            <a:spLocks noGrp="1"/>
          </p:cNvSpPr>
          <p:nvPr>
            <p:ph type="sldNum" sz="quarter" idx="12"/>
          </p:nvPr>
        </p:nvSpPr>
        <p:spPr/>
        <p:txBody>
          <a:bodyPr/>
          <a:lstStyle/>
          <a:p>
            <a:fld id="{5506A304-225A-4E48-B504-5268468E6AEB}" type="slidenum">
              <a:rPr lang="en-US" smtClean="0"/>
              <a:t>‹#›</a:t>
            </a:fld>
            <a:endParaRPr lang="en-US"/>
          </a:p>
        </p:txBody>
      </p:sp>
    </p:spTree>
    <p:extLst>
      <p:ext uri="{BB962C8B-B14F-4D97-AF65-F5344CB8AC3E}">
        <p14:creationId xmlns:p14="http://schemas.microsoft.com/office/powerpoint/2010/main" val="135231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D13B9F-1EFC-40E5-AC8A-0D076D1238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50D074-465A-4844-82CD-53C15DCA0E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2F5109-7EAB-43E3-A524-3BD726EC59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4162DF-80CA-4723-9494-E6A60A8BFC2A}" type="datetimeFigureOut">
              <a:rPr lang="en-US" smtClean="0"/>
              <a:t>2/6/2020</a:t>
            </a:fld>
            <a:endParaRPr lang="en-US"/>
          </a:p>
        </p:txBody>
      </p:sp>
      <p:sp>
        <p:nvSpPr>
          <p:cNvPr id="5" name="Footer Placeholder 4">
            <a:extLst>
              <a:ext uri="{FF2B5EF4-FFF2-40B4-BE49-F238E27FC236}">
                <a16:creationId xmlns:a16="http://schemas.microsoft.com/office/drawing/2014/main" id="{744DF710-1E3E-422B-9110-5EDCF4DEA9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13A1A3-DD25-4C49-9B90-25AD7FE243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06A304-225A-4E48-B504-5268468E6AEB}" type="slidenum">
              <a:rPr lang="en-US" smtClean="0"/>
              <a:t>‹#›</a:t>
            </a:fld>
            <a:endParaRPr lang="en-US"/>
          </a:p>
        </p:txBody>
      </p:sp>
    </p:spTree>
    <p:extLst>
      <p:ext uri="{BB962C8B-B14F-4D97-AF65-F5344CB8AC3E}">
        <p14:creationId xmlns:p14="http://schemas.microsoft.com/office/powerpoint/2010/main" val="2018148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6FDDA56-B8D7-4D71-817E-1C098756B08A}"/>
              </a:ext>
            </a:extLst>
          </p:cNvPr>
          <p:cNvSpPr>
            <a:spLocks noGrp="1"/>
          </p:cNvSpPr>
          <p:nvPr>
            <p:ph type="title"/>
          </p:nvPr>
        </p:nvSpPr>
        <p:spPr/>
        <p:txBody>
          <a:bodyPr/>
          <a:lstStyle/>
          <a:p>
            <a:r>
              <a:rPr lang="en-US" b="1" dirty="0"/>
              <a:t>USE CASE DIAGRAM</a:t>
            </a:r>
          </a:p>
        </p:txBody>
      </p:sp>
      <p:sp>
        <p:nvSpPr>
          <p:cNvPr id="5" name="Content Placeholder 4">
            <a:extLst>
              <a:ext uri="{FF2B5EF4-FFF2-40B4-BE49-F238E27FC236}">
                <a16:creationId xmlns:a16="http://schemas.microsoft.com/office/drawing/2014/main" id="{17A61FE0-19FF-47D3-8E3C-D5656E2D73F5}"/>
              </a:ext>
            </a:extLst>
          </p:cNvPr>
          <p:cNvSpPr>
            <a:spLocks noGrp="1"/>
          </p:cNvSpPr>
          <p:nvPr>
            <p:ph type="body" idx="1"/>
          </p:nvPr>
        </p:nvSpPr>
        <p:spPr/>
        <p:txBody>
          <a:bodyPr/>
          <a:lstStyle/>
          <a:p>
            <a:pPr marL="0" indent="0">
              <a:buNone/>
            </a:pPr>
            <a:r>
              <a:rPr lang="en-US" dirty="0"/>
              <a:t>In the Unified Modeling Language (UML), a use case diagram can summarize the details of your system's users (also known as actors) and their interactions with the system. To build one, you'll use a set of specialized symbols and connectors</a:t>
            </a:r>
          </a:p>
        </p:txBody>
      </p:sp>
    </p:spTree>
    <p:extLst>
      <p:ext uri="{BB962C8B-B14F-4D97-AF65-F5344CB8AC3E}">
        <p14:creationId xmlns:p14="http://schemas.microsoft.com/office/powerpoint/2010/main" val="128237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426" name="Rectangle 2">
            <a:extLst>
              <a:ext uri="{FF2B5EF4-FFF2-40B4-BE49-F238E27FC236}">
                <a16:creationId xmlns:a16="http://schemas.microsoft.com/office/drawing/2014/main" id="{0328CD59-3D27-406F-AAA3-DFE96E9406CF}"/>
              </a:ext>
            </a:extLst>
          </p:cNvPr>
          <p:cNvSpPr>
            <a:spLocks noGrp="1" noChangeArrowheads="1"/>
          </p:cNvSpPr>
          <p:nvPr>
            <p:ph type="title"/>
          </p:nvPr>
        </p:nvSpPr>
        <p:spPr>
          <a:xfrm>
            <a:off x="645065" y="1463040"/>
            <a:ext cx="3796306" cy="2690949"/>
          </a:xfrm>
        </p:spPr>
        <p:txBody>
          <a:bodyPr anchor="t">
            <a:normAutofit/>
          </a:bodyPr>
          <a:lstStyle/>
          <a:p>
            <a:r>
              <a:rPr lang="en-US" altLang="en-US" sz="4800"/>
              <a:t>Use Cases</a:t>
            </a:r>
          </a:p>
        </p:txBody>
      </p:sp>
      <p:grpSp>
        <p:nvGrpSpPr>
          <p:cNvPr id="74" name="Group 73">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75" name="Rectangle 7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78" name="Rectangle 7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427" name="Rectangle 3">
            <a:extLst>
              <a:ext uri="{FF2B5EF4-FFF2-40B4-BE49-F238E27FC236}">
                <a16:creationId xmlns:a16="http://schemas.microsoft.com/office/drawing/2014/main" id="{DAFC7EC1-60E1-49C6-BF67-95DAB0409A8F}"/>
              </a:ext>
            </a:extLst>
          </p:cNvPr>
          <p:cNvSpPr>
            <a:spLocks noGrp="1" noChangeArrowheads="1"/>
          </p:cNvSpPr>
          <p:nvPr>
            <p:ph type="body" idx="1"/>
          </p:nvPr>
        </p:nvSpPr>
        <p:spPr>
          <a:xfrm>
            <a:off x="5656218" y="1463039"/>
            <a:ext cx="5542387" cy="4300447"/>
          </a:xfrm>
        </p:spPr>
        <p:txBody>
          <a:bodyPr anchor="t">
            <a:normAutofit/>
          </a:bodyPr>
          <a:lstStyle/>
          <a:p>
            <a:r>
              <a:rPr lang="en-US" altLang="en-US" sz="2200"/>
              <a:t>A </a:t>
            </a:r>
            <a:r>
              <a:rPr lang="en-US" altLang="en-US" sz="2200" b="1"/>
              <a:t>use case</a:t>
            </a:r>
            <a:r>
              <a:rPr lang="en-US" altLang="en-US" sz="2200"/>
              <a:t> is a summary of scenarios for a single task or goal. </a:t>
            </a:r>
          </a:p>
          <a:p>
            <a:endParaRPr lang="en-US" altLang="en-US" sz="2200"/>
          </a:p>
          <a:p>
            <a:r>
              <a:rPr lang="en-US" altLang="en-US" sz="2200"/>
              <a:t>An </a:t>
            </a:r>
            <a:r>
              <a:rPr lang="en-US" altLang="en-US" sz="2200" b="1"/>
              <a:t>actor</a:t>
            </a:r>
            <a:r>
              <a:rPr lang="en-US" altLang="en-US" sz="2200"/>
              <a:t> is who or what initiates the events involved in the task of the use case. Actors are simply roles that people or objects play. </a:t>
            </a:r>
          </a:p>
          <a:p>
            <a:endParaRPr lang="en-US" altLang="en-US" sz="2200"/>
          </a:p>
          <a:p>
            <a:r>
              <a:rPr lang="en-US" altLang="en-US" sz="2200"/>
              <a:t>So as we read our scenario, what or who is the actor????</a:t>
            </a:r>
          </a:p>
          <a:p>
            <a:endParaRPr lang="en-US" altLang="en-US" sz="2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F01BF5-B82A-40F8-A9EC-E1EC7771392F}"/>
              </a:ext>
            </a:extLst>
          </p:cNvPr>
          <p:cNvSpPr>
            <a:spLocks noGrp="1"/>
          </p:cNvSpPr>
          <p:nvPr>
            <p:ph type="title"/>
          </p:nvPr>
        </p:nvSpPr>
        <p:spPr>
          <a:xfrm>
            <a:off x="777029" y="1214545"/>
            <a:ext cx="4809068" cy="2743200"/>
          </a:xfrm>
        </p:spPr>
        <p:txBody>
          <a:bodyPr anchor="t">
            <a:normAutofit/>
          </a:bodyPr>
          <a:lstStyle/>
          <a:p>
            <a:pPr algn="ctr"/>
            <a:r>
              <a:rPr lang="en-US" altLang="en-US" sz="4100" dirty="0"/>
              <a:t>So as we read our scenario, what or who is the actor????</a:t>
            </a:r>
            <a:br>
              <a:rPr lang="en-US" altLang="en-US" sz="4100" dirty="0"/>
            </a:br>
            <a:endParaRPr lang="en-US" sz="4100" dirty="0"/>
          </a:p>
        </p:txBody>
      </p:sp>
      <p:pic>
        <p:nvPicPr>
          <p:cNvPr id="633863" name="Picture 7">
            <a:extLst>
              <a:ext uri="{FF2B5EF4-FFF2-40B4-BE49-F238E27FC236}">
                <a16:creationId xmlns:a16="http://schemas.microsoft.com/office/drawing/2014/main" id="{757F582F-AA1B-47D3-A70C-61BD31CF7D6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32938" y="4345934"/>
            <a:ext cx="1306317" cy="2090111"/>
          </a:xfrm>
          <a:prstGeom prst="rect">
            <a:avLst/>
          </a:prstGeom>
          <a:noFill/>
          <a:extLst>
            <a:ext uri="{909E8E84-426E-40DD-AFC4-6F175D3DCCD1}">
              <a14:hiddenFill xmlns:a14="http://schemas.microsoft.com/office/drawing/2010/main">
                <a:solidFill>
                  <a:srgbClr val="FFFFFF"/>
                </a:solidFill>
              </a14:hiddenFill>
            </a:ext>
          </a:extLst>
        </p:spPr>
      </p:pic>
      <p:sp>
        <p:nvSpPr>
          <p:cNvPr id="633859" name="Rectangle 3">
            <a:extLst>
              <a:ext uri="{FF2B5EF4-FFF2-40B4-BE49-F238E27FC236}">
                <a16:creationId xmlns:a16="http://schemas.microsoft.com/office/drawing/2014/main" id="{7170565C-44FE-4765-869F-5CE75C75EAC8}"/>
              </a:ext>
            </a:extLst>
          </p:cNvPr>
          <p:cNvSpPr>
            <a:spLocks noGrp="1" noChangeArrowheads="1"/>
          </p:cNvSpPr>
          <p:nvPr>
            <p:ph type="body" idx="1"/>
          </p:nvPr>
        </p:nvSpPr>
        <p:spPr>
          <a:xfrm>
            <a:off x="6096001" y="643467"/>
            <a:ext cx="5579532" cy="5533496"/>
          </a:xfrm>
        </p:spPr>
        <p:txBody>
          <a:bodyPr anchor="ctr">
            <a:normAutofit/>
          </a:bodyPr>
          <a:lstStyle/>
          <a:p>
            <a:pPr marL="0" indent="0">
              <a:buNone/>
            </a:pPr>
            <a:endParaRPr lang="en-US" altLang="en-US" dirty="0"/>
          </a:p>
          <a:p>
            <a:pPr marL="0" indent="0">
              <a:buNone/>
            </a:pPr>
            <a:r>
              <a:rPr lang="en-US" altLang="en-US" i="1" dirty="0"/>
              <a:t>A patient calls the clinic to make an appointment for a yearly checkup. The receptionist finds the nearest empty time slot in the appointment book and schedules the appointment for that time slot. " </a:t>
            </a:r>
          </a:p>
          <a:p>
            <a:endParaRPr lang="en-US" altLang="en-US" i="1" dirty="0"/>
          </a:p>
          <a:p>
            <a:endParaRPr lang="en-US" altLang="en-US" i="1" dirty="0"/>
          </a:p>
          <a:p>
            <a:endParaRPr lang="en-US" altLang="en-US" i="1" dirty="0"/>
          </a:p>
          <a:p>
            <a:pPr marL="0" indent="0">
              <a:buNone/>
            </a:pPr>
            <a:r>
              <a:rPr lang="en-US" altLang="en-US" sz="4400" dirty="0"/>
              <a:t>The actor is a </a:t>
            </a:r>
            <a:r>
              <a:rPr lang="en-US" altLang="en-US" sz="4400" b="1" dirty="0"/>
              <a:t>Patient</a:t>
            </a:r>
            <a:r>
              <a:rPr lang="en-US" altLang="en-US" sz="4400" dirty="0"/>
              <a:t>. </a:t>
            </a:r>
          </a:p>
          <a:p>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1810" name="Rectangle 2">
            <a:extLst>
              <a:ext uri="{FF2B5EF4-FFF2-40B4-BE49-F238E27FC236}">
                <a16:creationId xmlns:a16="http://schemas.microsoft.com/office/drawing/2014/main" id="{41560CE6-DA78-424C-8977-74825FDCBA4A}"/>
              </a:ext>
            </a:extLst>
          </p:cNvPr>
          <p:cNvSpPr>
            <a:spLocks noGrp="1" noChangeArrowheads="1"/>
          </p:cNvSpPr>
          <p:nvPr>
            <p:ph type="title"/>
          </p:nvPr>
        </p:nvSpPr>
        <p:spPr>
          <a:xfrm>
            <a:off x="643468" y="643467"/>
            <a:ext cx="4804064" cy="5571065"/>
          </a:xfrm>
        </p:spPr>
        <p:txBody>
          <a:bodyPr>
            <a:normAutofit/>
          </a:bodyPr>
          <a:lstStyle/>
          <a:p>
            <a:r>
              <a:rPr lang="en-US" altLang="en-US" sz="3600"/>
              <a:t>Use Cases</a:t>
            </a:r>
          </a:p>
        </p:txBody>
      </p:sp>
      <p:sp>
        <p:nvSpPr>
          <p:cNvPr id="74" name="Freeform: Shape 73">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Rectangle 75">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1811" name="Rectangle 3">
            <a:extLst>
              <a:ext uri="{FF2B5EF4-FFF2-40B4-BE49-F238E27FC236}">
                <a16:creationId xmlns:a16="http://schemas.microsoft.com/office/drawing/2014/main" id="{27A60407-ECD1-438A-B104-A7CBBC74A4AB}"/>
              </a:ext>
            </a:extLst>
          </p:cNvPr>
          <p:cNvSpPr>
            <a:spLocks noGrp="1" noChangeArrowheads="1"/>
          </p:cNvSpPr>
          <p:nvPr>
            <p:ph type="body" idx="1"/>
          </p:nvPr>
        </p:nvSpPr>
        <p:spPr>
          <a:xfrm>
            <a:off x="6090998" y="643467"/>
            <a:ext cx="5457533" cy="5571065"/>
          </a:xfrm>
        </p:spPr>
        <p:txBody>
          <a:bodyPr anchor="ctr">
            <a:normAutofit/>
          </a:bodyPr>
          <a:lstStyle/>
          <a:p>
            <a:r>
              <a:rPr lang="en-US" altLang="en-US" sz="2000"/>
              <a:t>The </a:t>
            </a:r>
            <a:r>
              <a:rPr lang="en-US" altLang="en-US" sz="2000" b="1"/>
              <a:t>use case</a:t>
            </a:r>
            <a:r>
              <a:rPr lang="en-US" altLang="en-US" sz="2000"/>
              <a:t> is a summary of scenarios for a single task or goal. </a:t>
            </a:r>
          </a:p>
          <a:p>
            <a:endParaRPr lang="en-US" altLang="en-US" sz="2000"/>
          </a:p>
          <a:p>
            <a:r>
              <a:rPr lang="en-US" altLang="en-US" sz="2000"/>
              <a:t>So What is the Use Case????</a:t>
            </a:r>
          </a:p>
          <a:p>
            <a:endParaRPr lang="en-US" altLang="en-US" sz="2000"/>
          </a:p>
          <a:p>
            <a:r>
              <a:rPr lang="en-US" altLang="en-US" sz="2000"/>
              <a:t>The Use Case is </a:t>
            </a:r>
            <a:r>
              <a:rPr lang="en-US" altLang="en-US" sz="2000" b="1"/>
              <a:t>Make Appointment.  </a:t>
            </a:r>
          </a:p>
          <a:p>
            <a:r>
              <a:rPr lang="en-US" altLang="en-US" sz="2000"/>
              <a:t>It is a use case for the medical clinic. </a:t>
            </a:r>
          </a:p>
          <a:p>
            <a:endParaRPr lang="en-US" altLang="en-US" sz="2000"/>
          </a:p>
        </p:txBody>
      </p:sp>
      <p:sp>
        <p:nvSpPr>
          <p:cNvPr id="78" name="Rectangle 7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Isosceles Triangle 79">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17474" name="Rectangle 2">
            <a:extLst>
              <a:ext uri="{FF2B5EF4-FFF2-40B4-BE49-F238E27FC236}">
                <a16:creationId xmlns:a16="http://schemas.microsoft.com/office/drawing/2014/main" id="{B6595388-7B6B-4553-A3BD-C4E5CAD4257E}"/>
              </a:ext>
            </a:extLst>
          </p:cNvPr>
          <p:cNvSpPr>
            <a:spLocks noGrp="1" noChangeArrowheads="1"/>
          </p:cNvSpPr>
          <p:nvPr>
            <p:ph type="title"/>
          </p:nvPr>
        </p:nvSpPr>
        <p:spPr>
          <a:xfrm>
            <a:off x="965201" y="969263"/>
            <a:ext cx="3093880" cy="4923537"/>
          </a:xfrm>
          <a:solidFill>
            <a:schemeClr val="bg1">
              <a:alpha val="70000"/>
            </a:schemeClr>
          </a:solidFill>
          <a:ln w="31750" cap="sq">
            <a:solidFill>
              <a:schemeClr val="tx1">
                <a:lumMod val="75000"/>
                <a:lumOff val="25000"/>
              </a:schemeClr>
            </a:solidFill>
            <a:miter lim="800000"/>
          </a:ln>
        </p:spPr>
        <p:txBody>
          <a:bodyPr>
            <a:normAutofit/>
          </a:bodyPr>
          <a:lstStyle/>
          <a:p>
            <a:pPr algn="ctr"/>
            <a:r>
              <a:rPr lang="en-US" altLang="en-US" sz="3000">
                <a:solidFill>
                  <a:schemeClr val="tx1">
                    <a:lumMod val="85000"/>
                    <a:lumOff val="15000"/>
                  </a:schemeClr>
                </a:solidFill>
              </a:rPr>
              <a:t>Use Cases</a:t>
            </a:r>
          </a:p>
        </p:txBody>
      </p:sp>
      <p:sp>
        <p:nvSpPr>
          <p:cNvPr id="617475" name="Rectangle 3">
            <a:extLst>
              <a:ext uri="{FF2B5EF4-FFF2-40B4-BE49-F238E27FC236}">
                <a16:creationId xmlns:a16="http://schemas.microsoft.com/office/drawing/2014/main" id="{24922928-143A-4D89-AA8E-8F10BE430CCC}"/>
              </a:ext>
            </a:extLst>
          </p:cNvPr>
          <p:cNvSpPr>
            <a:spLocks noGrp="1" noChangeArrowheads="1"/>
          </p:cNvSpPr>
          <p:nvPr>
            <p:ph type="body" idx="1"/>
          </p:nvPr>
        </p:nvSpPr>
        <p:spPr>
          <a:xfrm>
            <a:off x="4672101" y="1450427"/>
            <a:ext cx="6876429" cy="1847719"/>
          </a:xfrm>
        </p:spPr>
        <p:txBody>
          <a:bodyPr>
            <a:normAutofit/>
          </a:bodyPr>
          <a:lstStyle/>
          <a:p>
            <a:r>
              <a:rPr lang="en-US" altLang="en-US" sz="2000"/>
              <a:t>The picture below is a </a:t>
            </a:r>
            <a:r>
              <a:rPr lang="en-US" altLang="en-US" sz="2000" b="1"/>
              <a:t>Make Appointment</a:t>
            </a:r>
            <a:r>
              <a:rPr lang="en-US" altLang="en-US" sz="2000"/>
              <a:t> use case for the medical clinic. </a:t>
            </a:r>
          </a:p>
          <a:p>
            <a:r>
              <a:rPr lang="en-US" altLang="en-US" sz="2000"/>
              <a:t>The actor is a </a:t>
            </a:r>
            <a:r>
              <a:rPr lang="en-US" altLang="en-US" sz="2000" b="1"/>
              <a:t>Patient</a:t>
            </a:r>
            <a:r>
              <a:rPr lang="en-US" altLang="en-US" sz="2000"/>
              <a:t>. The connection between actor and use case is a </a:t>
            </a:r>
            <a:r>
              <a:rPr lang="en-US" altLang="en-US" sz="2000" b="1"/>
              <a:t>communication association</a:t>
            </a:r>
            <a:r>
              <a:rPr lang="en-US" altLang="en-US" sz="2000"/>
              <a:t> (or </a:t>
            </a:r>
            <a:r>
              <a:rPr lang="en-US" altLang="en-US" sz="2000" b="1"/>
              <a:t>communication</a:t>
            </a:r>
            <a:r>
              <a:rPr lang="en-US" altLang="en-US" sz="2000"/>
              <a:t> for short).</a:t>
            </a:r>
          </a:p>
        </p:txBody>
      </p:sp>
      <p:sp>
        <p:nvSpPr>
          <p:cNvPr id="74" name="Rectangle 73">
            <a:extLst>
              <a:ext uri="{FF2B5EF4-FFF2-40B4-BE49-F238E27FC236}">
                <a16:creationId xmlns:a16="http://schemas.microsoft.com/office/drawing/2014/main" id="{1AC19E41-BCF2-4F35-97A7-2A45ED58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7674" y="3686783"/>
            <a:ext cx="6579124" cy="220387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17477" name="Picture 5" descr="Use case">
            <a:extLst>
              <a:ext uri="{FF2B5EF4-FFF2-40B4-BE49-F238E27FC236}">
                <a16:creationId xmlns:a16="http://schemas.microsoft.com/office/drawing/2014/main" id="{57443373-A0D1-45D6-A7EC-C96CE1ABE34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08540" y="4147531"/>
            <a:ext cx="6243171" cy="1282381"/>
          </a:xfrm>
          <a:prstGeom prst="rect">
            <a:avLst/>
          </a:prstGeom>
          <a:noFill/>
          <a:ln w="31750" cap="sq">
            <a:noFill/>
            <a:miter lim="800000"/>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7954" name="Rectangle 2">
            <a:extLst>
              <a:ext uri="{FF2B5EF4-FFF2-40B4-BE49-F238E27FC236}">
                <a16:creationId xmlns:a16="http://schemas.microsoft.com/office/drawing/2014/main" id="{B87EEFCC-0829-4418-98BE-DC915E798F3E}"/>
              </a:ext>
            </a:extLst>
          </p:cNvPr>
          <p:cNvSpPr>
            <a:spLocks noGrp="1" noChangeArrowheads="1"/>
          </p:cNvSpPr>
          <p:nvPr>
            <p:ph type="title"/>
          </p:nvPr>
        </p:nvSpPr>
        <p:spPr>
          <a:xfrm>
            <a:off x="863029" y="1012004"/>
            <a:ext cx="3416158" cy="4795408"/>
          </a:xfrm>
        </p:spPr>
        <p:txBody>
          <a:bodyPr>
            <a:normAutofit/>
          </a:bodyPr>
          <a:lstStyle/>
          <a:p>
            <a:r>
              <a:rPr lang="en-US" altLang="en-US" dirty="0">
                <a:solidFill>
                  <a:srgbClr val="FFFFFF"/>
                </a:solidFill>
              </a:rPr>
              <a:t>Use Case </a:t>
            </a:r>
            <a:r>
              <a:rPr lang="en-US" altLang="en-US" sz="4800" b="1" dirty="0">
                <a:solidFill>
                  <a:srgbClr val="FFFFFF"/>
                </a:solidFill>
              </a:rPr>
              <a:t>Components</a:t>
            </a:r>
            <a:endParaRPr lang="en-US" altLang="en-US" b="1" dirty="0">
              <a:solidFill>
                <a:srgbClr val="FFFFFF"/>
              </a:solidFill>
            </a:endParaRPr>
          </a:p>
        </p:txBody>
      </p:sp>
      <p:graphicFrame>
        <p:nvGraphicFramePr>
          <p:cNvPr id="637957" name="Rectangle 3">
            <a:extLst>
              <a:ext uri="{FF2B5EF4-FFF2-40B4-BE49-F238E27FC236}">
                <a16:creationId xmlns:a16="http://schemas.microsoft.com/office/drawing/2014/main" id="{7A90C42F-8A0B-49BD-B6DE-C465A595BCA0}"/>
              </a:ext>
            </a:extLst>
          </p:cNvPr>
          <p:cNvGraphicFramePr/>
          <p:nvPr>
            <p:extLst>
              <p:ext uri="{D42A27DB-BD31-4B8C-83A1-F6EECF244321}">
                <p14:modId xmlns:p14="http://schemas.microsoft.com/office/powerpoint/2010/main" val="399533500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2050" name="Rectangle 2">
            <a:extLst>
              <a:ext uri="{FF2B5EF4-FFF2-40B4-BE49-F238E27FC236}">
                <a16:creationId xmlns:a16="http://schemas.microsoft.com/office/drawing/2014/main" id="{1E94F88B-A684-4D11-AECC-DEF6471F7A94}"/>
              </a:ext>
            </a:extLst>
          </p:cNvPr>
          <p:cNvSpPr>
            <a:spLocks noGrp="1" noChangeArrowheads="1"/>
          </p:cNvSpPr>
          <p:nvPr>
            <p:ph type="title"/>
          </p:nvPr>
        </p:nvSpPr>
        <p:spPr>
          <a:xfrm>
            <a:off x="686834" y="591344"/>
            <a:ext cx="3200400" cy="5585619"/>
          </a:xfrm>
        </p:spPr>
        <p:txBody>
          <a:bodyPr>
            <a:normAutofit/>
          </a:bodyPr>
          <a:lstStyle/>
          <a:p>
            <a:r>
              <a:rPr lang="en-GB" altLang="en-US">
                <a:solidFill>
                  <a:srgbClr val="FFFFFF"/>
                </a:solidFill>
              </a:rPr>
              <a:t>Use Case</a:t>
            </a:r>
          </a:p>
        </p:txBody>
      </p:sp>
      <p:sp>
        <p:nvSpPr>
          <p:cNvPr id="642051" name="Rectangle 3">
            <a:extLst>
              <a:ext uri="{FF2B5EF4-FFF2-40B4-BE49-F238E27FC236}">
                <a16:creationId xmlns:a16="http://schemas.microsoft.com/office/drawing/2014/main" id="{DEC4C4CA-8715-4732-8E8E-52A85A723A31}"/>
              </a:ext>
            </a:extLst>
          </p:cNvPr>
          <p:cNvSpPr>
            <a:spLocks noGrp="1" noChangeArrowheads="1"/>
          </p:cNvSpPr>
          <p:nvPr>
            <p:ph type="body" idx="1"/>
          </p:nvPr>
        </p:nvSpPr>
        <p:spPr>
          <a:xfrm>
            <a:off x="4447308" y="591344"/>
            <a:ext cx="6906491" cy="5585619"/>
          </a:xfrm>
        </p:spPr>
        <p:txBody>
          <a:bodyPr anchor="ctr">
            <a:normAutofit/>
          </a:bodyPr>
          <a:lstStyle/>
          <a:p>
            <a:r>
              <a:rPr lang="en-GB" altLang="en-US"/>
              <a:t>Each use case in a use case diagram describes one and only one </a:t>
            </a:r>
            <a:r>
              <a:rPr lang="en-GB" altLang="en-US" i="1"/>
              <a:t>function</a:t>
            </a:r>
            <a:r>
              <a:rPr lang="en-GB" altLang="en-US"/>
              <a:t> in which users interact with the system</a:t>
            </a:r>
          </a:p>
          <a:p>
            <a:pPr lvl="1"/>
            <a:endParaRPr lang="en-GB" altLang="en-US"/>
          </a:p>
          <a:p>
            <a:pPr lvl="1"/>
            <a:r>
              <a:rPr lang="en-GB" altLang="en-US"/>
              <a:t>May contain several “paths” that a user can take while interacting with the system</a:t>
            </a:r>
          </a:p>
          <a:p>
            <a:pPr lvl="1"/>
            <a:r>
              <a:rPr lang="en-GB" altLang="en-US"/>
              <a:t>Each path is referred to as a scenario</a:t>
            </a:r>
          </a:p>
        </p:txBody>
      </p:sp>
      <p:sp>
        <p:nvSpPr>
          <p:cNvPr id="76" name="Arc 7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a:extLst>
              <a:ext uri="{FF2B5EF4-FFF2-40B4-BE49-F238E27FC236}">
                <a16:creationId xmlns:a16="http://schemas.microsoft.com/office/drawing/2014/main" id="{772571E5-C208-41DE-BD5A-065771D6B713}"/>
              </a:ext>
            </a:extLst>
          </p:cNvPr>
          <p:cNvSpPr>
            <a:spLocks noGrp="1" noChangeArrowheads="1"/>
          </p:cNvSpPr>
          <p:nvPr>
            <p:ph type="title"/>
          </p:nvPr>
        </p:nvSpPr>
        <p:spPr/>
        <p:txBody>
          <a:bodyPr>
            <a:normAutofit/>
          </a:bodyPr>
          <a:lstStyle/>
          <a:p>
            <a:r>
              <a:rPr lang="en-GB" altLang="en-US" sz="4800" b="1" dirty="0"/>
              <a:t>Use Case</a:t>
            </a:r>
          </a:p>
        </p:txBody>
      </p:sp>
      <p:sp>
        <p:nvSpPr>
          <p:cNvPr id="644099" name="Rectangle 3">
            <a:extLst>
              <a:ext uri="{FF2B5EF4-FFF2-40B4-BE49-F238E27FC236}">
                <a16:creationId xmlns:a16="http://schemas.microsoft.com/office/drawing/2014/main" id="{40E41365-78E2-4087-B1B5-D7AD9520E369}"/>
              </a:ext>
            </a:extLst>
          </p:cNvPr>
          <p:cNvSpPr>
            <a:spLocks noGrp="1" noChangeArrowheads="1"/>
          </p:cNvSpPr>
          <p:nvPr>
            <p:ph type="body" idx="1"/>
          </p:nvPr>
        </p:nvSpPr>
        <p:spPr/>
        <p:txBody>
          <a:bodyPr/>
          <a:lstStyle/>
          <a:p>
            <a:r>
              <a:rPr lang="en-GB" altLang="en-US" sz="3212" dirty="0"/>
              <a:t>Labelled using a descriptive verb-noun phrase</a:t>
            </a:r>
          </a:p>
          <a:p>
            <a:r>
              <a:rPr lang="en-GB" altLang="en-US" sz="3212" dirty="0"/>
              <a:t>Represented by an oval</a:t>
            </a:r>
            <a:endParaRPr lang="en-GB" altLang="en-US" dirty="0"/>
          </a:p>
          <a:p>
            <a:pPr>
              <a:buFont typeface="Zapf Dingbats" charset="2"/>
              <a:buNone/>
            </a:pPr>
            <a:endParaRPr lang="en-GB" altLang="en-US" dirty="0"/>
          </a:p>
          <a:p>
            <a:pPr>
              <a:buFont typeface="Zapf Dingbats" charset="2"/>
              <a:buNone/>
            </a:pPr>
            <a:endParaRPr lang="en-GB" altLang="en-US" dirty="0"/>
          </a:p>
        </p:txBody>
      </p:sp>
      <p:sp>
        <p:nvSpPr>
          <p:cNvPr id="644100" name="Oval 4">
            <a:extLst>
              <a:ext uri="{FF2B5EF4-FFF2-40B4-BE49-F238E27FC236}">
                <a16:creationId xmlns:a16="http://schemas.microsoft.com/office/drawing/2014/main" id="{C96486FB-8CA2-4B47-BF8A-196FF57E1FCD}"/>
              </a:ext>
            </a:extLst>
          </p:cNvPr>
          <p:cNvSpPr>
            <a:spLocks noChangeArrowheads="1"/>
          </p:cNvSpPr>
          <p:nvPr/>
        </p:nvSpPr>
        <p:spPr bwMode="auto">
          <a:xfrm>
            <a:off x="4407155" y="3818953"/>
            <a:ext cx="3483398" cy="1708544"/>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en-US" altLang="en-US" sz="1807" dirty="0">
                <a:solidFill>
                  <a:schemeClr val="bg1"/>
                </a:solidFill>
              </a:rPr>
              <a:t>Make </a:t>
            </a:r>
          </a:p>
          <a:p>
            <a:pPr algn="ctr"/>
            <a:r>
              <a:rPr lang="en-US" altLang="en-US" sz="1807" dirty="0">
                <a:solidFill>
                  <a:schemeClr val="bg1"/>
                </a:solidFill>
              </a:rPr>
              <a:t>Appointment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a:extLst>
              <a:ext uri="{FF2B5EF4-FFF2-40B4-BE49-F238E27FC236}">
                <a16:creationId xmlns:a16="http://schemas.microsoft.com/office/drawing/2014/main" id="{80DD22C9-5C3C-4DF5-BAF7-F17BBD3D3A7F}"/>
              </a:ext>
            </a:extLst>
          </p:cNvPr>
          <p:cNvSpPr>
            <a:spLocks noGrp="1" noChangeArrowheads="1"/>
          </p:cNvSpPr>
          <p:nvPr>
            <p:ph type="title"/>
          </p:nvPr>
        </p:nvSpPr>
        <p:spPr/>
        <p:txBody>
          <a:bodyPr>
            <a:normAutofit/>
          </a:bodyPr>
          <a:lstStyle/>
          <a:p>
            <a:r>
              <a:rPr lang="en-GB" altLang="en-US" sz="4800" b="1" dirty="0"/>
              <a:t>Use Case - Actor</a:t>
            </a:r>
          </a:p>
        </p:txBody>
      </p:sp>
      <p:sp>
        <p:nvSpPr>
          <p:cNvPr id="673795" name="Rectangle 3">
            <a:extLst>
              <a:ext uri="{FF2B5EF4-FFF2-40B4-BE49-F238E27FC236}">
                <a16:creationId xmlns:a16="http://schemas.microsoft.com/office/drawing/2014/main" id="{23546C14-FBCC-446C-B8E2-FA14AE640FC4}"/>
              </a:ext>
            </a:extLst>
          </p:cNvPr>
          <p:cNvSpPr>
            <a:spLocks noGrp="1" noChangeArrowheads="1"/>
          </p:cNvSpPr>
          <p:nvPr>
            <p:ph type="body" idx="1"/>
          </p:nvPr>
        </p:nvSpPr>
        <p:spPr/>
        <p:txBody>
          <a:bodyPr/>
          <a:lstStyle/>
          <a:p>
            <a:r>
              <a:rPr lang="en-GB" altLang="en-US" sz="3212" dirty="0"/>
              <a:t>Labelled using a descriptive noun or  phrase</a:t>
            </a:r>
          </a:p>
          <a:p>
            <a:r>
              <a:rPr lang="en-GB" altLang="en-US" sz="3212" dirty="0"/>
              <a:t>Represented by a stick character</a:t>
            </a:r>
          </a:p>
          <a:p>
            <a:pPr>
              <a:buFont typeface="Zapf Dingbats" charset="2"/>
              <a:buNone/>
            </a:pPr>
            <a:endParaRPr lang="en-GB" altLang="en-US" sz="3212" dirty="0"/>
          </a:p>
          <a:p>
            <a:pPr>
              <a:buFont typeface="Zapf Dingbats" charset="2"/>
              <a:buNone/>
            </a:pPr>
            <a:endParaRPr lang="en-GB" altLang="en-US" dirty="0"/>
          </a:p>
          <a:p>
            <a:pPr>
              <a:buFont typeface="Zapf Dingbats" charset="2"/>
              <a:buNone/>
            </a:pPr>
            <a:endParaRPr lang="en-GB" altLang="en-US" dirty="0"/>
          </a:p>
          <a:p>
            <a:pPr>
              <a:buFont typeface="Zapf Dingbats" charset="2"/>
              <a:buNone/>
            </a:pPr>
            <a:endParaRPr lang="en-GB" altLang="en-US" dirty="0"/>
          </a:p>
        </p:txBody>
      </p:sp>
      <p:pic>
        <p:nvPicPr>
          <p:cNvPr id="673797" name="Picture 5">
            <a:extLst>
              <a:ext uri="{FF2B5EF4-FFF2-40B4-BE49-F238E27FC236}">
                <a16:creationId xmlns:a16="http://schemas.microsoft.com/office/drawing/2014/main" id="{24DC29FF-2B06-4EEE-B43F-6ED6562980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8752" y="3734933"/>
            <a:ext cx="1481863" cy="23709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a:extLst>
              <a:ext uri="{FF2B5EF4-FFF2-40B4-BE49-F238E27FC236}">
                <a16:creationId xmlns:a16="http://schemas.microsoft.com/office/drawing/2014/main" id="{C212EB84-CEBB-40C8-9836-7D1C5660260E}"/>
              </a:ext>
            </a:extLst>
          </p:cNvPr>
          <p:cNvSpPr>
            <a:spLocks noGrp="1" noChangeArrowheads="1"/>
          </p:cNvSpPr>
          <p:nvPr>
            <p:ph type="title"/>
          </p:nvPr>
        </p:nvSpPr>
        <p:spPr>
          <a:xfrm>
            <a:off x="1140430" y="227857"/>
            <a:ext cx="9068139" cy="1307519"/>
          </a:xfrm>
        </p:spPr>
        <p:txBody>
          <a:bodyPr>
            <a:normAutofit/>
          </a:bodyPr>
          <a:lstStyle/>
          <a:p>
            <a:r>
              <a:rPr lang="en-US" altLang="en-US" sz="4800" b="1" dirty="0"/>
              <a:t>Use Case  - Relationships</a:t>
            </a:r>
            <a:endParaRPr lang="en-GB" altLang="en-US" sz="4800" b="1" dirty="0"/>
          </a:p>
        </p:txBody>
      </p:sp>
      <p:sp>
        <p:nvSpPr>
          <p:cNvPr id="650243" name="Rectangle 3">
            <a:extLst>
              <a:ext uri="{FF2B5EF4-FFF2-40B4-BE49-F238E27FC236}">
                <a16:creationId xmlns:a16="http://schemas.microsoft.com/office/drawing/2014/main" id="{896D2488-2E7E-49B9-A0E1-AEF80AE94C31}"/>
              </a:ext>
            </a:extLst>
          </p:cNvPr>
          <p:cNvSpPr>
            <a:spLocks noGrp="1" noChangeArrowheads="1"/>
          </p:cNvSpPr>
          <p:nvPr>
            <p:ph type="body" idx="1"/>
          </p:nvPr>
        </p:nvSpPr>
        <p:spPr>
          <a:xfrm>
            <a:off x="1526125" y="1523292"/>
            <a:ext cx="8758928" cy="4649546"/>
          </a:xfrm>
        </p:spPr>
        <p:txBody>
          <a:bodyPr/>
          <a:lstStyle/>
          <a:p>
            <a:r>
              <a:rPr lang="en-GB" altLang="en-US" sz="3212"/>
              <a:t>Relationships</a:t>
            </a:r>
          </a:p>
          <a:p>
            <a:pPr lvl="1"/>
            <a:r>
              <a:rPr lang="en-GB" altLang="en-US" sz="2810"/>
              <a:t>Represent communication between actor and use case</a:t>
            </a:r>
          </a:p>
          <a:p>
            <a:pPr lvl="1"/>
            <a:r>
              <a:rPr lang="en-GB" altLang="en-US" sz="2810"/>
              <a:t>Depicted by line or double-headed arrow line</a:t>
            </a:r>
          </a:p>
          <a:p>
            <a:pPr lvl="1"/>
            <a:r>
              <a:rPr lang="en-GB" altLang="en-US" sz="2810"/>
              <a:t>Also called association relationship</a:t>
            </a:r>
          </a:p>
        </p:txBody>
      </p:sp>
      <p:pic>
        <p:nvPicPr>
          <p:cNvPr id="650244" name="Picture 4">
            <a:extLst>
              <a:ext uri="{FF2B5EF4-FFF2-40B4-BE49-F238E27FC236}">
                <a16:creationId xmlns:a16="http://schemas.microsoft.com/office/drawing/2014/main" id="{B1CFE571-2A10-44D4-97D0-198FCDCC59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220" y="4499766"/>
            <a:ext cx="1003843" cy="1606149"/>
          </a:xfrm>
          <a:prstGeom prst="rect">
            <a:avLst/>
          </a:prstGeom>
          <a:noFill/>
          <a:extLst>
            <a:ext uri="{909E8E84-426E-40DD-AFC4-6F175D3DCCD1}">
              <a14:hiddenFill xmlns:a14="http://schemas.microsoft.com/office/drawing/2010/main">
                <a:solidFill>
                  <a:srgbClr val="FFFFFF"/>
                </a:solidFill>
              </a14:hiddenFill>
            </a:ext>
          </a:extLst>
        </p:spPr>
      </p:pic>
      <p:sp>
        <p:nvSpPr>
          <p:cNvPr id="650245" name="Oval 5">
            <a:extLst>
              <a:ext uri="{FF2B5EF4-FFF2-40B4-BE49-F238E27FC236}">
                <a16:creationId xmlns:a16="http://schemas.microsoft.com/office/drawing/2014/main" id="{ADA777EA-EF6A-42DD-96C9-B43E627D957F}"/>
              </a:ext>
            </a:extLst>
          </p:cNvPr>
          <p:cNvSpPr>
            <a:spLocks noChangeArrowheads="1"/>
          </p:cNvSpPr>
          <p:nvPr/>
        </p:nvSpPr>
        <p:spPr bwMode="auto">
          <a:xfrm>
            <a:off x="6360837" y="4688120"/>
            <a:ext cx="2208454" cy="1142469"/>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en-US" altLang="en-US" sz="1807">
                <a:solidFill>
                  <a:schemeClr val="bg1"/>
                </a:solidFill>
              </a:rPr>
              <a:t>Make </a:t>
            </a:r>
          </a:p>
          <a:p>
            <a:pPr algn="ctr"/>
            <a:r>
              <a:rPr lang="en-US" altLang="en-US" sz="1807">
                <a:solidFill>
                  <a:schemeClr val="bg1"/>
                </a:solidFill>
              </a:rPr>
              <a:t>Appointment</a:t>
            </a:r>
          </a:p>
        </p:txBody>
      </p:sp>
      <p:sp>
        <p:nvSpPr>
          <p:cNvPr id="650246" name="Line 6">
            <a:extLst>
              <a:ext uri="{FF2B5EF4-FFF2-40B4-BE49-F238E27FC236}">
                <a16:creationId xmlns:a16="http://schemas.microsoft.com/office/drawing/2014/main" id="{71BA023E-5813-460F-AE7A-C5CFF0259C65}"/>
              </a:ext>
            </a:extLst>
          </p:cNvPr>
          <p:cNvSpPr>
            <a:spLocks noChangeShapeType="1"/>
          </p:cNvSpPr>
          <p:nvPr/>
        </p:nvSpPr>
        <p:spPr bwMode="auto">
          <a:xfrm>
            <a:off x="3462392" y="5198724"/>
            <a:ext cx="2821962" cy="24779"/>
          </a:xfrm>
          <a:prstGeom prst="lin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lstStyle/>
          <a:p>
            <a:endParaRPr lang="en-US" sz="1807"/>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a:extLst>
              <a:ext uri="{FF2B5EF4-FFF2-40B4-BE49-F238E27FC236}">
                <a16:creationId xmlns:a16="http://schemas.microsoft.com/office/drawing/2014/main" id="{967F4249-5E62-4012-B915-B2C9C12DA088}"/>
              </a:ext>
            </a:extLst>
          </p:cNvPr>
          <p:cNvSpPr>
            <a:spLocks noGrp="1" noChangeArrowheads="1"/>
          </p:cNvSpPr>
          <p:nvPr>
            <p:ph type="title"/>
          </p:nvPr>
        </p:nvSpPr>
        <p:spPr>
          <a:xfrm>
            <a:off x="1109609" y="227858"/>
            <a:ext cx="9098961" cy="1144062"/>
          </a:xfrm>
        </p:spPr>
        <p:txBody>
          <a:bodyPr>
            <a:normAutofit/>
          </a:bodyPr>
          <a:lstStyle/>
          <a:p>
            <a:r>
              <a:rPr lang="en-US" altLang="en-US" sz="4800" b="1" dirty="0"/>
              <a:t>Use Case  - Relationships</a:t>
            </a:r>
            <a:endParaRPr lang="en-GB" altLang="en-US" sz="4800" b="1" dirty="0"/>
          </a:p>
        </p:txBody>
      </p:sp>
      <p:sp>
        <p:nvSpPr>
          <p:cNvPr id="706563" name="Rectangle 3">
            <a:extLst>
              <a:ext uri="{FF2B5EF4-FFF2-40B4-BE49-F238E27FC236}">
                <a16:creationId xmlns:a16="http://schemas.microsoft.com/office/drawing/2014/main" id="{F2DC8F52-A647-437F-B8D3-174985F73E4B}"/>
              </a:ext>
            </a:extLst>
          </p:cNvPr>
          <p:cNvSpPr>
            <a:spLocks noGrp="1" noChangeArrowheads="1"/>
          </p:cNvSpPr>
          <p:nvPr>
            <p:ph type="body" idx="1"/>
          </p:nvPr>
        </p:nvSpPr>
        <p:spPr>
          <a:xfrm>
            <a:off x="1526125" y="1523292"/>
            <a:ext cx="8758928" cy="4649546"/>
          </a:xfrm>
        </p:spPr>
        <p:txBody>
          <a:bodyPr/>
          <a:lstStyle/>
          <a:p>
            <a:r>
              <a:rPr lang="en-GB" altLang="en-US" sz="3212"/>
              <a:t>Boundary</a:t>
            </a:r>
          </a:p>
          <a:p>
            <a:pPr lvl="1"/>
            <a:r>
              <a:rPr lang="en-GB" altLang="en-US" sz="2810"/>
              <a:t>A boundary rectangle is placed around the perimeter of the system to show how the actors communicate with the system.  </a:t>
            </a:r>
          </a:p>
          <a:p>
            <a:pPr lvl="1"/>
            <a:endParaRPr lang="en-GB" altLang="en-US" sz="2810"/>
          </a:p>
        </p:txBody>
      </p:sp>
      <p:pic>
        <p:nvPicPr>
          <p:cNvPr id="706564" name="Picture 4">
            <a:extLst>
              <a:ext uri="{FF2B5EF4-FFF2-40B4-BE49-F238E27FC236}">
                <a16:creationId xmlns:a16="http://schemas.microsoft.com/office/drawing/2014/main" id="{5D995BC8-452A-49D8-ABEF-19C975F929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220" y="4499766"/>
            <a:ext cx="1003843" cy="1606149"/>
          </a:xfrm>
          <a:prstGeom prst="rect">
            <a:avLst/>
          </a:prstGeom>
          <a:noFill/>
          <a:extLst>
            <a:ext uri="{909E8E84-426E-40DD-AFC4-6F175D3DCCD1}">
              <a14:hiddenFill xmlns:a14="http://schemas.microsoft.com/office/drawing/2010/main">
                <a:solidFill>
                  <a:srgbClr val="FFFFFF"/>
                </a:solidFill>
              </a14:hiddenFill>
            </a:ext>
          </a:extLst>
        </p:spPr>
      </p:pic>
      <p:sp>
        <p:nvSpPr>
          <p:cNvPr id="706565" name="Oval 5">
            <a:extLst>
              <a:ext uri="{FF2B5EF4-FFF2-40B4-BE49-F238E27FC236}">
                <a16:creationId xmlns:a16="http://schemas.microsoft.com/office/drawing/2014/main" id="{0666FD37-AA53-460F-94C4-9EFB168AB4C3}"/>
              </a:ext>
            </a:extLst>
          </p:cNvPr>
          <p:cNvSpPr>
            <a:spLocks noChangeArrowheads="1"/>
          </p:cNvSpPr>
          <p:nvPr/>
        </p:nvSpPr>
        <p:spPr bwMode="auto">
          <a:xfrm>
            <a:off x="6401934" y="4729216"/>
            <a:ext cx="2208454" cy="1142469"/>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en-US" sz="1807" dirty="0">
                <a:solidFill>
                  <a:schemeClr val="bg1"/>
                </a:solidFill>
              </a:rPr>
              <a:t>Make </a:t>
            </a:r>
          </a:p>
          <a:p>
            <a:pPr algn="ctr"/>
            <a:r>
              <a:rPr lang="en-US" altLang="en-US" sz="1807" dirty="0">
                <a:solidFill>
                  <a:schemeClr val="bg1"/>
                </a:solidFill>
              </a:rPr>
              <a:t>Appointment</a:t>
            </a:r>
          </a:p>
        </p:txBody>
      </p:sp>
      <p:sp>
        <p:nvSpPr>
          <p:cNvPr id="706566" name="Line 6">
            <a:extLst>
              <a:ext uri="{FF2B5EF4-FFF2-40B4-BE49-F238E27FC236}">
                <a16:creationId xmlns:a16="http://schemas.microsoft.com/office/drawing/2014/main" id="{E2CE3BE3-FC67-44B6-9C0B-D9E6985F25E0}"/>
              </a:ext>
            </a:extLst>
          </p:cNvPr>
          <p:cNvSpPr>
            <a:spLocks noChangeShapeType="1"/>
          </p:cNvSpPr>
          <p:nvPr/>
        </p:nvSpPr>
        <p:spPr bwMode="auto">
          <a:xfrm>
            <a:off x="3725019" y="5264599"/>
            <a:ext cx="2600431" cy="0"/>
          </a:xfrm>
          <a:prstGeom prst="lin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807"/>
          </a:p>
        </p:txBody>
      </p:sp>
      <p:sp>
        <p:nvSpPr>
          <p:cNvPr id="706567" name="Rectangle 7">
            <a:extLst>
              <a:ext uri="{FF2B5EF4-FFF2-40B4-BE49-F238E27FC236}">
                <a16:creationId xmlns:a16="http://schemas.microsoft.com/office/drawing/2014/main" id="{5883B6CF-7EF9-4806-BD24-D9FE9C8E6F5C}"/>
              </a:ext>
            </a:extLst>
          </p:cNvPr>
          <p:cNvSpPr>
            <a:spLocks noChangeArrowheads="1"/>
          </p:cNvSpPr>
          <p:nvPr/>
        </p:nvSpPr>
        <p:spPr bwMode="auto">
          <a:xfrm>
            <a:off x="4795784" y="4270316"/>
            <a:ext cx="4971413" cy="2065048"/>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7"/>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9285" name="Rectangle 71">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9282" name="Rectangle 2">
            <a:extLst>
              <a:ext uri="{FF2B5EF4-FFF2-40B4-BE49-F238E27FC236}">
                <a16:creationId xmlns:a16="http://schemas.microsoft.com/office/drawing/2014/main" id="{460C48B4-966B-447F-877C-CFBF43CA2313}"/>
              </a:ext>
            </a:extLst>
          </p:cNvPr>
          <p:cNvSpPr>
            <a:spLocks noGrp="1" noChangeArrowheads="1"/>
          </p:cNvSpPr>
          <p:nvPr>
            <p:ph type="title"/>
          </p:nvPr>
        </p:nvSpPr>
        <p:spPr>
          <a:xfrm>
            <a:off x="643467" y="1698171"/>
            <a:ext cx="3962061" cy="4516360"/>
          </a:xfrm>
        </p:spPr>
        <p:txBody>
          <a:bodyPr anchor="t">
            <a:normAutofit/>
          </a:bodyPr>
          <a:lstStyle/>
          <a:p>
            <a:r>
              <a:rPr lang="en-US" altLang="en-US" sz="3600"/>
              <a:t>Use Cases</a:t>
            </a:r>
          </a:p>
        </p:txBody>
      </p:sp>
      <p:sp>
        <p:nvSpPr>
          <p:cNvPr id="609286" name="Rectangle 73">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9287" name="Freeform: Shape 75">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09288" name="Freeform: Shape 77">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09289" name="Rectangle 79">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9283" name="Rectangle 3">
            <a:extLst>
              <a:ext uri="{FF2B5EF4-FFF2-40B4-BE49-F238E27FC236}">
                <a16:creationId xmlns:a16="http://schemas.microsoft.com/office/drawing/2014/main" id="{DE69E7A7-7EA8-4CEE-9570-53B8F23A99C5}"/>
              </a:ext>
            </a:extLst>
          </p:cNvPr>
          <p:cNvSpPr>
            <a:spLocks noGrp="1" noChangeArrowheads="1"/>
          </p:cNvSpPr>
          <p:nvPr>
            <p:ph type="body" idx="1"/>
          </p:nvPr>
        </p:nvSpPr>
        <p:spPr>
          <a:xfrm>
            <a:off x="5070020" y="1698170"/>
            <a:ext cx="6478513" cy="4516361"/>
          </a:xfrm>
        </p:spPr>
        <p:txBody>
          <a:bodyPr>
            <a:normAutofit/>
          </a:bodyPr>
          <a:lstStyle/>
          <a:p>
            <a:r>
              <a:rPr lang="en-US" altLang="en-US" sz="2000" b="1"/>
              <a:t>Use case diagrams</a:t>
            </a:r>
            <a:r>
              <a:rPr lang="en-US" altLang="en-US" sz="2000"/>
              <a:t> describe what a system does from the standpoint of an external observer. The emphasis is on </a:t>
            </a:r>
            <a:r>
              <a:rPr lang="en-US" altLang="en-US" sz="2000" i="1"/>
              <a:t>what</a:t>
            </a:r>
            <a:r>
              <a:rPr lang="en-US" altLang="en-US" sz="2000"/>
              <a:t> a system does rather than </a:t>
            </a:r>
            <a:r>
              <a:rPr lang="en-US" altLang="en-US" sz="2000" i="1"/>
              <a:t>how.</a:t>
            </a:r>
          </a:p>
          <a:p>
            <a:endParaRPr lang="en-US" altLang="en-US" sz="2000"/>
          </a:p>
          <a:p>
            <a:r>
              <a:rPr lang="en-US" altLang="en-US" sz="2000"/>
              <a:t>Use case diagrams are closely connected to scenarios. A </a:t>
            </a:r>
            <a:r>
              <a:rPr lang="en-US" altLang="en-US" sz="2000" b="1"/>
              <a:t>scenario</a:t>
            </a:r>
            <a:r>
              <a:rPr lang="en-US" altLang="en-US" sz="2000"/>
              <a:t> is an example of what happens when someone interacts with the system. </a:t>
            </a:r>
          </a:p>
        </p:txBody>
      </p:sp>
      <p:sp>
        <p:nvSpPr>
          <p:cNvPr id="609290" name="Isosceles Triangle 81">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9291" name="Isosceles Triangle 83">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2290" name="Rectangle 2">
            <a:extLst>
              <a:ext uri="{FF2B5EF4-FFF2-40B4-BE49-F238E27FC236}">
                <a16:creationId xmlns:a16="http://schemas.microsoft.com/office/drawing/2014/main" id="{3721C865-606D-47CE-9062-C202662EDE86}"/>
              </a:ext>
            </a:extLst>
          </p:cNvPr>
          <p:cNvSpPr>
            <a:spLocks noGrp="1" noChangeArrowheads="1"/>
          </p:cNvSpPr>
          <p:nvPr>
            <p:ph type="title"/>
          </p:nvPr>
        </p:nvSpPr>
        <p:spPr>
          <a:xfrm>
            <a:off x="838200" y="365125"/>
            <a:ext cx="10515600" cy="1325563"/>
          </a:xfrm>
        </p:spPr>
        <p:txBody>
          <a:bodyPr>
            <a:normAutofit/>
          </a:bodyPr>
          <a:lstStyle/>
          <a:p>
            <a:r>
              <a:rPr lang="en-US" altLang="en-US" sz="4800" b="1" dirty="0"/>
              <a:t>Use Case Diagram</a:t>
            </a:r>
            <a:endParaRPr lang="en-GB" altLang="en-US" sz="4800" b="1" dirty="0"/>
          </a:p>
        </p:txBody>
      </p:sp>
      <p:sp>
        <p:nvSpPr>
          <p:cNvPr id="74" name="Freeform: Shape 73">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2291" name="Rectangle 3">
            <a:extLst>
              <a:ext uri="{FF2B5EF4-FFF2-40B4-BE49-F238E27FC236}">
                <a16:creationId xmlns:a16="http://schemas.microsoft.com/office/drawing/2014/main" id="{744D1F62-4D64-4C81-92EC-ABBDFC652F4E}"/>
              </a:ext>
            </a:extLst>
          </p:cNvPr>
          <p:cNvSpPr>
            <a:spLocks noGrp="1" noChangeArrowheads="1"/>
          </p:cNvSpPr>
          <p:nvPr>
            <p:ph type="body" idx="1"/>
          </p:nvPr>
        </p:nvSpPr>
        <p:spPr>
          <a:xfrm>
            <a:off x="838200" y="1825625"/>
            <a:ext cx="10515600" cy="4351338"/>
          </a:xfrm>
        </p:spPr>
        <p:txBody>
          <a:bodyPr>
            <a:normAutofit/>
          </a:bodyPr>
          <a:lstStyle/>
          <a:p>
            <a:r>
              <a:rPr lang="en-GB" altLang="en-US" dirty="0"/>
              <a:t>Other Types of Relationships for Use Cases</a:t>
            </a:r>
          </a:p>
          <a:p>
            <a:endParaRPr lang="en-GB" altLang="en-US" dirty="0"/>
          </a:p>
          <a:p>
            <a:pPr lvl="1"/>
            <a:r>
              <a:rPr lang="en-GB" altLang="en-US" dirty="0"/>
              <a:t>Generalization</a:t>
            </a:r>
          </a:p>
          <a:p>
            <a:pPr lvl="1"/>
            <a:r>
              <a:rPr lang="en-GB" altLang="en-US" dirty="0"/>
              <a:t>Include</a:t>
            </a:r>
          </a:p>
          <a:p>
            <a:pPr lvl="1"/>
            <a:r>
              <a:rPr lang="en-GB" altLang="en-US" dirty="0"/>
              <a:t>Extend</a:t>
            </a:r>
          </a:p>
        </p:txBody>
      </p:sp>
      <p:sp>
        <p:nvSpPr>
          <p:cNvPr id="76" name="Arc 7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a:extLst>
              <a:ext uri="{FF2B5EF4-FFF2-40B4-BE49-F238E27FC236}">
                <a16:creationId xmlns:a16="http://schemas.microsoft.com/office/drawing/2014/main" id="{5DA11A2E-07E0-4E8A-A775-47C898E534ED}"/>
              </a:ext>
            </a:extLst>
          </p:cNvPr>
          <p:cNvSpPr>
            <a:spLocks noGrp="1" noChangeArrowheads="1"/>
          </p:cNvSpPr>
          <p:nvPr>
            <p:ph type="title"/>
          </p:nvPr>
        </p:nvSpPr>
        <p:spPr/>
        <p:txBody>
          <a:bodyPr>
            <a:normAutofit/>
          </a:bodyPr>
          <a:lstStyle/>
          <a:p>
            <a:r>
              <a:rPr lang="en-GB" altLang="en-US" sz="4800" b="1" dirty="0"/>
              <a:t>Generalization Relationship - </a:t>
            </a:r>
            <a:r>
              <a:rPr lang="en-US" altLang="en-US" sz="4800" dirty="0"/>
              <a:t>Inheritance</a:t>
            </a:r>
            <a:endParaRPr lang="en-GB" altLang="en-US" sz="4800" b="1" dirty="0"/>
          </a:p>
        </p:txBody>
      </p:sp>
      <p:sp>
        <p:nvSpPr>
          <p:cNvPr id="654339" name="Rectangle 3">
            <a:extLst>
              <a:ext uri="{FF2B5EF4-FFF2-40B4-BE49-F238E27FC236}">
                <a16:creationId xmlns:a16="http://schemas.microsoft.com/office/drawing/2014/main" id="{E479AC4F-7610-4926-9CBE-F6E821D37769}"/>
              </a:ext>
            </a:extLst>
          </p:cNvPr>
          <p:cNvSpPr>
            <a:spLocks noGrp="1" noChangeArrowheads="1"/>
          </p:cNvSpPr>
          <p:nvPr>
            <p:ph type="body" idx="1"/>
          </p:nvPr>
        </p:nvSpPr>
        <p:spPr>
          <a:xfrm>
            <a:off x="1983432" y="1599775"/>
            <a:ext cx="8454588" cy="5030369"/>
          </a:xfrm>
        </p:spPr>
        <p:txBody>
          <a:bodyPr>
            <a:normAutofit/>
          </a:bodyPr>
          <a:lstStyle/>
          <a:p>
            <a:pPr marL="457200" lvl="1" indent="0">
              <a:buNone/>
            </a:pPr>
            <a:r>
              <a:rPr lang="en-GB" altLang="en-US" sz="2810" dirty="0">
                <a:solidFill>
                  <a:schemeClr val="accent2"/>
                </a:solidFill>
              </a:rPr>
              <a:t>Represented by a line and a hollow arrow, From child to parent</a:t>
            </a:r>
          </a:p>
          <a:p>
            <a:r>
              <a:rPr lang="en-US" altLang="en-US" dirty="0"/>
              <a:t>A use case </a:t>
            </a:r>
            <a:r>
              <a:rPr lang="en-US" altLang="en-US" b="1" dirty="0"/>
              <a:t>generalization</a:t>
            </a:r>
            <a:r>
              <a:rPr lang="en-US" altLang="en-US" dirty="0"/>
              <a:t> shows that one use case is simply a special kind of another. </a:t>
            </a:r>
          </a:p>
          <a:p>
            <a:r>
              <a:rPr lang="en-US" altLang="en-US" dirty="0"/>
              <a:t>A clinic may have a use case such as </a:t>
            </a:r>
            <a:r>
              <a:rPr lang="en-US" altLang="en-US" b="1" dirty="0"/>
              <a:t>Pay Bill</a:t>
            </a:r>
            <a:r>
              <a:rPr lang="en-US" altLang="en-US" dirty="0"/>
              <a:t>  which would be a parent use case and </a:t>
            </a:r>
            <a:r>
              <a:rPr lang="en-US" altLang="en-US" b="1" dirty="0"/>
              <a:t>Bill Insurance</a:t>
            </a:r>
            <a:r>
              <a:rPr lang="en-US" altLang="en-US" dirty="0"/>
              <a:t> which is the child.</a:t>
            </a:r>
          </a:p>
          <a:p>
            <a:r>
              <a:rPr lang="en-US" altLang="en-US" dirty="0"/>
              <a:t>A child can be substituted for its parent whenever necessary. </a:t>
            </a:r>
          </a:p>
          <a:p>
            <a:r>
              <a:rPr lang="en-US" altLang="en-US" dirty="0"/>
              <a:t>Generalization appears as a line with a triangular arrow head toward the parent use case.</a:t>
            </a:r>
            <a:endParaRPr lang="en-US" altLang="en-US" b="1" dirty="0"/>
          </a:p>
          <a:p>
            <a:pPr marL="913554" lvl="2" indent="0">
              <a:buNone/>
            </a:pPr>
            <a:endParaRPr lang="en-GB" altLang="en-US" sz="2108" dirty="0"/>
          </a:p>
        </p:txBody>
      </p:sp>
      <p:sp>
        <p:nvSpPr>
          <p:cNvPr id="654340" name="Oval 4">
            <a:extLst>
              <a:ext uri="{FF2B5EF4-FFF2-40B4-BE49-F238E27FC236}">
                <a16:creationId xmlns:a16="http://schemas.microsoft.com/office/drawing/2014/main" id="{9BEBC842-DE2F-4484-A2C4-D682B758FFDB}"/>
              </a:ext>
            </a:extLst>
          </p:cNvPr>
          <p:cNvSpPr>
            <a:spLocks noChangeArrowheads="1"/>
          </p:cNvSpPr>
          <p:nvPr/>
        </p:nvSpPr>
        <p:spPr bwMode="auto">
          <a:xfrm>
            <a:off x="2440737" y="4647953"/>
            <a:ext cx="2359828" cy="991096"/>
          </a:xfrm>
          <a:prstGeom prst="ellipse">
            <a:avLst/>
          </a:prstGeom>
          <a:noFill/>
          <a:ln w="952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807">
              <a:solidFill>
                <a:schemeClr val="bg1"/>
              </a:solidFill>
            </a:endParaRPr>
          </a:p>
        </p:txBody>
      </p:sp>
      <p:sp>
        <p:nvSpPr>
          <p:cNvPr id="654341" name="Oval 5">
            <a:extLst>
              <a:ext uri="{FF2B5EF4-FFF2-40B4-BE49-F238E27FC236}">
                <a16:creationId xmlns:a16="http://schemas.microsoft.com/office/drawing/2014/main" id="{E8AB5742-3F16-48DA-94DE-66F7C3D75C3B}"/>
              </a:ext>
            </a:extLst>
          </p:cNvPr>
          <p:cNvSpPr>
            <a:spLocks noChangeArrowheads="1"/>
          </p:cNvSpPr>
          <p:nvPr/>
        </p:nvSpPr>
        <p:spPr bwMode="auto">
          <a:xfrm>
            <a:off x="6781163" y="4571470"/>
            <a:ext cx="2361421" cy="991096"/>
          </a:xfrm>
          <a:prstGeom prst="ellipse">
            <a:avLst/>
          </a:prstGeom>
          <a:noFill/>
          <a:ln w="952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7"/>
          </a:p>
        </p:txBody>
      </p:sp>
      <p:sp>
        <p:nvSpPr>
          <p:cNvPr id="654342" name="Line 6">
            <a:extLst>
              <a:ext uri="{FF2B5EF4-FFF2-40B4-BE49-F238E27FC236}">
                <a16:creationId xmlns:a16="http://schemas.microsoft.com/office/drawing/2014/main" id="{90DE0245-2DB8-40E8-B23D-64079E9F4E2B}"/>
              </a:ext>
            </a:extLst>
          </p:cNvPr>
          <p:cNvSpPr>
            <a:spLocks noChangeShapeType="1"/>
          </p:cNvSpPr>
          <p:nvPr/>
        </p:nvSpPr>
        <p:spPr bwMode="auto">
          <a:xfrm>
            <a:off x="4800565" y="5181742"/>
            <a:ext cx="1980598"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7"/>
          </a:p>
        </p:txBody>
      </p:sp>
      <p:sp>
        <p:nvSpPr>
          <p:cNvPr id="654343" name="Text Box 7">
            <a:extLst>
              <a:ext uri="{FF2B5EF4-FFF2-40B4-BE49-F238E27FC236}">
                <a16:creationId xmlns:a16="http://schemas.microsoft.com/office/drawing/2014/main" id="{055ADE3C-0C84-49FA-8466-8BE893986C37}"/>
              </a:ext>
            </a:extLst>
          </p:cNvPr>
          <p:cNvSpPr txBox="1">
            <a:spLocks noChangeArrowheads="1"/>
          </p:cNvSpPr>
          <p:nvPr/>
        </p:nvSpPr>
        <p:spPr bwMode="auto">
          <a:xfrm>
            <a:off x="2821561" y="4891743"/>
            <a:ext cx="1979005" cy="371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3" tIns="45706" rIns="91413" bIns="45706">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0863" defTabSz="911225">
              <a:defRPr sz="2400">
                <a:solidFill>
                  <a:schemeClr val="tx1"/>
                </a:solidFill>
                <a:latin typeface="Times" panose="02020603050405020304" pitchFamily="18" charset="0"/>
              </a:defRPr>
            </a:lvl5pPr>
            <a:lvl6pPr marL="2278063" defTabSz="911225" eaLnBrk="0" fontAlgn="base" hangingPunct="0">
              <a:spcBef>
                <a:spcPct val="0"/>
              </a:spcBef>
              <a:spcAft>
                <a:spcPct val="0"/>
              </a:spcAft>
              <a:defRPr sz="2400">
                <a:solidFill>
                  <a:schemeClr val="tx1"/>
                </a:solidFill>
                <a:latin typeface="Times" panose="02020603050405020304" pitchFamily="18" charset="0"/>
              </a:defRPr>
            </a:lvl6pPr>
            <a:lvl7pPr marL="2735263" defTabSz="911225" eaLnBrk="0" fontAlgn="base" hangingPunct="0">
              <a:spcBef>
                <a:spcPct val="0"/>
              </a:spcBef>
              <a:spcAft>
                <a:spcPct val="0"/>
              </a:spcAft>
              <a:defRPr sz="2400">
                <a:solidFill>
                  <a:schemeClr val="tx1"/>
                </a:solidFill>
                <a:latin typeface="Times" panose="02020603050405020304" pitchFamily="18" charset="0"/>
              </a:defRPr>
            </a:lvl7pPr>
            <a:lvl8pPr marL="3192463" defTabSz="911225" eaLnBrk="0" fontAlgn="base" hangingPunct="0">
              <a:spcBef>
                <a:spcPct val="0"/>
              </a:spcBef>
              <a:spcAft>
                <a:spcPct val="0"/>
              </a:spcAft>
              <a:defRPr sz="2400">
                <a:solidFill>
                  <a:schemeClr val="tx1"/>
                </a:solidFill>
                <a:latin typeface="Times" panose="02020603050405020304" pitchFamily="18" charset="0"/>
              </a:defRPr>
            </a:lvl8pPr>
            <a:lvl9pPr marL="3649663" defTabSz="911225"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spcBef>
                <a:spcPct val="50000"/>
              </a:spcBef>
            </a:pPr>
            <a:r>
              <a:rPr lang="en-US" altLang="en-US" sz="1807">
                <a:solidFill>
                  <a:schemeClr val="bg1"/>
                </a:solidFill>
                <a:latin typeface="Arial" panose="020B0604020202020204" pitchFamily="34" charset="0"/>
              </a:rPr>
              <a:t>Child use case</a:t>
            </a:r>
          </a:p>
        </p:txBody>
      </p:sp>
      <p:sp>
        <p:nvSpPr>
          <p:cNvPr id="654344" name="Text Box 8">
            <a:extLst>
              <a:ext uri="{FF2B5EF4-FFF2-40B4-BE49-F238E27FC236}">
                <a16:creationId xmlns:a16="http://schemas.microsoft.com/office/drawing/2014/main" id="{8F5FB9F0-4B3A-4075-8D6A-FB622B47F8A6}"/>
              </a:ext>
            </a:extLst>
          </p:cNvPr>
          <p:cNvSpPr txBox="1">
            <a:spLocks noChangeArrowheads="1"/>
          </p:cNvSpPr>
          <p:nvPr/>
        </p:nvSpPr>
        <p:spPr bwMode="auto">
          <a:xfrm>
            <a:off x="7085503" y="4891743"/>
            <a:ext cx="2057081" cy="368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3" tIns="45706" rIns="91413" bIns="45706">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0863" defTabSz="911225">
              <a:defRPr sz="2400">
                <a:solidFill>
                  <a:schemeClr val="tx1"/>
                </a:solidFill>
                <a:latin typeface="Times" panose="02020603050405020304" pitchFamily="18" charset="0"/>
              </a:defRPr>
            </a:lvl5pPr>
            <a:lvl6pPr marL="2278063" defTabSz="911225" eaLnBrk="0" fontAlgn="base" hangingPunct="0">
              <a:spcBef>
                <a:spcPct val="0"/>
              </a:spcBef>
              <a:spcAft>
                <a:spcPct val="0"/>
              </a:spcAft>
              <a:defRPr sz="2400">
                <a:solidFill>
                  <a:schemeClr val="tx1"/>
                </a:solidFill>
                <a:latin typeface="Times" panose="02020603050405020304" pitchFamily="18" charset="0"/>
              </a:defRPr>
            </a:lvl6pPr>
            <a:lvl7pPr marL="2735263" defTabSz="911225" eaLnBrk="0" fontAlgn="base" hangingPunct="0">
              <a:spcBef>
                <a:spcPct val="0"/>
              </a:spcBef>
              <a:spcAft>
                <a:spcPct val="0"/>
              </a:spcAft>
              <a:defRPr sz="2400">
                <a:solidFill>
                  <a:schemeClr val="tx1"/>
                </a:solidFill>
                <a:latin typeface="Times" panose="02020603050405020304" pitchFamily="18" charset="0"/>
              </a:defRPr>
            </a:lvl7pPr>
            <a:lvl8pPr marL="3192463" defTabSz="911225" eaLnBrk="0" fontAlgn="base" hangingPunct="0">
              <a:spcBef>
                <a:spcPct val="0"/>
              </a:spcBef>
              <a:spcAft>
                <a:spcPct val="0"/>
              </a:spcAft>
              <a:defRPr sz="2400">
                <a:solidFill>
                  <a:schemeClr val="tx1"/>
                </a:solidFill>
                <a:latin typeface="Times" panose="02020603050405020304" pitchFamily="18" charset="0"/>
              </a:defRPr>
            </a:lvl8pPr>
            <a:lvl9pPr marL="3649663" defTabSz="911225"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spcBef>
                <a:spcPct val="50000"/>
              </a:spcBef>
            </a:pPr>
            <a:r>
              <a:rPr lang="en-US" altLang="en-US" sz="1807">
                <a:solidFill>
                  <a:schemeClr val="bg1"/>
                </a:solidFill>
                <a:latin typeface="Arial" panose="020B0604020202020204" pitchFamily="34" charset="0"/>
              </a:rPr>
              <a:t>Parent use case</a:t>
            </a:r>
          </a:p>
        </p:txBody>
      </p:sp>
      <p:sp>
        <p:nvSpPr>
          <p:cNvPr id="654345" name="AutoShape 9">
            <a:extLst>
              <a:ext uri="{FF2B5EF4-FFF2-40B4-BE49-F238E27FC236}">
                <a16:creationId xmlns:a16="http://schemas.microsoft.com/office/drawing/2014/main" id="{EFD8BA5E-54B7-4B97-9C45-1E0862CA6697}"/>
              </a:ext>
            </a:extLst>
          </p:cNvPr>
          <p:cNvSpPr>
            <a:spLocks noChangeArrowheads="1"/>
          </p:cNvSpPr>
          <p:nvPr/>
        </p:nvSpPr>
        <p:spPr bwMode="auto">
          <a:xfrm rot="16416654" flipV="1">
            <a:off x="6554900" y="5035149"/>
            <a:ext cx="305933" cy="305933"/>
          </a:xfrm>
          <a:prstGeom prst="triangle">
            <a:avLst>
              <a:gd name="adj" fmla="val 50000"/>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7"/>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a:extLst>
              <a:ext uri="{FF2B5EF4-FFF2-40B4-BE49-F238E27FC236}">
                <a16:creationId xmlns:a16="http://schemas.microsoft.com/office/drawing/2014/main" id="{F342E678-983F-48F1-B642-72A53226B4A3}"/>
              </a:ext>
            </a:extLst>
          </p:cNvPr>
          <p:cNvSpPr>
            <a:spLocks noGrp="1" noChangeArrowheads="1"/>
          </p:cNvSpPr>
          <p:nvPr>
            <p:ph type="title"/>
          </p:nvPr>
        </p:nvSpPr>
        <p:spPr>
          <a:xfrm>
            <a:off x="2195353" y="305934"/>
            <a:ext cx="7801294" cy="819008"/>
          </a:xfrm>
        </p:spPr>
        <p:txBody>
          <a:bodyPr>
            <a:normAutofit/>
          </a:bodyPr>
          <a:lstStyle/>
          <a:p>
            <a:r>
              <a:rPr lang="en-GB" altLang="en-US" sz="4800" b="1" dirty="0"/>
              <a:t>Example of Relationships</a:t>
            </a:r>
            <a:endParaRPr lang="en-US" altLang="en-US" sz="4800" b="1" dirty="0"/>
          </a:p>
        </p:txBody>
      </p:sp>
      <p:pic>
        <p:nvPicPr>
          <p:cNvPr id="656387" name="Picture 3" descr="06-06">
            <a:extLst>
              <a:ext uri="{FF2B5EF4-FFF2-40B4-BE49-F238E27FC236}">
                <a16:creationId xmlns:a16="http://schemas.microsoft.com/office/drawing/2014/main" id="{57A2C101-FC08-40BD-8029-C686DD9D25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6949" y="1273129"/>
            <a:ext cx="8378105" cy="52805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a:extLst>
              <a:ext uri="{FF2B5EF4-FFF2-40B4-BE49-F238E27FC236}">
                <a16:creationId xmlns:a16="http://schemas.microsoft.com/office/drawing/2014/main" id="{7CAE1316-E341-4C16-8297-655EFEB9E75A}"/>
              </a:ext>
            </a:extLst>
          </p:cNvPr>
          <p:cNvSpPr>
            <a:spLocks noGrp="1" noChangeArrowheads="1"/>
          </p:cNvSpPr>
          <p:nvPr>
            <p:ph type="title"/>
          </p:nvPr>
        </p:nvSpPr>
        <p:spPr/>
        <p:txBody>
          <a:bodyPr>
            <a:normAutofit/>
          </a:bodyPr>
          <a:lstStyle/>
          <a:p>
            <a:r>
              <a:rPr lang="en-US" altLang="en-US" sz="4800" b="1" dirty="0"/>
              <a:t>Use Case Diagram</a:t>
            </a:r>
            <a:endParaRPr lang="en-GB" altLang="en-US" sz="4800" b="1" dirty="0"/>
          </a:p>
        </p:txBody>
      </p:sp>
      <p:sp>
        <p:nvSpPr>
          <p:cNvPr id="658435" name="Rectangle 3">
            <a:extLst>
              <a:ext uri="{FF2B5EF4-FFF2-40B4-BE49-F238E27FC236}">
                <a16:creationId xmlns:a16="http://schemas.microsoft.com/office/drawing/2014/main" id="{D5BA9BBA-4B24-4B38-B9A3-684D61115383}"/>
              </a:ext>
            </a:extLst>
          </p:cNvPr>
          <p:cNvSpPr>
            <a:spLocks noGrp="1" noChangeArrowheads="1"/>
          </p:cNvSpPr>
          <p:nvPr>
            <p:ph type="body" idx="1"/>
          </p:nvPr>
        </p:nvSpPr>
        <p:spPr>
          <a:xfrm>
            <a:off x="1983432" y="1599775"/>
            <a:ext cx="8454588" cy="5030369"/>
          </a:xfrm>
        </p:spPr>
        <p:txBody>
          <a:bodyPr/>
          <a:lstStyle/>
          <a:p>
            <a:pPr marL="0" indent="0">
              <a:buNone/>
            </a:pPr>
            <a:r>
              <a:rPr lang="en-GB" altLang="en-US" sz="4000" b="1" dirty="0"/>
              <a:t>Include Relationship</a:t>
            </a:r>
          </a:p>
          <a:p>
            <a:pPr lvl="1"/>
            <a:r>
              <a:rPr lang="en-GB" altLang="en-US" sz="2810" dirty="0"/>
              <a:t>Represents the inclusion of the functionality of one use case within another </a:t>
            </a:r>
          </a:p>
          <a:p>
            <a:pPr lvl="1"/>
            <a:r>
              <a:rPr lang="en-GB" altLang="en-US" sz="2810" dirty="0"/>
              <a:t>Arrow is drawn from the base use case to the used use case</a:t>
            </a:r>
          </a:p>
          <a:p>
            <a:pPr lvl="1"/>
            <a:r>
              <a:rPr lang="en-GB" altLang="en-US" sz="2810" dirty="0"/>
              <a:t>Write &lt;&lt; include &gt;&gt; above arrowhead line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a:extLst>
              <a:ext uri="{FF2B5EF4-FFF2-40B4-BE49-F238E27FC236}">
                <a16:creationId xmlns:a16="http://schemas.microsoft.com/office/drawing/2014/main" id="{2230E505-0808-4BD9-BE53-B7E5A5B269EE}"/>
              </a:ext>
            </a:extLst>
          </p:cNvPr>
          <p:cNvSpPr>
            <a:spLocks noGrp="1" noChangeArrowheads="1"/>
          </p:cNvSpPr>
          <p:nvPr>
            <p:ph type="title"/>
          </p:nvPr>
        </p:nvSpPr>
        <p:spPr/>
        <p:txBody>
          <a:bodyPr>
            <a:normAutofit/>
          </a:bodyPr>
          <a:lstStyle/>
          <a:p>
            <a:r>
              <a:rPr lang="en-US" altLang="en-US" sz="4800" b="1" dirty="0"/>
              <a:t>Use Case Diagram</a:t>
            </a:r>
            <a:endParaRPr lang="en-GB" altLang="en-US" sz="4800" b="1" dirty="0"/>
          </a:p>
        </p:txBody>
      </p:sp>
      <p:sp>
        <p:nvSpPr>
          <p:cNvPr id="660483" name="Rectangle 3">
            <a:extLst>
              <a:ext uri="{FF2B5EF4-FFF2-40B4-BE49-F238E27FC236}">
                <a16:creationId xmlns:a16="http://schemas.microsoft.com/office/drawing/2014/main" id="{76710512-398B-438A-AAF7-945EC111C9F9}"/>
              </a:ext>
            </a:extLst>
          </p:cNvPr>
          <p:cNvSpPr>
            <a:spLocks noGrp="1" noChangeArrowheads="1"/>
          </p:cNvSpPr>
          <p:nvPr>
            <p:ph type="body" idx="1"/>
          </p:nvPr>
        </p:nvSpPr>
        <p:spPr/>
        <p:txBody>
          <a:bodyPr/>
          <a:lstStyle/>
          <a:p>
            <a:pPr marL="0" indent="0">
              <a:buNone/>
            </a:pPr>
            <a:r>
              <a:rPr lang="en-GB" altLang="en-US" sz="4000" b="1" dirty="0"/>
              <a:t>Extend relationship</a:t>
            </a:r>
          </a:p>
          <a:p>
            <a:pPr lvl="1"/>
            <a:r>
              <a:rPr lang="en-GB" altLang="en-US" sz="2810" dirty="0"/>
              <a:t>Represents the extension of the use case to include optional functionality </a:t>
            </a:r>
          </a:p>
          <a:p>
            <a:pPr lvl="1"/>
            <a:r>
              <a:rPr lang="en-GB" altLang="en-US" sz="2810" dirty="0"/>
              <a:t>Arrow is drawn from the extension use case to the base use case</a:t>
            </a:r>
          </a:p>
          <a:p>
            <a:pPr lvl="1"/>
            <a:r>
              <a:rPr lang="en-GB" altLang="en-US" sz="2810" dirty="0"/>
              <a:t>Write &lt;&lt; extend &gt;&gt; above arrowhead line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a:extLst>
              <a:ext uri="{FF2B5EF4-FFF2-40B4-BE49-F238E27FC236}">
                <a16:creationId xmlns:a16="http://schemas.microsoft.com/office/drawing/2014/main" id="{688A6BF6-6BC4-4565-B5B5-FD1AF67124DB}"/>
              </a:ext>
            </a:extLst>
          </p:cNvPr>
          <p:cNvSpPr>
            <a:spLocks noGrp="1" noChangeArrowheads="1"/>
          </p:cNvSpPr>
          <p:nvPr>
            <p:ph type="title"/>
          </p:nvPr>
        </p:nvSpPr>
        <p:spPr>
          <a:xfrm>
            <a:off x="2195353" y="305934"/>
            <a:ext cx="7801294" cy="819008"/>
          </a:xfrm>
        </p:spPr>
        <p:txBody>
          <a:bodyPr/>
          <a:lstStyle/>
          <a:p>
            <a:r>
              <a:rPr lang="en-GB" altLang="en-US"/>
              <a:t>Example of Relationships</a:t>
            </a:r>
            <a:endParaRPr lang="en-US" altLang="en-US"/>
          </a:p>
        </p:txBody>
      </p:sp>
      <p:pic>
        <p:nvPicPr>
          <p:cNvPr id="662531" name="Picture 3" descr="06-06">
            <a:extLst>
              <a:ext uri="{FF2B5EF4-FFF2-40B4-BE49-F238E27FC236}">
                <a16:creationId xmlns:a16="http://schemas.microsoft.com/office/drawing/2014/main" id="{32BA2AFE-D081-4FAF-8026-4B0E597DE1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6949" y="1273129"/>
            <a:ext cx="8378105" cy="52805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0010" name="Freeform: Shape 7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0002" name="Rectangle 2">
            <a:extLst>
              <a:ext uri="{FF2B5EF4-FFF2-40B4-BE49-F238E27FC236}">
                <a16:creationId xmlns:a16="http://schemas.microsoft.com/office/drawing/2014/main" id="{DD5B86F6-7D44-4167-A7B9-145FB90F292E}"/>
              </a:ext>
            </a:extLst>
          </p:cNvPr>
          <p:cNvSpPr>
            <a:spLocks noGrp="1" noChangeArrowheads="1"/>
          </p:cNvSpPr>
          <p:nvPr>
            <p:ph type="title"/>
          </p:nvPr>
        </p:nvSpPr>
        <p:spPr>
          <a:xfrm>
            <a:off x="863029" y="1012004"/>
            <a:ext cx="3416158" cy="4795408"/>
          </a:xfrm>
        </p:spPr>
        <p:txBody>
          <a:bodyPr>
            <a:normAutofit/>
          </a:bodyPr>
          <a:lstStyle/>
          <a:p>
            <a:r>
              <a:rPr lang="en-US" altLang="en-US" dirty="0">
                <a:solidFill>
                  <a:srgbClr val="FFFFFF"/>
                </a:solidFill>
              </a:rPr>
              <a:t>Use Case Diagram</a:t>
            </a:r>
            <a:br>
              <a:rPr lang="en-US" altLang="en-US" dirty="0">
                <a:solidFill>
                  <a:srgbClr val="FFFFFF"/>
                </a:solidFill>
              </a:rPr>
            </a:br>
            <a:r>
              <a:rPr lang="en-US" altLang="en-US" sz="4800" b="1" dirty="0">
                <a:solidFill>
                  <a:srgbClr val="FFFFFF"/>
                </a:solidFill>
              </a:rPr>
              <a:t>Uses</a:t>
            </a:r>
            <a:endParaRPr lang="en-GB" altLang="en-US" b="1" dirty="0">
              <a:solidFill>
                <a:srgbClr val="FFFFFF"/>
              </a:solidFill>
            </a:endParaRPr>
          </a:p>
        </p:txBody>
      </p:sp>
      <p:graphicFrame>
        <p:nvGraphicFramePr>
          <p:cNvPr id="640011" name="Rectangle 3">
            <a:extLst>
              <a:ext uri="{FF2B5EF4-FFF2-40B4-BE49-F238E27FC236}">
                <a16:creationId xmlns:a16="http://schemas.microsoft.com/office/drawing/2014/main" id="{29ADEE9A-1BC7-48C8-8F47-F3FC6AC1EC3F}"/>
              </a:ext>
            </a:extLst>
          </p:cNvPr>
          <p:cNvGraphicFramePr/>
          <p:nvPr>
            <p:extLst>
              <p:ext uri="{D42A27DB-BD31-4B8C-83A1-F6EECF244321}">
                <p14:modId xmlns:p14="http://schemas.microsoft.com/office/powerpoint/2010/main" val="131979312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3454148D-916B-4493-9590-6B2F76968D9F}"/>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An effective use case diagram can help your team discuss and represent:</a:t>
            </a:r>
          </a:p>
        </p:txBody>
      </p:sp>
      <p:graphicFrame>
        <p:nvGraphicFramePr>
          <p:cNvPr id="7" name="Content Placeholder 4">
            <a:extLst>
              <a:ext uri="{FF2B5EF4-FFF2-40B4-BE49-F238E27FC236}">
                <a16:creationId xmlns:a16="http://schemas.microsoft.com/office/drawing/2014/main" id="{1721A330-94B8-4246-A06C-E1FADED82E73}"/>
              </a:ext>
            </a:extLst>
          </p:cNvPr>
          <p:cNvGraphicFramePr>
            <a:graphicFrameLocks noGrp="1"/>
          </p:cNvGraphicFramePr>
          <p:nvPr>
            <p:ph idx="1"/>
            <p:extLst>
              <p:ext uri="{D42A27DB-BD31-4B8C-83A1-F6EECF244321}">
                <p14:modId xmlns:p14="http://schemas.microsoft.com/office/powerpoint/2010/main" val="96435548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8886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5723" name="Rectangle 71">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5714" name="Rectangle 2">
            <a:extLst>
              <a:ext uri="{FF2B5EF4-FFF2-40B4-BE49-F238E27FC236}">
                <a16:creationId xmlns:a16="http://schemas.microsoft.com/office/drawing/2014/main" id="{B7725121-E7AE-4F96-B9EE-769F6A05D9F8}"/>
              </a:ext>
            </a:extLst>
          </p:cNvPr>
          <p:cNvSpPr>
            <a:spLocks noGrp="1" noChangeArrowheads="1"/>
          </p:cNvSpPr>
          <p:nvPr>
            <p:ph type="title"/>
          </p:nvPr>
        </p:nvSpPr>
        <p:spPr>
          <a:xfrm>
            <a:off x="643467" y="1698171"/>
            <a:ext cx="3962061" cy="4516360"/>
          </a:xfrm>
        </p:spPr>
        <p:txBody>
          <a:bodyPr anchor="t">
            <a:normAutofit/>
          </a:bodyPr>
          <a:lstStyle/>
          <a:p>
            <a:r>
              <a:rPr lang="en-GB" altLang="en-US" sz="3600"/>
              <a:t>What is a Use Case</a:t>
            </a:r>
          </a:p>
        </p:txBody>
      </p:sp>
      <p:sp>
        <p:nvSpPr>
          <p:cNvPr id="755724" name="Rectangle 73">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5725" name="Freeform: Shape 75">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55726" name="Freeform: Shape 77">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55727" name="Rectangle 79">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5715" name="Rectangle 3">
            <a:extLst>
              <a:ext uri="{FF2B5EF4-FFF2-40B4-BE49-F238E27FC236}">
                <a16:creationId xmlns:a16="http://schemas.microsoft.com/office/drawing/2014/main" id="{0CC6C796-348A-438C-A01B-31E44938140F}"/>
              </a:ext>
            </a:extLst>
          </p:cNvPr>
          <p:cNvSpPr>
            <a:spLocks noGrp="1" noChangeArrowheads="1"/>
          </p:cNvSpPr>
          <p:nvPr>
            <p:ph type="body" idx="1"/>
          </p:nvPr>
        </p:nvSpPr>
        <p:spPr>
          <a:xfrm>
            <a:off x="5070020" y="1698170"/>
            <a:ext cx="6478513" cy="4516361"/>
          </a:xfrm>
        </p:spPr>
        <p:txBody>
          <a:bodyPr>
            <a:normAutofit/>
          </a:bodyPr>
          <a:lstStyle/>
          <a:p>
            <a:pPr lvl="1">
              <a:buClr>
                <a:schemeClr val="bg1"/>
              </a:buClr>
              <a:buFont typeface="Wingdings" panose="05000000000000000000" pitchFamily="2" charset="2"/>
              <a:buChar char="§"/>
            </a:pPr>
            <a:r>
              <a:rPr lang="en-GB" altLang="en-US" sz="2000"/>
              <a:t>A formal way of representing how a business system interacts with its environment</a:t>
            </a:r>
          </a:p>
          <a:p>
            <a:pPr lvl="1">
              <a:buClr>
                <a:schemeClr val="bg1"/>
              </a:buClr>
              <a:buFont typeface="Wingdings" panose="05000000000000000000" pitchFamily="2" charset="2"/>
              <a:buChar char="§"/>
            </a:pPr>
            <a:r>
              <a:rPr lang="en-GB" altLang="en-US" sz="2000"/>
              <a:t>Illustrates the activities that are performed by the users of the system</a:t>
            </a:r>
          </a:p>
          <a:p>
            <a:pPr lvl="1">
              <a:buClr>
                <a:schemeClr val="bg1"/>
              </a:buClr>
              <a:buFont typeface="Wingdings" panose="05000000000000000000" pitchFamily="2" charset="2"/>
              <a:buChar char="§"/>
            </a:pPr>
            <a:r>
              <a:rPr lang="en-GB" altLang="en-US" sz="2000"/>
              <a:t>A </a:t>
            </a:r>
            <a:r>
              <a:rPr lang="en-GB" altLang="en-US" sz="2000" u="sng"/>
              <a:t>scenario</a:t>
            </a:r>
            <a:r>
              <a:rPr lang="en-GB" altLang="en-US" sz="2000"/>
              <a:t>-based technique in the UML</a:t>
            </a:r>
          </a:p>
          <a:p>
            <a:pPr lvl="1">
              <a:buClr>
                <a:schemeClr val="bg1"/>
              </a:buClr>
              <a:buFont typeface="Wingdings" panose="05000000000000000000" pitchFamily="2" charset="2"/>
              <a:buChar char="§"/>
            </a:pPr>
            <a:r>
              <a:rPr lang="en-US" altLang="en-US" sz="2000"/>
              <a:t>A sequence of actions a system performs that yields a valuable result for a particular actor.</a:t>
            </a:r>
          </a:p>
        </p:txBody>
      </p:sp>
      <p:sp>
        <p:nvSpPr>
          <p:cNvPr id="755728" name="Isosceles Triangle 81">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5729" name="Isosceles Triangle 83">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AEEC849-63A1-4570-9E33-85E5AA16C8DB}"/>
              </a:ext>
            </a:extLst>
          </p:cNvPr>
          <p:cNvSpPr>
            <a:spLocks noGrp="1"/>
          </p:cNvSpPr>
          <p:nvPr>
            <p:ph type="title"/>
          </p:nvPr>
        </p:nvSpPr>
        <p:spPr>
          <a:xfrm>
            <a:off x="643467" y="1698171"/>
            <a:ext cx="3962061" cy="4516360"/>
          </a:xfrm>
        </p:spPr>
        <p:txBody>
          <a:bodyPr anchor="t">
            <a:normAutofit/>
          </a:bodyPr>
          <a:lstStyle/>
          <a:p>
            <a:r>
              <a:rPr lang="en-US" sz="2800" b="1"/>
              <a:t>Use case diagram components</a:t>
            </a:r>
            <a:br>
              <a:rPr lang="en-US" sz="2800" b="1"/>
            </a:br>
            <a:br>
              <a:rPr lang="en-US" sz="2800" b="1"/>
            </a:br>
            <a:r>
              <a:rPr lang="en-US" sz="2800">
                <a:latin typeface="BlinkMacSystemFont"/>
              </a:rPr>
              <a:t>To answer the question, "What is a use case diagram?" you need to first understand its building blocks. Common components include:</a:t>
            </a:r>
            <a:br>
              <a:rPr lang="en-US" sz="2800" b="1"/>
            </a:br>
            <a:endParaRPr lang="en-US" sz="2800"/>
          </a:p>
        </p:txBody>
      </p:sp>
      <p:sp>
        <p:nvSpPr>
          <p:cNvPr id="36" name="Rectangle 35">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Freeform: Shape 39">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Rectangle 41">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BDF4AA1-008A-464D-8E4D-EB2CD02D5FED}"/>
              </a:ext>
            </a:extLst>
          </p:cNvPr>
          <p:cNvSpPr>
            <a:spLocks noGrp="1"/>
          </p:cNvSpPr>
          <p:nvPr>
            <p:ph idx="1"/>
          </p:nvPr>
        </p:nvSpPr>
        <p:spPr>
          <a:xfrm>
            <a:off x="5070020" y="1698170"/>
            <a:ext cx="6478513" cy="4516361"/>
          </a:xfrm>
        </p:spPr>
        <p:txBody>
          <a:bodyPr>
            <a:normAutofit/>
          </a:bodyPr>
          <a:lstStyle/>
          <a:p>
            <a:pPr fontAlgn="base"/>
            <a:r>
              <a:rPr lang="en-US" sz="2000" b="1"/>
              <a:t>Actors:</a:t>
            </a:r>
            <a:r>
              <a:rPr lang="en-US" sz="2000"/>
              <a:t> The users that interact with a system. An actor can be a person, an organization, or an outside system that interacts with your application or system. They must be external objects that produce or consume data.</a:t>
            </a:r>
          </a:p>
          <a:p>
            <a:pPr fontAlgn="base"/>
            <a:r>
              <a:rPr lang="en-US" sz="2000" b="1"/>
              <a:t>System:</a:t>
            </a:r>
            <a:r>
              <a:rPr lang="en-US" sz="2000"/>
              <a:t> A specific sequence of actions and interactions between actors and the system. A system may also be referred to as a scenario.</a:t>
            </a:r>
          </a:p>
          <a:p>
            <a:pPr fontAlgn="base"/>
            <a:r>
              <a:rPr lang="en-US" sz="2000" b="1"/>
              <a:t>Goals:</a:t>
            </a:r>
            <a:r>
              <a:rPr lang="en-US" sz="2000"/>
              <a:t> The end result of most use cases. A successful diagram should describe the activities and variants used to reach the goal.</a:t>
            </a:r>
          </a:p>
        </p:txBody>
      </p:sp>
      <p:sp>
        <p:nvSpPr>
          <p:cNvPr id="44" name="Isosceles Triangle 43">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Isosceles Triangle 45">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87366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1352" name="Rectangle 154">
            <a:extLst>
              <a:ext uri="{FF2B5EF4-FFF2-40B4-BE49-F238E27FC236}">
                <a16:creationId xmlns:a16="http://schemas.microsoft.com/office/drawing/2014/main" id="{6AB33354-5302-409E-90BF-4E7A98AFB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1330" name="Rectangle 2">
            <a:extLst>
              <a:ext uri="{FF2B5EF4-FFF2-40B4-BE49-F238E27FC236}">
                <a16:creationId xmlns:a16="http://schemas.microsoft.com/office/drawing/2014/main" id="{090280B6-6106-4AAE-8DD1-00A0129EABDA}"/>
              </a:ext>
            </a:extLst>
          </p:cNvPr>
          <p:cNvSpPr>
            <a:spLocks noGrp="1" noChangeArrowheads="1"/>
          </p:cNvSpPr>
          <p:nvPr>
            <p:ph type="title"/>
          </p:nvPr>
        </p:nvSpPr>
        <p:spPr>
          <a:xfrm>
            <a:off x="645065" y="1165014"/>
            <a:ext cx="3796306" cy="4666206"/>
          </a:xfrm>
        </p:spPr>
        <p:txBody>
          <a:bodyPr anchor="ctr">
            <a:normAutofit/>
          </a:bodyPr>
          <a:lstStyle/>
          <a:p>
            <a:r>
              <a:rPr lang="en-US" altLang="en-US" sz="4800"/>
              <a:t>Use Cases</a:t>
            </a:r>
          </a:p>
        </p:txBody>
      </p:sp>
      <p:grpSp>
        <p:nvGrpSpPr>
          <p:cNvPr id="611353" name="Group 156">
            <a:extLst>
              <a:ext uri="{FF2B5EF4-FFF2-40B4-BE49-F238E27FC236}">
                <a16:creationId xmlns:a16="http://schemas.microsoft.com/office/drawing/2014/main" id="{0C66A8B6-1F6E-4FCC-93B9-B9986B6FD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576" y="5945955"/>
            <a:ext cx="12109423" cy="525780"/>
            <a:chOff x="82576" y="5945955"/>
            <a:chExt cx="12109423" cy="525780"/>
          </a:xfrm>
        </p:grpSpPr>
        <p:sp>
          <p:nvSpPr>
            <p:cNvPr id="611354" name="Rectangle 157">
              <a:extLst>
                <a:ext uri="{FF2B5EF4-FFF2-40B4-BE49-F238E27FC236}">
                  <a16:creationId xmlns:a16="http://schemas.microsoft.com/office/drawing/2014/main" id="{CAF7C4FD-65AD-4BBE-886A-D2E923F94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1355" name="Rectangle 158">
              <a:extLst>
                <a:ext uri="{FF2B5EF4-FFF2-40B4-BE49-F238E27FC236}">
                  <a16:creationId xmlns:a16="http://schemas.microsoft.com/office/drawing/2014/main" id="{1BA8278B-6DF7-481F-B1FA-FFE7D6C3C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1356" name="Rectangle 16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1331" name="Rectangle 3">
            <a:extLst>
              <a:ext uri="{FF2B5EF4-FFF2-40B4-BE49-F238E27FC236}">
                <a16:creationId xmlns:a16="http://schemas.microsoft.com/office/drawing/2014/main" id="{2AAE5B1E-C247-464C-A0A8-BDBFB2879429}"/>
              </a:ext>
            </a:extLst>
          </p:cNvPr>
          <p:cNvSpPr>
            <a:spLocks noGrp="1" noChangeArrowheads="1"/>
          </p:cNvSpPr>
          <p:nvPr>
            <p:ph type="body" idx="1"/>
          </p:nvPr>
        </p:nvSpPr>
        <p:spPr>
          <a:xfrm>
            <a:off x="5577840" y="1165014"/>
            <a:ext cx="5625253" cy="4666206"/>
          </a:xfrm>
        </p:spPr>
        <p:txBody>
          <a:bodyPr anchor="ctr">
            <a:normAutofit/>
          </a:bodyPr>
          <a:lstStyle/>
          <a:p>
            <a:r>
              <a:rPr lang="en-US" altLang="en-US" sz="2000"/>
              <a:t>Here is a scenario for a medical clinic.</a:t>
            </a:r>
          </a:p>
          <a:p>
            <a:endParaRPr lang="en-US" altLang="en-US" sz="2000"/>
          </a:p>
          <a:p>
            <a:r>
              <a:rPr lang="en-US" altLang="en-US" sz="2000"/>
              <a:t>A </a:t>
            </a:r>
            <a:r>
              <a:rPr lang="en-US" altLang="en-US" sz="2000" i="1"/>
              <a:t>patient calls the clinic to make an appointment for a yearly checkup. The receptionist finds the nearest empty time slot in the appointment book and schedules the appointment for that time slot. " </a:t>
            </a:r>
          </a:p>
          <a:p>
            <a:r>
              <a:rPr lang="en-US" altLang="en-US" sz="2000"/>
              <a:t>We want to write a use case for this scenario.</a:t>
            </a:r>
          </a:p>
          <a:p>
            <a:r>
              <a:rPr lang="en-US" altLang="en-US" sz="2000"/>
              <a:t>Remember:  A </a:t>
            </a:r>
            <a:r>
              <a:rPr lang="en-US" altLang="en-US" sz="2000" b="1"/>
              <a:t>use case</a:t>
            </a:r>
            <a:r>
              <a:rPr lang="en-US" altLang="en-US" sz="2000"/>
              <a:t> is a summary of scenarios for a single task or goal. </a:t>
            </a:r>
          </a:p>
          <a:p>
            <a:endParaRPr lang="en-US" altLang="en-US" sz="2000"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6AB33354-5302-409E-90BF-4E7A98AFB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3378" name="Rectangle 2">
            <a:extLst>
              <a:ext uri="{FF2B5EF4-FFF2-40B4-BE49-F238E27FC236}">
                <a16:creationId xmlns:a16="http://schemas.microsoft.com/office/drawing/2014/main" id="{47A9C1F9-EC90-4E35-AA1E-067369D2DDA3}"/>
              </a:ext>
            </a:extLst>
          </p:cNvPr>
          <p:cNvSpPr>
            <a:spLocks noGrp="1" noChangeArrowheads="1"/>
          </p:cNvSpPr>
          <p:nvPr>
            <p:ph type="title"/>
          </p:nvPr>
        </p:nvSpPr>
        <p:spPr>
          <a:xfrm>
            <a:off x="645065" y="1165014"/>
            <a:ext cx="3796306" cy="4666206"/>
          </a:xfrm>
        </p:spPr>
        <p:txBody>
          <a:bodyPr anchor="ctr">
            <a:normAutofit/>
          </a:bodyPr>
          <a:lstStyle/>
          <a:p>
            <a:r>
              <a:rPr lang="en-US" altLang="en-US" sz="4800"/>
              <a:t>Use Cases</a:t>
            </a:r>
          </a:p>
        </p:txBody>
      </p:sp>
      <p:grpSp>
        <p:nvGrpSpPr>
          <p:cNvPr id="74" name="Group 73">
            <a:extLst>
              <a:ext uri="{FF2B5EF4-FFF2-40B4-BE49-F238E27FC236}">
                <a16:creationId xmlns:a16="http://schemas.microsoft.com/office/drawing/2014/main" id="{0C66A8B6-1F6E-4FCC-93B9-B9986B6FD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576" y="5945955"/>
            <a:ext cx="12109423" cy="525780"/>
            <a:chOff x="82576" y="5945955"/>
            <a:chExt cx="12109423" cy="525780"/>
          </a:xfrm>
        </p:grpSpPr>
        <p:sp>
          <p:nvSpPr>
            <p:cNvPr id="75" name="Rectangle 74">
              <a:extLst>
                <a:ext uri="{FF2B5EF4-FFF2-40B4-BE49-F238E27FC236}">
                  <a16:creationId xmlns:a16="http://schemas.microsoft.com/office/drawing/2014/main" id="{CAF7C4FD-65AD-4BBE-886A-D2E923F94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1BA8278B-6DF7-481F-B1FA-FFE7D6C3C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3379" name="Rectangle 3">
            <a:extLst>
              <a:ext uri="{FF2B5EF4-FFF2-40B4-BE49-F238E27FC236}">
                <a16:creationId xmlns:a16="http://schemas.microsoft.com/office/drawing/2014/main" id="{121DCB19-CFD1-4594-89C0-BE920187EBFF}"/>
              </a:ext>
            </a:extLst>
          </p:cNvPr>
          <p:cNvSpPr>
            <a:spLocks noGrp="1" noChangeArrowheads="1"/>
          </p:cNvSpPr>
          <p:nvPr>
            <p:ph type="body" idx="1"/>
          </p:nvPr>
        </p:nvSpPr>
        <p:spPr>
          <a:xfrm>
            <a:off x="5577840" y="1165014"/>
            <a:ext cx="5625253" cy="4666206"/>
          </a:xfrm>
        </p:spPr>
        <p:txBody>
          <a:bodyPr anchor="ctr">
            <a:normAutofit/>
          </a:bodyPr>
          <a:lstStyle/>
          <a:p>
            <a:endParaRPr lang="en-US" altLang="en-US" sz="2000"/>
          </a:p>
          <a:p>
            <a:r>
              <a:rPr lang="en-US" altLang="en-US" sz="2000"/>
              <a:t>Step 1 Identify the actors</a:t>
            </a:r>
          </a:p>
          <a:p>
            <a:r>
              <a:rPr lang="en-US" altLang="en-US" sz="2000"/>
              <a:t>As we read the scenario, define those people or systems that are going to interact with the scenario. </a:t>
            </a:r>
          </a:p>
          <a:p>
            <a:endParaRPr lang="en-US" altLang="en-US" sz="2000"/>
          </a:p>
          <a:p>
            <a:r>
              <a:rPr lang="en-US" altLang="en-US" sz="2000"/>
              <a:t> A </a:t>
            </a:r>
            <a:r>
              <a:rPr lang="en-US" altLang="en-US" sz="2000" i="1"/>
              <a:t>patient calls the clinic to make an appointment for a yearly checkup. The receptionist finds the nearest empty time slot in the appointment book and schedules the appointment for that time slot. " </a:t>
            </a:r>
          </a:p>
          <a:p>
            <a:endParaRPr lang="en-US" altLang="en-US" sz="2000" i="1"/>
          </a:p>
          <a:p>
            <a:endParaRPr lang="en-US"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6AB33354-5302-409E-90BF-4E7A98AFB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5666" name="Rectangle 2">
            <a:extLst>
              <a:ext uri="{FF2B5EF4-FFF2-40B4-BE49-F238E27FC236}">
                <a16:creationId xmlns:a16="http://schemas.microsoft.com/office/drawing/2014/main" id="{C5D266FC-804A-4252-BE79-C8A2F42778EE}"/>
              </a:ext>
            </a:extLst>
          </p:cNvPr>
          <p:cNvSpPr>
            <a:spLocks noGrp="1" noChangeArrowheads="1"/>
          </p:cNvSpPr>
          <p:nvPr>
            <p:ph type="title"/>
          </p:nvPr>
        </p:nvSpPr>
        <p:spPr>
          <a:xfrm>
            <a:off x="645065" y="1165014"/>
            <a:ext cx="3796306" cy="4666206"/>
          </a:xfrm>
        </p:spPr>
        <p:txBody>
          <a:bodyPr anchor="ctr">
            <a:normAutofit/>
          </a:bodyPr>
          <a:lstStyle/>
          <a:p>
            <a:r>
              <a:rPr lang="en-GB" altLang="en-US" sz="4800" dirty="0"/>
              <a:t>Questions for Identifying </a:t>
            </a:r>
            <a:r>
              <a:rPr lang="en-GB" altLang="en-US" sz="4800" b="1" i="1" dirty="0"/>
              <a:t>People Actors</a:t>
            </a:r>
          </a:p>
        </p:txBody>
      </p:sp>
      <p:grpSp>
        <p:nvGrpSpPr>
          <p:cNvPr id="74" name="Group 73">
            <a:extLst>
              <a:ext uri="{FF2B5EF4-FFF2-40B4-BE49-F238E27FC236}">
                <a16:creationId xmlns:a16="http://schemas.microsoft.com/office/drawing/2014/main" id="{0C66A8B6-1F6E-4FCC-93B9-B9986B6FD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576" y="5945955"/>
            <a:ext cx="12109423" cy="525780"/>
            <a:chOff x="82576" y="5945955"/>
            <a:chExt cx="12109423" cy="525780"/>
          </a:xfrm>
        </p:grpSpPr>
        <p:sp>
          <p:nvSpPr>
            <p:cNvPr id="75" name="Rectangle 74">
              <a:extLst>
                <a:ext uri="{FF2B5EF4-FFF2-40B4-BE49-F238E27FC236}">
                  <a16:creationId xmlns:a16="http://schemas.microsoft.com/office/drawing/2014/main" id="{CAF7C4FD-65AD-4BBE-886A-D2E923F94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1BA8278B-6DF7-481F-B1FA-FFE7D6C3C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5667" name="Rectangle 3">
            <a:extLst>
              <a:ext uri="{FF2B5EF4-FFF2-40B4-BE49-F238E27FC236}">
                <a16:creationId xmlns:a16="http://schemas.microsoft.com/office/drawing/2014/main" id="{F9877229-8561-4400-8E7A-4922A1A6AA96}"/>
              </a:ext>
            </a:extLst>
          </p:cNvPr>
          <p:cNvSpPr>
            <a:spLocks noGrp="1" noChangeArrowheads="1"/>
          </p:cNvSpPr>
          <p:nvPr>
            <p:ph type="body" idx="1"/>
          </p:nvPr>
        </p:nvSpPr>
        <p:spPr>
          <a:xfrm>
            <a:off x="5577840" y="1165014"/>
            <a:ext cx="5625253" cy="4666206"/>
          </a:xfrm>
        </p:spPr>
        <p:txBody>
          <a:bodyPr anchor="ctr">
            <a:normAutofit/>
          </a:bodyPr>
          <a:lstStyle/>
          <a:p>
            <a:r>
              <a:rPr lang="en-GB" altLang="en-US" sz="2000"/>
              <a:t>Who is interested in the scenario/system?</a:t>
            </a:r>
          </a:p>
          <a:p>
            <a:r>
              <a:rPr lang="en-GB" altLang="en-US" sz="2000"/>
              <a:t>Where in the organization is the scenario/system be used?</a:t>
            </a:r>
          </a:p>
          <a:p>
            <a:r>
              <a:rPr lang="en-GB" altLang="en-US" sz="2000"/>
              <a:t>Who will benefit from the use of the scenario/system?</a:t>
            </a:r>
          </a:p>
          <a:p>
            <a:r>
              <a:rPr lang="en-GB" altLang="en-US" sz="2000"/>
              <a:t>Who will supply the scenario/system with this information, use this information, and remove this information?</a:t>
            </a:r>
          </a:p>
          <a:p>
            <a:r>
              <a:rPr lang="en-GB" altLang="en-US" sz="2000"/>
              <a:t>Does one person play several different roles?</a:t>
            </a:r>
          </a:p>
          <a:p>
            <a:r>
              <a:rPr lang="en-GB" altLang="en-US" sz="2000"/>
              <a:t>Do several people play the same role?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6AB33354-5302-409E-90BF-4E7A98AFB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7714" name="Rectangle 2">
            <a:extLst>
              <a:ext uri="{FF2B5EF4-FFF2-40B4-BE49-F238E27FC236}">
                <a16:creationId xmlns:a16="http://schemas.microsoft.com/office/drawing/2014/main" id="{8E650BFC-C645-4ADE-9D83-90E2393B13AB}"/>
              </a:ext>
            </a:extLst>
          </p:cNvPr>
          <p:cNvSpPr>
            <a:spLocks noGrp="1" noChangeArrowheads="1"/>
          </p:cNvSpPr>
          <p:nvPr>
            <p:ph type="title"/>
          </p:nvPr>
        </p:nvSpPr>
        <p:spPr>
          <a:xfrm>
            <a:off x="645065" y="1165014"/>
            <a:ext cx="3796306" cy="4666206"/>
          </a:xfrm>
        </p:spPr>
        <p:txBody>
          <a:bodyPr anchor="ctr">
            <a:normAutofit/>
          </a:bodyPr>
          <a:lstStyle/>
          <a:p>
            <a:r>
              <a:rPr lang="en-GB" altLang="en-US" sz="4800" dirty="0"/>
              <a:t>Questions for Identifying </a:t>
            </a:r>
            <a:r>
              <a:rPr lang="en-GB" altLang="en-US" sz="4800" b="1" i="1" dirty="0"/>
              <a:t>Other Actors</a:t>
            </a:r>
          </a:p>
        </p:txBody>
      </p:sp>
      <p:grpSp>
        <p:nvGrpSpPr>
          <p:cNvPr id="74" name="Group 73">
            <a:extLst>
              <a:ext uri="{FF2B5EF4-FFF2-40B4-BE49-F238E27FC236}">
                <a16:creationId xmlns:a16="http://schemas.microsoft.com/office/drawing/2014/main" id="{0C66A8B6-1F6E-4FCC-93B9-B9986B6FD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576" y="5945955"/>
            <a:ext cx="12109423" cy="525780"/>
            <a:chOff x="82576" y="5945955"/>
            <a:chExt cx="12109423" cy="525780"/>
          </a:xfrm>
        </p:grpSpPr>
        <p:sp>
          <p:nvSpPr>
            <p:cNvPr id="75" name="Rectangle 74">
              <a:extLst>
                <a:ext uri="{FF2B5EF4-FFF2-40B4-BE49-F238E27FC236}">
                  <a16:creationId xmlns:a16="http://schemas.microsoft.com/office/drawing/2014/main" id="{CAF7C4FD-65AD-4BBE-886A-D2E923F94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1BA8278B-6DF7-481F-B1FA-FFE7D6C3C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7715" name="Rectangle 3">
            <a:extLst>
              <a:ext uri="{FF2B5EF4-FFF2-40B4-BE49-F238E27FC236}">
                <a16:creationId xmlns:a16="http://schemas.microsoft.com/office/drawing/2014/main" id="{5C456DFB-56C1-44C5-A0F1-8B167CD26F6F}"/>
              </a:ext>
            </a:extLst>
          </p:cNvPr>
          <p:cNvSpPr>
            <a:spLocks noGrp="1" noChangeArrowheads="1"/>
          </p:cNvSpPr>
          <p:nvPr>
            <p:ph type="body" idx="1"/>
          </p:nvPr>
        </p:nvSpPr>
        <p:spPr>
          <a:xfrm>
            <a:off x="5577840" y="1165014"/>
            <a:ext cx="5625253" cy="4666206"/>
          </a:xfrm>
        </p:spPr>
        <p:txBody>
          <a:bodyPr anchor="ctr">
            <a:normAutofit/>
          </a:bodyPr>
          <a:lstStyle/>
          <a:p>
            <a:r>
              <a:rPr lang="en-GB" altLang="en-US" sz="2000"/>
              <a:t>What other entity is interested in the scenario/system?</a:t>
            </a:r>
          </a:p>
          <a:p>
            <a:r>
              <a:rPr lang="en-GB" altLang="en-US" sz="2000"/>
              <a:t>What other entity will supply the scenario/system with this information, use this information, and remove this information?</a:t>
            </a:r>
          </a:p>
          <a:p>
            <a:r>
              <a:rPr lang="en-GB" altLang="en-US" sz="2000"/>
              <a:t>Does the system use an external resource?</a:t>
            </a:r>
          </a:p>
          <a:p>
            <a:r>
              <a:rPr lang="en-GB" altLang="en-US" sz="2000"/>
              <a:t>Does the system interact with a legacy system?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a:extLst>
              <a:ext uri="{FF2B5EF4-FFF2-40B4-BE49-F238E27FC236}">
                <a16:creationId xmlns:a16="http://schemas.microsoft.com/office/drawing/2014/main" id="{7D19FA80-0811-41FE-A7DD-07ED1D110ADB}"/>
              </a:ext>
            </a:extLst>
          </p:cNvPr>
          <p:cNvSpPr>
            <a:spLocks noGrp="1" noChangeArrowheads="1"/>
          </p:cNvSpPr>
          <p:nvPr>
            <p:ph type="title"/>
          </p:nvPr>
        </p:nvSpPr>
        <p:spPr>
          <a:xfrm>
            <a:off x="2059915" y="1131984"/>
            <a:ext cx="8225138" cy="868403"/>
          </a:xfrm>
        </p:spPr>
        <p:txBody>
          <a:bodyPr>
            <a:normAutofit/>
          </a:bodyPr>
          <a:lstStyle/>
          <a:p>
            <a:r>
              <a:rPr lang="en-GB" altLang="en-US" sz="5400" b="1" dirty="0"/>
              <a:t>Actors</a:t>
            </a:r>
          </a:p>
        </p:txBody>
      </p:sp>
      <p:sp>
        <p:nvSpPr>
          <p:cNvPr id="629763" name="Rectangle 3">
            <a:extLst>
              <a:ext uri="{FF2B5EF4-FFF2-40B4-BE49-F238E27FC236}">
                <a16:creationId xmlns:a16="http://schemas.microsoft.com/office/drawing/2014/main" id="{9F48F1DE-A1D9-4F96-B73F-E9759EC3FB9A}"/>
              </a:ext>
            </a:extLst>
          </p:cNvPr>
          <p:cNvSpPr>
            <a:spLocks noGrp="1" noChangeArrowheads="1"/>
          </p:cNvSpPr>
          <p:nvPr>
            <p:ph type="body" idx="1"/>
          </p:nvPr>
        </p:nvSpPr>
        <p:spPr>
          <a:xfrm>
            <a:off x="1983432" y="2128784"/>
            <a:ext cx="8378105" cy="4348393"/>
          </a:xfrm>
        </p:spPr>
        <p:txBody>
          <a:bodyPr/>
          <a:lstStyle/>
          <a:p>
            <a:r>
              <a:rPr lang="en-GB" altLang="en-US" sz="3212"/>
              <a:t>An Actor is outside or external the system.</a:t>
            </a:r>
          </a:p>
          <a:p>
            <a:r>
              <a:rPr lang="en-GB" altLang="en-US" sz="3212"/>
              <a:t>It can be a</a:t>
            </a:r>
            <a:r>
              <a:rPr lang="en-GB" altLang="en-US"/>
              <a:t>:</a:t>
            </a:r>
          </a:p>
          <a:p>
            <a:pPr lvl="1"/>
            <a:r>
              <a:rPr lang="en-GB" altLang="en-US" sz="2810"/>
              <a:t>Human</a:t>
            </a:r>
          </a:p>
          <a:p>
            <a:pPr lvl="1"/>
            <a:r>
              <a:rPr lang="en-GB" altLang="en-US" sz="2810"/>
              <a:t>Peripheral device (hardware)</a:t>
            </a:r>
          </a:p>
          <a:p>
            <a:pPr lvl="1"/>
            <a:r>
              <a:rPr lang="en-GB" altLang="en-US" sz="2810"/>
              <a:t>External system or subsystem</a:t>
            </a:r>
          </a:p>
          <a:p>
            <a:pPr lvl="1"/>
            <a:r>
              <a:rPr lang="en-GB" altLang="en-US" sz="2810"/>
              <a:t>Time or time-based event</a:t>
            </a:r>
          </a:p>
          <a:p>
            <a:r>
              <a:rPr lang="en-GB" altLang="en-US" sz="3212"/>
              <a:t>Represented by stick figure</a:t>
            </a:r>
            <a:endParaRPr lang="en-GB" altLang="en-US"/>
          </a:p>
        </p:txBody>
      </p:sp>
      <p:grpSp>
        <p:nvGrpSpPr>
          <p:cNvPr id="629769" name="Group 9">
            <a:extLst>
              <a:ext uri="{FF2B5EF4-FFF2-40B4-BE49-F238E27FC236}">
                <a16:creationId xmlns:a16="http://schemas.microsoft.com/office/drawing/2014/main" id="{B206F77F-0EF0-4425-96C0-2FA74C90515E}"/>
              </a:ext>
            </a:extLst>
          </p:cNvPr>
          <p:cNvGrpSpPr>
            <a:grpSpLocks/>
          </p:cNvGrpSpPr>
          <p:nvPr/>
        </p:nvGrpSpPr>
        <p:grpSpPr bwMode="auto">
          <a:xfrm>
            <a:off x="8304454" y="4190646"/>
            <a:ext cx="841316" cy="1942357"/>
            <a:chOff x="4254" y="2630"/>
            <a:chExt cx="528" cy="1219"/>
          </a:xfrm>
        </p:grpSpPr>
        <p:sp>
          <p:nvSpPr>
            <p:cNvPr id="629764" name="Line 4">
              <a:extLst>
                <a:ext uri="{FF2B5EF4-FFF2-40B4-BE49-F238E27FC236}">
                  <a16:creationId xmlns:a16="http://schemas.microsoft.com/office/drawing/2014/main" id="{0CF39B20-E6F4-40AE-AAA8-36875F3E32B3}"/>
                </a:ext>
              </a:extLst>
            </p:cNvPr>
            <p:cNvSpPr>
              <a:spLocks noChangeShapeType="1"/>
            </p:cNvSpPr>
            <p:nvPr/>
          </p:nvSpPr>
          <p:spPr bwMode="auto">
            <a:xfrm>
              <a:off x="4493" y="2917"/>
              <a:ext cx="1" cy="762"/>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7"/>
            </a:p>
          </p:txBody>
        </p:sp>
        <p:sp>
          <p:nvSpPr>
            <p:cNvPr id="629765" name="Oval 5">
              <a:extLst>
                <a:ext uri="{FF2B5EF4-FFF2-40B4-BE49-F238E27FC236}">
                  <a16:creationId xmlns:a16="http://schemas.microsoft.com/office/drawing/2014/main" id="{351E2F1C-B7BF-4724-A5B2-8054B4CB7AB4}"/>
                </a:ext>
              </a:extLst>
            </p:cNvPr>
            <p:cNvSpPr>
              <a:spLocks noChangeArrowheads="1"/>
            </p:cNvSpPr>
            <p:nvPr/>
          </p:nvSpPr>
          <p:spPr bwMode="auto">
            <a:xfrm>
              <a:off x="4350" y="2630"/>
              <a:ext cx="303" cy="286"/>
            </a:xfrm>
            <a:prstGeom prst="ellipse">
              <a:avLst/>
            </a:prstGeom>
            <a:solidFill>
              <a:srgbClr val="D3EFC5"/>
            </a:solidFill>
            <a:ln w="39688">
              <a:solidFill>
                <a:srgbClr val="000000"/>
              </a:solidFill>
              <a:round/>
              <a:headEnd/>
              <a:tailEnd/>
            </a:ln>
          </p:spPr>
          <p:txBody>
            <a:bodyPr/>
            <a:lstStyle/>
            <a:p>
              <a:endParaRPr lang="en-US" sz="1807"/>
            </a:p>
          </p:txBody>
        </p:sp>
        <p:sp>
          <p:nvSpPr>
            <p:cNvPr id="629766" name="Line 6">
              <a:extLst>
                <a:ext uri="{FF2B5EF4-FFF2-40B4-BE49-F238E27FC236}">
                  <a16:creationId xmlns:a16="http://schemas.microsoft.com/office/drawing/2014/main" id="{4EB0AFE6-E59B-45F4-836E-E1C1D15C3630}"/>
                </a:ext>
              </a:extLst>
            </p:cNvPr>
            <p:cNvSpPr>
              <a:spLocks noChangeShapeType="1"/>
            </p:cNvSpPr>
            <p:nvPr/>
          </p:nvSpPr>
          <p:spPr bwMode="auto">
            <a:xfrm>
              <a:off x="4254" y="3204"/>
              <a:ext cx="528"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7"/>
            </a:p>
          </p:txBody>
        </p:sp>
        <p:sp>
          <p:nvSpPr>
            <p:cNvPr id="629767" name="Line 7">
              <a:extLst>
                <a:ext uri="{FF2B5EF4-FFF2-40B4-BE49-F238E27FC236}">
                  <a16:creationId xmlns:a16="http://schemas.microsoft.com/office/drawing/2014/main" id="{96F1FC9F-393E-4018-9EB9-6733D3F3CA9A}"/>
                </a:ext>
              </a:extLst>
            </p:cNvPr>
            <p:cNvSpPr>
              <a:spLocks noChangeShapeType="1"/>
            </p:cNvSpPr>
            <p:nvPr/>
          </p:nvSpPr>
          <p:spPr bwMode="auto">
            <a:xfrm flipH="1">
              <a:off x="4254" y="3634"/>
              <a:ext cx="201" cy="19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7"/>
            </a:p>
          </p:txBody>
        </p:sp>
        <p:sp>
          <p:nvSpPr>
            <p:cNvPr id="629768" name="Line 8">
              <a:extLst>
                <a:ext uri="{FF2B5EF4-FFF2-40B4-BE49-F238E27FC236}">
                  <a16:creationId xmlns:a16="http://schemas.microsoft.com/office/drawing/2014/main" id="{59D5E216-A03A-4C3F-8A56-1B995EBE0CC1}"/>
                </a:ext>
              </a:extLst>
            </p:cNvPr>
            <p:cNvSpPr>
              <a:spLocks noChangeShapeType="1"/>
            </p:cNvSpPr>
            <p:nvPr/>
          </p:nvSpPr>
          <p:spPr bwMode="auto">
            <a:xfrm>
              <a:off x="4493" y="3634"/>
              <a:ext cx="200" cy="215"/>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7"/>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2614</Words>
  <Application>Microsoft Office PowerPoint</Application>
  <PresentationFormat>Widescreen</PresentationFormat>
  <Paragraphs>242</Paragraphs>
  <Slides>27</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BlinkMacSystemFont</vt:lpstr>
      <vt:lpstr>Calibri</vt:lpstr>
      <vt:lpstr>Calibri Light</vt:lpstr>
      <vt:lpstr>Wingdings</vt:lpstr>
      <vt:lpstr>Zapf Dingbats</vt:lpstr>
      <vt:lpstr>Office Theme</vt:lpstr>
      <vt:lpstr>USE CASE DIAGRAM</vt:lpstr>
      <vt:lpstr>Use Cases</vt:lpstr>
      <vt:lpstr>What is a Use Case</vt:lpstr>
      <vt:lpstr>Use case diagram components  To answer the question, "What is a use case diagram?" you need to first understand its building blocks. Common components include: </vt:lpstr>
      <vt:lpstr>Use Cases</vt:lpstr>
      <vt:lpstr>Use Cases</vt:lpstr>
      <vt:lpstr>Questions for Identifying People Actors</vt:lpstr>
      <vt:lpstr>Questions for Identifying Other Actors</vt:lpstr>
      <vt:lpstr>Actors</vt:lpstr>
      <vt:lpstr>Use Cases</vt:lpstr>
      <vt:lpstr>So as we read our scenario, what or who is the actor???? </vt:lpstr>
      <vt:lpstr>Use Cases</vt:lpstr>
      <vt:lpstr>Use Cases</vt:lpstr>
      <vt:lpstr>Use Case Components</vt:lpstr>
      <vt:lpstr>Use Case</vt:lpstr>
      <vt:lpstr>Use Case</vt:lpstr>
      <vt:lpstr>Use Case - Actor</vt:lpstr>
      <vt:lpstr>Use Case  - Relationships</vt:lpstr>
      <vt:lpstr>Use Case  - Relationships</vt:lpstr>
      <vt:lpstr>Use Case Diagram</vt:lpstr>
      <vt:lpstr>Generalization Relationship - Inheritance</vt:lpstr>
      <vt:lpstr>Example of Relationships</vt:lpstr>
      <vt:lpstr>Use Case Diagram</vt:lpstr>
      <vt:lpstr>Use Case Diagram</vt:lpstr>
      <vt:lpstr>Example of Relationships</vt:lpstr>
      <vt:lpstr>Use Case Diagram Uses</vt:lpstr>
      <vt:lpstr>An effective use case diagram can help your team discuss and represent: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 DIAGRAM</dc:title>
  <dc:creator>Dharini Shah</dc:creator>
  <cp:lastModifiedBy>Dharini Shah</cp:lastModifiedBy>
  <cp:revision>2</cp:revision>
  <dcterms:created xsi:type="dcterms:W3CDTF">2020-01-30T02:24:50Z</dcterms:created>
  <dcterms:modified xsi:type="dcterms:W3CDTF">2020-02-06T23:19:39Z</dcterms:modified>
</cp:coreProperties>
</file>