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71" r:id="rId3"/>
    <p:sldId id="257" r:id="rId4"/>
    <p:sldId id="259" r:id="rId5"/>
    <p:sldId id="273" r:id="rId6"/>
    <p:sldId id="274" r:id="rId7"/>
    <p:sldId id="261" r:id="rId8"/>
    <p:sldId id="275" r:id="rId9"/>
    <p:sldId id="263" r:id="rId10"/>
    <p:sldId id="264" r:id="rId11"/>
    <p:sldId id="265" r:id="rId12"/>
    <p:sldId id="276" r:id="rId13"/>
    <p:sldId id="268" r:id="rId14"/>
    <p:sldId id="269" r:id="rId15"/>
    <p:sldId id="270" r:id="rId16"/>
    <p:sldId id="280" r:id="rId17"/>
    <p:sldId id="266" r:id="rId18"/>
    <p:sldId id="279" r:id="rId19"/>
    <p:sldId id="277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504755-CF58-4852-B3BC-FD9809B98A92}" v="172" dt="2020-01-22T18:45:10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rini Shah" userId="0ac277399eba3d6a" providerId="LiveId" clId="{7D504755-CF58-4852-B3BC-FD9809B98A92}"/>
    <pc:docChg chg="undo redo custSel mod addSld delSld modSld sldOrd">
      <pc:chgData name="Dharini Shah" userId="0ac277399eba3d6a" providerId="LiveId" clId="{7D504755-CF58-4852-B3BC-FD9809B98A92}" dt="2020-01-22T18:45:36.683" v="1507" actId="2696"/>
      <pc:docMkLst>
        <pc:docMk/>
      </pc:docMkLst>
      <pc:sldChg chg="addSp delSp modSp mod setBg">
        <pc:chgData name="Dharini Shah" userId="0ac277399eba3d6a" providerId="LiveId" clId="{7D504755-CF58-4852-B3BC-FD9809B98A92}" dt="2020-01-19T12:50:30.956" v="5" actId="26606"/>
        <pc:sldMkLst>
          <pc:docMk/>
          <pc:sldMk cId="2158911308" sldId="256"/>
        </pc:sldMkLst>
        <pc:spChg chg="mod">
          <ac:chgData name="Dharini Shah" userId="0ac277399eba3d6a" providerId="LiveId" clId="{7D504755-CF58-4852-B3BC-FD9809B98A92}" dt="2020-01-19T12:50:30.956" v="5" actId="26606"/>
          <ac:spMkLst>
            <pc:docMk/>
            <pc:sldMk cId="2158911308" sldId="256"/>
            <ac:spMk id="2" creationId="{859CFD60-D5B8-45F3-83A7-47FE0F665AA2}"/>
          </ac:spMkLst>
        </pc:spChg>
        <pc:spChg chg="add del">
          <ac:chgData name="Dharini Shah" userId="0ac277399eba3d6a" providerId="LiveId" clId="{7D504755-CF58-4852-B3BC-FD9809B98A92}" dt="2020-01-19T12:50:17.560" v="2" actId="26606"/>
          <ac:spMkLst>
            <pc:docMk/>
            <pc:sldMk cId="2158911308" sldId="256"/>
            <ac:spMk id="9" creationId="{482BD70C-C4A0-46C4-9518-A731098B419A}"/>
          </ac:spMkLst>
        </pc:spChg>
        <pc:spChg chg="add del">
          <ac:chgData name="Dharini Shah" userId="0ac277399eba3d6a" providerId="LiveId" clId="{7D504755-CF58-4852-B3BC-FD9809B98A92}" dt="2020-01-19T12:50:17.560" v="2" actId="26606"/>
          <ac:spMkLst>
            <pc:docMk/>
            <pc:sldMk cId="2158911308" sldId="256"/>
            <ac:spMk id="11" creationId="{39B74A45-BDDD-4892-B8C0-B290C0944FCB}"/>
          </ac:spMkLst>
        </pc:spChg>
        <pc:spChg chg="add del">
          <ac:chgData name="Dharini Shah" userId="0ac277399eba3d6a" providerId="LiveId" clId="{7D504755-CF58-4852-B3BC-FD9809B98A92}" dt="2020-01-19T12:50:17.560" v="2" actId="26606"/>
          <ac:spMkLst>
            <pc:docMk/>
            <pc:sldMk cId="2158911308" sldId="256"/>
            <ac:spMk id="13" creationId="{C516C73E-9465-4C9E-9B86-9E58FB326B6B}"/>
          </ac:spMkLst>
        </pc:spChg>
        <pc:spChg chg="add del">
          <ac:chgData name="Dharini Shah" userId="0ac277399eba3d6a" providerId="LiveId" clId="{7D504755-CF58-4852-B3BC-FD9809B98A92}" dt="2020-01-19T12:50:30.956" v="5" actId="26606"/>
          <ac:spMkLst>
            <pc:docMk/>
            <pc:sldMk cId="2158911308" sldId="256"/>
            <ac:spMk id="15" creationId="{482BD70C-C4A0-46C4-9518-A731098B419A}"/>
          </ac:spMkLst>
        </pc:spChg>
        <pc:spChg chg="add del">
          <ac:chgData name="Dharini Shah" userId="0ac277399eba3d6a" providerId="LiveId" clId="{7D504755-CF58-4852-B3BC-FD9809B98A92}" dt="2020-01-19T12:50:30.956" v="5" actId="26606"/>
          <ac:spMkLst>
            <pc:docMk/>
            <pc:sldMk cId="2158911308" sldId="256"/>
            <ac:spMk id="16" creationId="{39B74A45-BDDD-4892-B8C0-B290C0944FCB}"/>
          </ac:spMkLst>
        </pc:spChg>
        <pc:spChg chg="add del">
          <ac:chgData name="Dharini Shah" userId="0ac277399eba3d6a" providerId="LiveId" clId="{7D504755-CF58-4852-B3BC-FD9809B98A92}" dt="2020-01-19T12:50:30.956" v="5" actId="26606"/>
          <ac:spMkLst>
            <pc:docMk/>
            <pc:sldMk cId="2158911308" sldId="256"/>
            <ac:spMk id="17" creationId="{C516C73E-9465-4C9E-9B86-9E58FB326B6B}"/>
          </ac:spMkLst>
        </pc:spChg>
        <pc:spChg chg="add">
          <ac:chgData name="Dharini Shah" userId="0ac277399eba3d6a" providerId="LiveId" clId="{7D504755-CF58-4852-B3BC-FD9809B98A92}" dt="2020-01-19T12:50:30.956" v="5" actId="26606"/>
          <ac:spMkLst>
            <pc:docMk/>
            <pc:sldMk cId="2158911308" sldId="256"/>
            <ac:spMk id="23" creationId="{C0B27210-D0CA-4654-B3E3-9ABB4F178EA1}"/>
          </ac:spMkLst>
        </pc:spChg>
        <pc:spChg chg="add">
          <ac:chgData name="Dharini Shah" userId="0ac277399eba3d6a" providerId="LiveId" clId="{7D504755-CF58-4852-B3BC-FD9809B98A92}" dt="2020-01-19T12:50:30.956" v="5" actId="26606"/>
          <ac:spMkLst>
            <pc:docMk/>
            <pc:sldMk cId="2158911308" sldId="256"/>
            <ac:spMk id="25" creationId="{1DB7C82F-AB7E-4F0C-B829-FA1B9C415180}"/>
          </ac:spMkLst>
        </pc:spChg>
        <pc:spChg chg="add">
          <ac:chgData name="Dharini Shah" userId="0ac277399eba3d6a" providerId="LiveId" clId="{7D504755-CF58-4852-B3BC-FD9809B98A92}" dt="2020-01-19T12:50:30.956" v="5" actId="26606"/>
          <ac:spMkLst>
            <pc:docMk/>
            <pc:sldMk cId="2158911308" sldId="256"/>
            <ac:spMk id="27" creationId="{70B66945-4967-4040-926D-DCA44313CDAB}"/>
          </ac:spMkLst>
        </pc:spChg>
        <pc:picChg chg="add del">
          <ac:chgData name="Dharini Shah" userId="0ac277399eba3d6a" providerId="LiveId" clId="{7D504755-CF58-4852-B3BC-FD9809B98A92}" dt="2020-01-19T12:50:17.560" v="2" actId="26606"/>
          <ac:picMkLst>
            <pc:docMk/>
            <pc:sldMk cId="2158911308" sldId="256"/>
            <ac:picMk id="6" creationId="{F3D1A0C1-A208-4076-A2F5-DDBFAE3306A9}"/>
          </ac:picMkLst>
        </pc:picChg>
        <pc:picChg chg="add mod">
          <ac:chgData name="Dharini Shah" userId="0ac277399eba3d6a" providerId="LiveId" clId="{7D504755-CF58-4852-B3BC-FD9809B98A92}" dt="2020-01-19T12:50:30.956" v="5" actId="26606"/>
          <ac:picMkLst>
            <pc:docMk/>
            <pc:sldMk cId="2158911308" sldId="256"/>
            <ac:picMk id="18" creationId="{FD58742C-06B0-40A2-BF0D-CBFE8A4BA8C3}"/>
          </ac:picMkLst>
        </pc:picChg>
      </pc:sldChg>
      <pc:sldChg chg="addSp delSp modSp mod setBg">
        <pc:chgData name="Dharini Shah" userId="0ac277399eba3d6a" providerId="LiveId" clId="{7D504755-CF58-4852-B3BC-FD9809B98A92}" dt="2020-01-19T12:58:25.427" v="227" actId="1036"/>
        <pc:sldMkLst>
          <pc:docMk/>
          <pc:sldMk cId="2489913378" sldId="257"/>
        </pc:sldMkLst>
        <pc:spChg chg="del mod">
          <ac:chgData name="Dharini Shah" userId="0ac277399eba3d6a" providerId="LiveId" clId="{7D504755-CF58-4852-B3BC-FD9809B98A92}" dt="2020-01-19T12:55:24.003" v="25" actId="21"/>
          <ac:spMkLst>
            <pc:docMk/>
            <pc:sldMk cId="2489913378" sldId="257"/>
            <ac:spMk id="6" creationId="{9E518BA5-1D88-4331-932F-EBF75B4E2797}"/>
          </ac:spMkLst>
        </pc:spChg>
        <pc:spChg chg="del">
          <ac:chgData name="Dharini Shah" userId="0ac277399eba3d6a" providerId="LiveId" clId="{7D504755-CF58-4852-B3BC-FD9809B98A92}" dt="2020-01-19T12:51:44.771" v="12" actId="478"/>
          <ac:spMkLst>
            <pc:docMk/>
            <pc:sldMk cId="2489913378" sldId="257"/>
            <ac:spMk id="8" creationId="{210AE120-7B97-45DF-BCC5-2D1C324EC2F7}"/>
          </ac:spMkLst>
        </pc:spChg>
        <pc:spChg chg="add mod">
          <ac:chgData name="Dharini Shah" userId="0ac277399eba3d6a" providerId="LiveId" clId="{7D504755-CF58-4852-B3BC-FD9809B98A92}" dt="2020-01-19T12:57:44.245" v="44" actId="208"/>
          <ac:spMkLst>
            <pc:docMk/>
            <pc:sldMk cId="2489913378" sldId="257"/>
            <ac:spMk id="11" creationId="{9A9D745D-CFF6-47E0-AB95-BDCA4415359C}"/>
          </ac:spMkLst>
        </pc:spChg>
        <pc:spChg chg="add del mod">
          <ac:chgData name="Dharini Shah" userId="0ac277399eba3d6a" providerId="LiveId" clId="{7D504755-CF58-4852-B3BC-FD9809B98A92}" dt="2020-01-19T12:58:00.204" v="45" actId="478"/>
          <ac:spMkLst>
            <pc:docMk/>
            <pc:sldMk cId="2489913378" sldId="257"/>
            <ac:spMk id="12" creationId="{F037C756-B759-44E8-8EAA-14CEA0B8DDAA}"/>
          </ac:spMkLst>
        </pc:spChg>
        <pc:spChg chg="add mod">
          <ac:chgData name="Dharini Shah" userId="0ac277399eba3d6a" providerId="LiveId" clId="{7D504755-CF58-4852-B3BC-FD9809B98A92}" dt="2020-01-19T12:58:17.200" v="226" actId="14100"/>
          <ac:spMkLst>
            <pc:docMk/>
            <pc:sldMk cId="2489913378" sldId="257"/>
            <ac:spMk id="14" creationId="{3F8B822D-BBFF-468A-BC17-5615C731CEC4}"/>
          </ac:spMkLst>
        </pc:spChg>
        <pc:spChg chg="add">
          <ac:chgData name="Dharini Shah" userId="0ac277399eba3d6a" providerId="LiveId" clId="{7D504755-CF58-4852-B3BC-FD9809B98A92}" dt="2020-01-19T12:55:48.370" v="34" actId="26606"/>
          <ac:spMkLst>
            <pc:docMk/>
            <pc:sldMk cId="2489913378" sldId="257"/>
            <ac:spMk id="15" creationId="{22C6C9C9-83BF-4A6C-A1BF-C1735C61B4FF}"/>
          </ac:spMkLst>
        </pc:spChg>
        <pc:graphicFrameChg chg="add del mod">
          <ac:chgData name="Dharini Shah" userId="0ac277399eba3d6a" providerId="LiveId" clId="{7D504755-CF58-4852-B3BC-FD9809B98A92}" dt="2020-01-19T12:51:59.710" v="15"/>
          <ac:graphicFrameMkLst>
            <pc:docMk/>
            <pc:sldMk cId="2489913378" sldId="257"/>
            <ac:graphicFrameMk id="2" creationId="{4C3B7567-6A20-4988-94C7-23F2ED22B0C0}"/>
          </ac:graphicFrameMkLst>
        </pc:graphicFrameChg>
        <pc:picChg chg="add mod ord">
          <ac:chgData name="Dharini Shah" userId="0ac277399eba3d6a" providerId="LiveId" clId="{7D504755-CF58-4852-B3BC-FD9809B98A92}" dt="2020-01-19T12:56:12.723" v="38" actId="1440"/>
          <ac:picMkLst>
            <pc:docMk/>
            <pc:sldMk cId="2489913378" sldId="257"/>
            <ac:picMk id="4" creationId="{F5FCBE68-0B8D-47F6-B09C-0C6B23054856}"/>
          </ac:picMkLst>
        </pc:picChg>
        <pc:picChg chg="del mod">
          <ac:chgData name="Dharini Shah" userId="0ac277399eba3d6a" providerId="LiveId" clId="{7D504755-CF58-4852-B3BC-FD9809B98A92}" dt="2020-01-19T12:55:30.900" v="26" actId="478"/>
          <ac:picMkLst>
            <pc:docMk/>
            <pc:sldMk cId="2489913378" sldId="257"/>
            <ac:picMk id="5" creationId="{88AD0D84-1A00-4A32-A12B-24064939622C}"/>
          </ac:picMkLst>
        </pc:picChg>
        <pc:picChg chg="add del mod">
          <ac:chgData name="Dharini Shah" userId="0ac277399eba3d6a" providerId="LiveId" clId="{7D504755-CF58-4852-B3BC-FD9809B98A92}" dt="2020-01-19T12:55:30.900" v="26" actId="478"/>
          <ac:picMkLst>
            <pc:docMk/>
            <pc:sldMk cId="2489913378" sldId="257"/>
            <ac:picMk id="7" creationId="{A2316ECE-E942-4EC8-84C1-275C5F2369A4}"/>
          </ac:picMkLst>
        </pc:picChg>
        <pc:picChg chg="add mod">
          <ac:chgData name="Dharini Shah" userId="0ac277399eba3d6a" providerId="LiveId" clId="{7D504755-CF58-4852-B3BC-FD9809B98A92}" dt="2020-01-19T12:58:25.427" v="227" actId="1036"/>
          <ac:picMkLst>
            <pc:docMk/>
            <pc:sldMk cId="2489913378" sldId="257"/>
            <ac:picMk id="10" creationId="{B491827B-DDC5-48A1-84D1-2A1FCFC09F6B}"/>
          </ac:picMkLst>
        </pc:picChg>
      </pc:sldChg>
      <pc:sldChg chg="addSp delSp modSp mod setBg">
        <pc:chgData name="Dharini Shah" userId="0ac277399eba3d6a" providerId="LiveId" clId="{7D504755-CF58-4852-B3BC-FD9809B98A92}" dt="2020-01-19T13:04:35.707" v="312" actId="21"/>
        <pc:sldMkLst>
          <pc:docMk/>
          <pc:sldMk cId="908961178" sldId="259"/>
        </pc:sldMkLst>
        <pc:spChg chg="del">
          <ac:chgData name="Dharini Shah" userId="0ac277399eba3d6a" providerId="LiveId" clId="{7D504755-CF58-4852-B3BC-FD9809B98A92}" dt="2020-01-19T12:58:40.581" v="228" actId="21"/>
          <ac:spMkLst>
            <pc:docMk/>
            <pc:sldMk cId="908961178" sldId="259"/>
            <ac:spMk id="3" creationId="{8156F4DC-EFBD-4403-B288-9A5D61B4C8E5}"/>
          </ac:spMkLst>
        </pc:spChg>
        <pc:spChg chg="del">
          <ac:chgData name="Dharini Shah" userId="0ac277399eba3d6a" providerId="LiveId" clId="{7D504755-CF58-4852-B3BC-FD9809B98A92}" dt="2020-01-19T12:58:43.726" v="230" actId="478"/>
          <ac:spMkLst>
            <pc:docMk/>
            <pc:sldMk cId="908961178" sldId="259"/>
            <ac:spMk id="4" creationId="{0DD85D75-0018-4163-84D0-E3DF8EC7F222}"/>
          </ac:spMkLst>
        </pc:spChg>
        <pc:spChg chg="add del mod">
          <ac:chgData name="Dharini Shah" userId="0ac277399eba3d6a" providerId="LiveId" clId="{7D504755-CF58-4852-B3BC-FD9809B98A92}" dt="2020-01-19T12:59:41.063" v="232"/>
          <ac:spMkLst>
            <pc:docMk/>
            <pc:sldMk cId="908961178" sldId="259"/>
            <ac:spMk id="5" creationId="{BB491DE3-EBF8-4723-8CDC-820A7FF92D0F}"/>
          </ac:spMkLst>
        </pc:spChg>
        <pc:spChg chg="add del mod">
          <ac:chgData name="Dharini Shah" userId="0ac277399eba3d6a" providerId="LiveId" clId="{7D504755-CF58-4852-B3BC-FD9809B98A92}" dt="2020-01-19T12:59:41.063" v="232"/>
          <ac:spMkLst>
            <pc:docMk/>
            <pc:sldMk cId="908961178" sldId="259"/>
            <ac:spMk id="6" creationId="{2087F452-213B-4FD6-B3BC-0C2D9BF56477}"/>
          </ac:spMkLst>
        </pc:spChg>
        <pc:spChg chg="add mod">
          <ac:chgData name="Dharini Shah" userId="0ac277399eba3d6a" providerId="LiveId" clId="{7D504755-CF58-4852-B3BC-FD9809B98A92}" dt="2020-01-19T13:01:51.329" v="294" actId="26606"/>
          <ac:spMkLst>
            <pc:docMk/>
            <pc:sldMk cId="908961178" sldId="259"/>
            <ac:spMk id="7" creationId="{A1BC8B68-0D23-42ED-BA0C-11D80D6F0281}"/>
          </ac:spMkLst>
        </pc:spChg>
        <pc:spChg chg="add del mod">
          <ac:chgData name="Dharini Shah" userId="0ac277399eba3d6a" providerId="LiveId" clId="{7D504755-CF58-4852-B3BC-FD9809B98A92}" dt="2020-01-19T13:00:04.767" v="242" actId="26606"/>
          <ac:spMkLst>
            <pc:docMk/>
            <pc:sldMk cId="908961178" sldId="259"/>
            <ac:spMk id="8" creationId="{CE5DE5BD-570B-4AD8-9457-5782696AC797}"/>
          </ac:spMkLst>
        </pc:spChg>
        <pc:spChg chg="add del">
          <ac:chgData name="Dharini Shah" userId="0ac277399eba3d6a" providerId="LiveId" clId="{7D504755-CF58-4852-B3BC-FD9809B98A92}" dt="2020-01-19T13:01:51.329" v="294" actId="26606"/>
          <ac:spMkLst>
            <pc:docMk/>
            <pc:sldMk cId="908961178" sldId="259"/>
            <ac:spMk id="13" creationId="{B547373F-AF2E-4907-B442-9F902B387FD0}"/>
          </ac:spMkLst>
        </pc:spChg>
        <pc:spChg chg="add mod">
          <ac:chgData name="Dharini Shah" userId="0ac277399eba3d6a" providerId="LiveId" clId="{7D504755-CF58-4852-B3BC-FD9809B98A92}" dt="2020-01-19T13:02:09.431" v="298" actId="14100"/>
          <ac:spMkLst>
            <pc:docMk/>
            <pc:sldMk cId="908961178" sldId="259"/>
            <ac:spMk id="14" creationId="{3C85FD19-815E-4FE2-BF56-FAC1343AB1B3}"/>
          </ac:spMkLst>
        </pc:spChg>
        <pc:spChg chg="add del mod">
          <ac:chgData name="Dharini Shah" userId="0ac277399eba3d6a" providerId="LiveId" clId="{7D504755-CF58-4852-B3BC-FD9809B98A92}" dt="2020-01-19T13:04:35.707" v="312" actId="21"/>
          <ac:spMkLst>
            <pc:docMk/>
            <pc:sldMk cId="908961178" sldId="259"/>
            <ac:spMk id="15" creationId="{7688ABAD-FF83-4E14-B4B1-2FE7767FC7D6}"/>
          </ac:spMkLst>
        </pc:spChg>
        <pc:spChg chg="add">
          <ac:chgData name="Dharini Shah" userId="0ac277399eba3d6a" providerId="LiveId" clId="{7D504755-CF58-4852-B3BC-FD9809B98A92}" dt="2020-01-19T13:01:51.329" v="294" actId="26606"/>
          <ac:spMkLst>
            <pc:docMk/>
            <pc:sldMk cId="908961178" sldId="259"/>
            <ac:spMk id="18" creationId="{A4AC5506-6312-4701-8D3C-40187889A947}"/>
          </ac:spMkLst>
        </pc:spChg>
        <pc:picChg chg="del">
          <ac:chgData name="Dharini Shah" userId="0ac277399eba3d6a" providerId="LiveId" clId="{7D504755-CF58-4852-B3BC-FD9809B98A92}" dt="2020-01-19T12:58:41.583" v="229" actId="478"/>
          <ac:picMkLst>
            <pc:docMk/>
            <pc:sldMk cId="908961178" sldId="259"/>
            <ac:picMk id="2" creationId="{DF22C3A6-F829-43AE-A9C7-EB731C7E9267}"/>
          </ac:picMkLst>
        </pc:picChg>
        <pc:picChg chg="add mod">
          <ac:chgData name="Dharini Shah" userId="0ac277399eba3d6a" providerId="LiveId" clId="{7D504755-CF58-4852-B3BC-FD9809B98A92}" dt="2020-01-19T13:01:51.329" v="294" actId="26606"/>
          <ac:picMkLst>
            <pc:docMk/>
            <pc:sldMk cId="908961178" sldId="259"/>
            <ac:picMk id="10" creationId="{6643F98F-2CFA-4384-A67E-91D65ADA68D8}"/>
          </ac:picMkLst>
        </pc:picChg>
      </pc:sldChg>
      <pc:sldChg chg="addSp delSp modSp del">
        <pc:chgData name="Dharini Shah" userId="0ac277399eba3d6a" providerId="LiveId" clId="{7D504755-CF58-4852-B3BC-FD9809B98A92}" dt="2020-01-19T13:08:46.073" v="494" actId="47"/>
        <pc:sldMkLst>
          <pc:docMk/>
          <pc:sldMk cId="1248367713" sldId="260"/>
        </pc:sldMkLst>
        <pc:spChg chg="del">
          <ac:chgData name="Dharini Shah" userId="0ac277399eba3d6a" providerId="LiveId" clId="{7D504755-CF58-4852-B3BC-FD9809B98A92}" dt="2020-01-19T13:02:38.321" v="301" actId="478"/>
          <ac:spMkLst>
            <pc:docMk/>
            <pc:sldMk cId="1248367713" sldId="260"/>
            <ac:spMk id="8" creationId="{4510EA64-94B4-42CE-8402-4EF10501325A}"/>
          </ac:spMkLst>
        </pc:spChg>
        <pc:spChg chg="del">
          <ac:chgData name="Dharini Shah" userId="0ac277399eba3d6a" providerId="LiveId" clId="{7D504755-CF58-4852-B3BC-FD9809B98A92}" dt="2020-01-19T13:02:34.874" v="300" actId="478"/>
          <ac:spMkLst>
            <pc:docMk/>
            <pc:sldMk cId="1248367713" sldId="260"/>
            <ac:spMk id="9" creationId="{A5C80A2B-2A93-4F46-803B-E50ED5994FE2}"/>
          </ac:spMkLst>
        </pc:spChg>
        <pc:spChg chg="del">
          <ac:chgData name="Dharini Shah" userId="0ac277399eba3d6a" providerId="LiveId" clId="{7D504755-CF58-4852-B3BC-FD9809B98A92}" dt="2020-01-19T13:04:22.482" v="309" actId="21"/>
          <ac:spMkLst>
            <pc:docMk/>
            <pc:sldMk cId="1248367713" sldId="260"/>
            <ac:spMk id="12" creationId="{EAF1A8F3-B233-4E35-9258-F6CCB9551D56}"/>
          </ac:spMkLst>
        </pc:spChg>
        <pc:picChg chg="del">
          <ac:chgData name="Dharini Shah" userId="0ac277399eba3d6a" providerId="LiveId" clId="{7D504755-CF58-4852-B3BC-FD9809B98A92}" dt="2020-01-19T13:02:30.874" v="299" actId="478"/>
          <ac:picMkLst>
            <pc:docMk/>
            <pc:sldMk cId="1248367713" sldId="260"/>
            <ac:picMk id="2" creationId="{566A91A3-7AF4-4F71-AA47-45029BF94479}"/>
          </ac:picMkLst>
        </pc:picChg>
        <pc:picChg chg="del">
          <ac:chgData name="Dharini Shah" userId="0ac277399eba3d6a" providerId="LiveId" clId="{7D504755-CF58-4852-B3BC-FD9809B98A92}" dt="2020-01-19T13:02:30.874" v="299" actId="478"/>
          <ac:picMkLst>
            <pc:docMk/>
            <pc:sldMk cId="1248367713" sldId="260"/>
            <ac:picMk id="3" creationId="{D9BE9192-71DE-4692-B93A-9191FEBD4E58}"/>
          </ac:picMkLst>
        </pc:picChg>
        <pc:picChg chg="add del mod">
          <ac:chgData name="Dharini Shah" userId="0ac277399eba3d6a" providerId="LiveId" clId="{7D504755-CF58-4852-B3BC-FD9809B98A92}" dt="2020-01-19T13:07:43.024" v="486" actId="21"/>
          <ac:picMkLst>
            <pc:docMk/>
            <pc:sldMk cId="1248367713" sldId="260"/>
            <ac:picMk id="5" creationId="{275C7A0F-AD80-4BCA-929A-CD5029DD630A}"/>
          </ac:picMkLst>
        </pc:picChg>
        <pc:picChg chg="add del mod">
          <ac:chgData name="Dharini Shah" userId="0ac277399eba3d6a" providerId="LiveId" clId="{7D504755-CF58-4852-B3BC-FD9809B98A92}" dt="2020-01-19T13:07:26.611" v="482" actId="21"/>
          <ac:picMkLst>
            <pc:docMk/>
            <pc:sldMk cId="1248367713" sldId="260"/>
            <ac:picMk id="10" creationId="{BFA311F5-5FBF-479B-B808-2286D1CFB28D}"/>
          </ac:picMkLst>
        </pc:picChg>
        <pc:cxnChg chg="del">
          <ac:chgData name="Dharini Shah" userId="0ac277399eba3d6a" providerId="LiveId" clId="{7D504755-CF58-4852-B3BC-FD9809B98A92}" dt="2020-01-19T13:02:38.321" v="301" actId="478"/>
          <ac:cxnSpMkLst>
            <pc:docMk/>
            <pc:sldMk cId="1248367713" sldId="260"/>
            <ac:cxnSpMk id="6" creationId="{79608BCA-759C-457E-B36B-CD29CAA4C338}"/>
          </ac:cxnSpMkLst>
        </pc:cxnChg>
        <pc:cxnChg chg="del">
          <ac:chgData name="Dharini Shah" userId="0ac277399eba3d6a" providerId="LiveId" clId="{7D504755-CF58-4852-B3BC-FD9809B98A92}" dt="2020-01-19T13:02:34.874" v="300" actId="478"/>
          <ac:cxnSpMkLst>
            <pc:docMk/>
            <pc:sldMk cId="1248367713" sldId="260"/>
            <ac:cxnSpMk id="11" creationId="{0AD01710-2D0E-4F69-AD58-09D32659D493}"/>
          </ac:cxnSpMkLst>
        </pc:cxnChg>
      </pc:sldChg>
      <pc:sldChg chg="addSp delSp modSp mod setBg">
        <pc:chgData name="Dharini Shah" userId="0ac277399eba3d6a" providerId="LiveId" clId="{7D504755-CF58-4852-B3BC-FD9809B98A92}" dt="2020-01-19T13:25:16.264" v="718" actId="26606"/>
        <pc:sldMkLst>
          <pc:docMk/>
          <pc:sldMk cId="3696944021" sldId="261"/>
        </pc:sldMkLst>
        <pc:spChg chg="del">
          <ac:chgData name="Dharini Shah" userId="0ac277399eba3d6a" providerId="LiveId" clId="{7D504755-CF58-4852-B3BC-FD9809B98A92}" dt="2020-01-19T13:11:46.940" v="523" actId="478"/>
          <ac:spMkLst>
            <pc:docMk/>
            <pc:sldMk cId="3696944021" sldId="261"/>
            <ac:spMk id="4" creationId="{B401EF2F-86AE-4A20-9321-8B6A79A57E72}"/>
          </ac:spMkLst>
        </pc:spChg>
        <pc:spChg chg="del ord">
          <ac:chgData name="Dharini Shah" userId="0ac277399eba3d6a" providerId="LiveId" clId="{7D504755-CF58-4852-B3BC-FD9809B98A92}" dt="2020-01-19T13:12:40.962" v="540" actId="478"/>
          <ac:spMkLst>
            <pc:docMk/>
            <pc:sldMk cId="3696944021" sldId="261"/>
            <ac:spMk id="5" creationId="{AF3CE3ED-E52C-4A06-A7F4-176FA60778D7}"/>
          </ac:spMkLst>
        </pc:spChg>
        <pc:spChg chg="del mod ord">
          <ac:chgData name="Dharini Shah" userId="0ac277399eba3d6a" providerId="LiveId" clId="{7D504755-CF58-4852-B3BC-FD9809B98A92}" dt="2020-01-19T13:11:54.991" v="527"/>
          <ac:spMkLst>
            <pc:docMk/>
            <pc:sldMk cId="3696944021" sldId="261"/>
            <ac:spMk id="6" creationId="{6DD090AA-E351-4272-BD5C-1580B1824C1B}"/>
          </ac:spMkLst>
        </pc:spChg>
        <pc:spChg chg="del mod ord">
          <ac:chgData name="Dharini Shah" userId="0ac277399eba3d6a" providerId="LiveId" clId="{7D504755-CF58-4852-B3BC-FD9809B98A92}" dt="2020-01-19T13:11:03.261" v="517" actId="21"/>
          <ac:spMkLst>
            <pc:docMk/>
            <pc:sldMk cId="3696944021" sldId="261"/>
            <ac:spMk id="7" creationId="{ADF8F6E1-EE5B-4AE7-8449-BDEEA8C52680}"/>
          </ac:spMkLst>
        </pc:spChg>
        <pc:spChg chg="add del mod">
          <ac:chgData name="Dharini Shah" userId="0ac277399eba3d6a" providerId="LiveId" clId="{7D504755-CF58-4852-B3BC-FD9809B98A92}" dt="2020-01-19T13:12:15.870" v="534" actId="21"/>
          <ac:spMkLst>
            <pc:docMk/>
            <pc:sldMk cId="3696944021" sldId="261"/>
            <ac:spMk id="8" creationId="{FA57B893-11DA-4577-8276-4EA5331A2F3F}"/>
          </ac:spMkLst>
        </pc:spChg>
        <pc:spChg chg="add mod ord">
          <ac:chgData name="Dharini Shah" userId="0ac277399eba3d6a" providerId="LiveId" clId="{7D504755-CF58-4852-B3BC-FD9809B98A92}" dt="2020-01-19T13:25:16.264" v="718" actId="26606"/>
          <ac:spMkLst>
            <pc:docMk/>
            <pc:sldMk cId="3696944021" sldId="261"/>
            <ac:spMk id="9" creationId="{71ABD7A3-110B-4B76-9C3E-6747CC7FC67A}"/>
          </ac:spMkLst>
        </pc:spChg>
        <pc:spChg chg="add del">
          <ac:chgData name="Dharini Shah" userId="0ac277399eba3d6a" providerId="LiveId" clId="{7D504755-CF58-4852-B3BC-FD9809B98A92}" dt="2020-01-19T13:09:55.258" v="511" actId="26606"/>
          <ac:spMkLst>
            <pc:docMk/>
            <pc:sldMk cId="3696944021" sldId="261"/>
            <ac:spMk id="12" creationId="{6EFFF4A2-EB01-4738-9824-8D9A72A51BB9}"/>
          </ac:spMkLst>
        </pc:spChg>
        <pc:spChg chg="add del">
          <ac:chgData name="Dharini Shah" userId="0ac277399eba3d6a" providerId="LiveId" clId="{7D504755-CF58-4852-B3BC-FD9809B98A92}" dt="2020-01-19T13:09:55.258" v="511" actId="26606"/>
          <ac:spMkLst>
            <pc:docMk/>
            <pc:sldMk cId="3696944021" sldId="261"/>
            <ac:spMk id="14" creationId="{23D97D8B-CFC5-431A-AA32-93C4522A6EE6}"/>
          </ac:spMkLst>
        </pc:spChg>
        <pc:spChg chg="add del">
          <ac:chgData name="Dharini Shah" userId="0ac277399eba3d6a" providerId="LiveId" clId="{7D504755-CF58-4852-B3BC-FD9809B98A92}" dt="2020-01-19T13:12:29.766" v="536" actId="26606"/>
          <ac:spMkLst>
            <pc:docMk/>
            <pc:sldMk cId="3696944021" sldId="261"/>
            <ac:spMk id="17" creationId="{6EFFF4A2-EB01-4738-9824-8D9A72A51BB9}"/>
          </ac:spMkLst>
        </pc:spChg>
        <pc:spChg chg="add del">
          <ac:chgData name="Dharini Shah" userId="0ac277399eba3d6a" providerId="LiveId" clId="{7D504755-CF58-4852-B3BC-FD9809B98A92}" dt="2020-01-19T13:10:05.300" v="513" actId="26606"/>
          <ac:spMkLst>
            <pc:docMk/>
            <pc:sldMk cId="3696944021" sldId="261"/>
            <ac:spMk id="20" creationId="{746E2A38-ACC8-44E6-85E2-A79CBAF15174}"/>
          </ac:spMkLst>
        </pc:spChg>
        <pc:spChg chg="add del">
          <ac:chgData name="Dharini Shah" userId="0ac277399eba3d6a" providerId="LiveId" clId="{7D504755-CF58-4852-B3BC-FD9809B98A92}" dt="2020-01-19T13:12:29.766" v="536" actId="26606"/>
          <ac:spMkLst>
            <pc:docMk/>
            <pc:sldMk cId="3696944021" sldId="261"/>
            <ac:spMk id="22" creationId="{23D97D8B-CFC5-431A-AA32-93C4522A6EE6}"/>
          </ac:spMkLst>
        </pc:spChg>
        <pc:spChg chg="add del">
          <ac:chgData name="Dharini Shah" userId="0ac277399eba3d6a" providerId="LiveId" clId="{7D504755-CF58-4852-B3BC-FD9809B98A92}" dt="2020-01-19T13:25:16.264" v="718" actId="26606"/>
          <ac:spMkLst>
            <pc:docMk/>
            <pc:sldMk cId="3696944021" sldId="261"/>
            <ac:spMk id="26" creationId="{9EC59F2A-3391-4680-823A-EB19F0C67A95}"/>
          </ac:spMkLst>
        </pc:spChg>
        <pc:spChg chg="add del">
          <ac:chgData name="Dharini Shah" userId="0ac277399eba3d6a" providerId="LiveId" clId="{7D504755-CF58-4852-B3BC-FD9809B98A92}" dt="2020-01-19T13:12:35.114" v="538" actId="26606"/>
          <ac:spMkLst>
            <pc:docMk/>
            <pc:sldMk cId="3696944021" sldId="261"/>
            <ac:spMk id="28" creationId="{746E2A38-ACC8-44E6-85E2-A79CBAF15174}"/>
          </ac:spMkLst>
        </pc:spChg>
        <pc:spChg chg="add mod">
          <ac:chgData name="Dharini Shah" userId="0ac277399eba3d6a" providerId="LiveId" clId="{7D504755-CF58-4852-B3BC-FD9809B98A92}" dt="2020-01-19T13:17:20.032" v="613" actId="1076"/>
          <ac:spMkLst>
            <pc:docMk/>
            <pc:sldMk cId="3696944021" sldId="261"/>
            <ac:spMk id="29" creationId="{E30614B0-564D-4949-9035-00734B8BC931}"/>
          </ac:spMkLst>
        </pc:spChg>
        <pc:spChg chg="add del">
          <ac:chgData name="Dharini Shah" userId="0ac277399eba3d6a" providerId="LiveId" clId="{7D504755-CF58-4852-B3BC-FD9809B98A92}" dt="2020-01-19T13:25:16.264" v="718" actId="26606"/>
          <ac:spMkLst>
            <pc:docMk/>
            <pc:sldMk cId="3696944021" sldId="261"/>
            <ac:spMk id="30" creationId="{3D970B91-29E2-4F24-B764-43BD55681B57}"/>
          </ac:spMkLst>
        </pc:spChg>
        <pc:spChg chg="add del">
          <ac:chgData name="Dharini Shah" userId="0ac277399eba3d6a" providerId="LiveId" clId="{7D504755-CF58-4852-B3BC-FD9809B98A92}" dt="2020-01-19T13:25:16.264" v="718" actId="26606"/>
          <ac:spMkLst>
            <pc:docMk/>
            <pc:sldMk cId="3696944021" sldId="261"/>
            <ac:spMk id="31" creationId="{410C1444-5E64-4361-A98D-1098E1813E6A}"/>
          </ac:spMkLst>
        </pc:spChg>
        <pc:spChg chg="add del">
          <ac:chgData name="Dharini Shah" userId="0ac277399eba3d6a" providerId="LiveId" clId="{7D504755-CF58-4852-B3BC-FD9809B98A92}" dt="2020-01-19T13:25:16.264" v="718" actId="26606"/>
          <ac:spMkLst>
            <pc:docMk/>
            <pc:sldMk cId="3696944021" sldId="261"/>
            <ac:spMk id="32" creationId="{26B27121-84C3-4B13-BF63-FC689097F801}"/>
          </ac:spMkLst>
        </pc:spChg>
        <pc:spChg chg="add del">
          <ac:chgData name="Dharini Shah" userId="0ac277399eba3d6a" providerId="LiveId" clId="{7D504755-CF58-4852-B3BC-FD9809B98A92}" dt="2020-01-19T13:25:16.264" v="718" actId="26606"/>
          <ac:spMkLst>
            <pc:docMk/>
            <pc:sldMk cId="3696944021" sldId="261"/>
            <ac:spMk id="33" creationId="{90A8413F-D55B-496A-A28C-9D9D7434FA07}"/>
          </ac:spMkLst>
        </pc:spChg>
        <pc:spChg chg="add mod">
          <ac:chgData name="Dharini Shah" userId="0ac277399eba3d6a" providerId="LiveId" clId="{7D504755-CF58-4852-B3BC-FD9809B98A92}" dt="2020-01-19T13:17:29.220" v="616" actId="1076"/>
          <ac:spMkLst>
            <pc:docMk/>
            <pc:sldMk cId="3696944021" sldId="261"/>
            <ac:spMk id="34" creationId="{A162764C-EE1E-4106-8993-399E7790EC8F}"/>
          </ac:spMkLst>
        </pc:spChg>
        <pc:spChg chg="add del">
          <ac:chgData name="Dharini Shah" userId="0ac277399eba3d6a" providerId="LiveId" clId="{7D504755-CF58-4852-B3BC-FD9809B98A92}" dt="2020-01-19T13:25:16.264" v="718" actId="26606"/>
          <ac:spMkLst>
            <pc:docMk/>
            <pc:sldMk cId="3696944021" sldId="261"/>
            <ac:spMk id="39" creationId="{746E2A38-ACC8-44E6-85E2-A79CBAF15174}"/>
          </ac:spMkLst>
        </pc:spChg>
        <pc:grpChg chg="add del">
          <ac:chgData name="Dharini Shah" userId="0ac277399eba3d6a" providerId="LiveId" clId="{7D504755-CF58-4852-B3BC-FD9809B98A92}" dt="2020-01-19T13:09:55.258" v="511" actId="26606"/>
          <ac:grpSpMkLst>
            <pc:docMk/>
            <pc:sldMk cId="3696944021" sldId="261"/>
            <ac:grpSpMk id="16" creationId="{F91EAA54-AC0A-4AEF-ACE5-B1DD3DC8173B}"/>
          </ac:grpSpMkLst>
        </pc:grpChg>
        <pc:grpChg chg="add del">
          <ac:chgData name="Dharini Shah" userId="0ac277399eba3d6a" providerId="LiveId" clId="{7D504755-CF58-4852-B3BC-FD9809B98A92}" dt="2020-01-19T13:12:29.766" v="536" actId="26606"/>
          <ac:grpSpMkLst>
            <pc:docMk/>
            <pc:sldMk cId="3696944021" sldId="261"/>
            <ac:grpSpMk id="24" creationId="{F91EAA54-AC0A-4AEF-ACE5-B1DD3DC8173B}"/>
          </ac:grpSpMkLst>
        </pc:grpChg>
        <pc:picChg chg="del mod ord">
          <ac:chgData name="Dharini Shah" userId="0ac277399eba3d6a" providerId="LiveId" clId="{7D504755-CF58-4852-B3BC-FD9809B98A92}" dt="2020-01-19T13:11:43.181" v="522" actId="21"/>
          <ac:picMkLst>
            <pc:docMk/>
            <pc:sldMk cId="3696944021" sldId="261"/>
            <ac:picMk id="2" creationId="{724D4C88-6139-47C4-93DB-0FF33E434D65}"/>
          </ac:picMkLst>
        </pc:picChg>
        <pc:picChg chg="mod ord">
          <ac:chgData name="Dharini Shah" userId="0ac277399eba3d6a" providerId="LiveId" clId="{7D504755-CF58-4852-B3BC-FD9809B98A92}" dt="2020-01-19T13:25:16.264" v="718" actId="26606"/>
          <ac:picMkLst>
            <pc:docMk/>
            <pc:sldMk cId="3696944021" sldId="261"/>
            <ac:picMk id="3" creationId="{1EF72FFA-8A3F-4C6B-8804-06934869B15D}"/>
          </ac:picMkLst>
        </pc:picChg>
        <pc:picChg chg="add mod">
          <ac:chgData name="Dharini Shah" userId="0ac277399eba3d6a" providerId="LiveId" clId="{7D504755-CF58-4852-B3BC-FD9809B98A92}" dt="2020-01-19T13:25:16.264" v="718" actId="26606"/>
          <ac:picMkLst>
            <pc:docMk/>
            <pc:sldMk cId="3696944021" sldId="261"/>
            <ac:picMk id="11" creationId="{534E260C-3B3B-4DDE-AA55-6FCC4E220646}"/>
          </ac:picMkLst>
        </pc:picChg>
        <pc:picChg chg="add del mod">
          <ac:chgData name="Dharini Shah" userId="0ac277399eba3d6a" providerId="LiveId" clId="{7D504755-CF58-4852-B3BC-FD9809B98A92}" dt="2020-01-19T13:15:58.028" v="601" actId="478"/>
          <ac:picMkLst>
            <pc:docMk/>
            <pc:sldMk cId="3696944021" sldId="261"/>
            <ac:picMk id="15" creationId="{03C05F04-41F3-4BBC-AFA6-EE41ABB2C038}"/>
          </ac:picMkLst>
        </pc:picChg>
      </pc:sldChg>
      <pc:sldChg chg="delSp modSp del">
        <pc:chgData name="Dharini Shah" userId="0ac277399eba3d6a" providerId="LiveId" clId="{7D504755-CF58-4852-B3BC-FD9809B98A92}" dt="2020-01-19T13:19:28.006" v="653" actId="47"/>
        <pc:sldMkLst>
          <pc:docMk/>
          <pc:sldMk cId="727562303" sldId="262"/>
        </pc:sldMkLst>
        <pc:spChg chg="del mod">
          <ac:chgData name="Dharini Shah" userId="0ac277399eba3d6a" providerId="LiveId" clId="{7D504755-CF58-4852-B3BC-FD9809B98A92}" dt="2020-01-19T13:18:57.599" v="645"/>
          <ac:spMkLst>
            <pc:docMk/>
            <pc:sldMk cId="727562303" sldId="262"/>
            <ac:spMk id="6" creationId="{0E9D3306-B982-43CB-933E-3CD9A2ECB590}"/>
          </ac:spMkLst>
        </pc:spChg>
        <pc:picChg chg="del mod">
          <ac:chgData name="Dharini Shah" userId="0ac277399eba3d6a" providerId="LiveId" clId="{7D504755-CF58-4852-B3BC-FD9809B98A92}" dt="2020-01-19T13:18:07.001" v="624" actId="21"/>
          <ac:picMkLst>
            <pc:docMk/>
            <pc:sldMk cId="727562303" sldId="262"/>
            <ac:picMk id="4" creationId="{B92D3969-593A-400C-A2F0-79A1BACE801B}"/>
          </ac:picMkLst>
        </pc:picChg>
        <pc:picChg chg="del mod">
          <ac:chgData name="Dharini Shah" userId="0ac277399eba3d6a" providerId="LiveId" clId="{7D504755-CF58-4852-B3BC-FD9809B98A92}" dt="2020-01-19T13:18:07.001" v="624" actId="21"/>
          <ac:picMkLst>
            <pc:docMk/>
            <pc:sldMk cId="727562303" sldId="262"/>
            <ac:picMk id="5" creationId="{C5D93C15-7F89-4A1C-81A4-46D3EB952D8A}"/>
          </ac:picMkLst>
        </pc:picChg>
      </pc:sldChg>
      <pc:sldChg chg="addSp delSp modSp">
        <pc:chgData name="Dharini Shah" userId="0ac277399eba3d6a" providerId="LiveId" clId="{7D504755-CF58-4852-B3BC-FD9809B98A92}" dt="2020-01-19T13:23:07.730" v="699" actId="21"/>
        <pc:sldMkLst>
          <pc:docMk/>
          <pc:sldMk cId="2824257337" sldId="263"/>
        </pc:sldMkLst>
        <pc:spChg chg="add del">
          <ac:chgData name="Dharini Shah" userId="0ac277399eba3d6a" providerId="LiveId" clId="{7D504755-CF58-4852-B3BC-FD9809B98A92}" dt="2020-01-19T13:23:07.730" v="699" actId="21"/>
          <ac:spMkLst>
            <pc:docMk/>
            <pc:sldMk cId="2824257337" sldId="263"/>
            <ac:spMk id="4" creationId="{F9D76401-BFE0-4B4C-B3C3-4D1B6FCFD097}"/>
          </ac:spMkLst>
        </pc:spChg>
        <pc:spChg chg="add del mod">
          <ac:chgData name="Dharini Shah" userId="0ac277399eba3d6a" providerId="LiveId" clId="{7D504755-CF58-4852-B3BC-FD9809B98A92}" dt="2020-01-19T13:23:07.730" v="699" actId="21"/>
          <ac:spMkLst>
            <pc:docMk/>
            <pc:sldMk cId="2824257337" sldId="263"/>
            <ac:spMk id="5" creationId="{7D0B03DE-0337-4BDE-8444-53A432ADAF26}"/>
          </ac:spMkLst>
        </pc:spChg>
        <pc:picChg chg="add del">
          <ac:chgData name="Dharini Shah" userId="0ac277399eba3d6a" providerId="LiveId" clId="{7D504755-CF58-4852-B3BC-FD9809B98A92}" dt="2020-01-19T13:23:07.730" v="699" actId="21"/>
          <ac:picMkLst>
            <pc:docMk/>
            <pc:sldMk cId="2824257337" sldId="263"/>
            <ac:picMk id="2" creationId="{480629CE-5DEA-4C9F-890B-E44F4F07C686}"/>
          </ac:picMkLst>
        </pc:picChg>
        <pc:picChg chg="add del">
          <ac:chgData name="Dharini Shah" userId="0ac277399eba3d6a" providerId="LiveId" clId="{7D504755-CF58-4852-B3BC-FD9809B98A92}" dt="2020-01-19T13:23:07.730" v="699" actId="21"/>
          <ac:picMkLst>
            <pc:docMk/>
            <pc:sldMk cId="2824257337" sldId="263"/>
            <ac:picMk id="3" creationId="{52E298DC-310E-4C46-80C0-88FF3FB24B43}"/>
          </ac:picMkLst>
        </pc:picChg>
      </pc:sldChg>
      <pc:sldChg chg="addSp modSp">
        <pc:chgData name="Dharini Shah" userId="0ac277399eba3d6a" providerId="LiveId" clId="{7D504755-CF58-4852-B3BC-FD9809B98A92}" dt="2020-01-19T13:23:49.242" v="706" actId="1076"/>
        <pc:sldMkLst>
          <pc:docMk/>
          <pc:sldMk cId="726225663" sldId="264"/>
        </pc:sldMkLst>
        <pc:spChg chg="add mod">
          <ac:chgData name="Dharini Shah" userId="0ac277399eba3d6a" providerId="LiveId" clId="{7D504755-CF58-4852-B3BC-FD9809B98A92}" dt="2020-01-19T13:23:39.844" v="702" actId="1076"/>
          <ac:spMkLst>
            <pc:docMk/>
            <pc:sldMk cId="726225663" sldId="264"/>
            <ac:spMk id="5" creationId="{5460A673-EB9E-4314-8B2C-E91BD3AB3CF1}"/>
          </ac:spMkLst>
        </pc:spChg>
        <pc:spChg chg="add mod">
          <ac:chgData name="Dharini Shah" userId="0ac277399eba3d6a" providerId="LiveId" clId="{7D504755-CF58-4852-B3BC-FD9809B98A92}" dt="2020-01-19T13:23:49.242" v="706" actId="1076"/>
          <ac:spMkLst>
            <pc:docMk/>
            <pc:sldMk cId="726225663" sldId="264"/>
            <ac:spMk id="6" creationId="{5588B941-FCB2-4B27-9085-E9D3BF64E341}"/>
          </ac:spMkLst>
        </pc:spChg>
        <pc:picChg chg="mod">
          <ac:chgData name="Dharini Shah" userId="0ac277399eba3d6a" providerId="LiveId" clId="{7D504755-CF58-4852-B3BC-FD9809B98A92}" dt="2020-01-19T13:23:43.716" v="705" actId="1076"/>
          <ac:picMkLst>
            <pc:docMk/>
            <pc:sldMk cId="726225663" sldId="264"/>
            <ac:picMk id="2" creationId="{4D9B567D-8269-40DD-B2B8-83F392313BA9}"/>
          </ac:picMkLst>
        </pc:picChg>
      </pc:sldChg>
      <pc:sldChg chg="addSp modSp">
        <pc:chgData name="Dharini Shah" userId="0ac277399eba3d6a" providerId="LiveId" clId="{7D504755-CF58-4852-B3BC-FD9809B98A92}" dt="2020-01-19T13:24:00.193" v="708" actId="1076"/>
        <pc:sldMkLst>
          <pc:docMk/>
          <pc:sldMk cId="377012638" sldId="265"/>
        </pc:sldMkLst>
        <pc:spChg chg="add mod">
          <ac:chgData name="Dharini Shah" userId="0ac277399eba3d6a" providerId="LiveId" clId="{7D504755-CF58-4852-B3BC-FD9809B98A92}" dt="2020-01-19T13:21:19.125" v="674" actId="1076"/>
          <ac:spMkLst>
            <pc:docMk/>
            <pc:sldMk cId="377012638" sldId="265"/>
            <ac:spMk id="5" creationId="{567910D7-EE25-44BF-8554-336CA0455A7A}"/>
          </ac:spMkLst>
        </pc:spChg>
        <pc:spChg chg="add mod">
          <ac:chgData name="Dharini Shah" userId="0ac277399eba3d6a" providerId="LiveId" clId="{7D504755-CF58-4852-B3BC-FD9809B98A92}" dt="2020-01-19T13:24:00.193" v="708" actId="1076"/>
          <ac:spMkLst>
            <pc:docMk/>
            <pc:sldMk cId="377012638" sldId="265"/>
            <ac:spMk id="6" creationId="{1B05CE00-8379-4027-8131-47F242C72242}"/>
          </ac:spMkLst>
        </pc:spChg>
      </pc:sldChg>
      <pc:sldChg chg="addSp delSp modSp mod ord setBg setClrOvrMap delDesignElem">
        <pc:chgData name="Dharini Shah" userId="0ac277399eba3d6a" providerId="LiveId" clId="{7D504755-CF58-4852-B3BC-FD9809B98A92}" dt="2020-01-19T13:41:33.012" v="1197"/>
        <pc:sldMkLst>
          <pc:docMk/>
          <pc:sldMk cId="1508795782" sldId="266"/>
        </pc:sldMkLst>
        <pc:spChg chg="del">
          <ac:chgData name="Dharini Shah" userId="0ac277399eba3d6a" providerId="LiveId" clId="{7D504755-CF58-4852-B3BC-FD9809B98A92}" dt="2020-01-19T13:26:27.183" v="723" actId="21"/>
          <ac:spMkLst>
            <pc:docMk/>
            <pc:sldMk cId="1508795782" sldId="266"/>
            <ac:spMk id="4" creationId="{CF4D15E6-15D8-4900-B8F1-6E0C2E81C781}"/>
          </ac:spMkLst>
        </pc:spChg>
        <pc:spChg chg="add del mod">
          <ac:chgData name="Dharini Shah" userId="0ac277399eba3d6a" providerId="LiveId" clId="{7D504755-CF58-4852-B3BC-FD9809B98A92}" dt="2020-01-19T13:26:16.117" v="721" actId="21"/>
          <ac:spMkLst>
            <pc:docMk/>
            <pc:sldMk cId="1508795782" sldId="266"/>
            <ac:spMk id="5" creationId="{3249356D-28F1-4EC5-9411-926BE95AB6CD}"/>
          </ac:spMkLst>
        </pc:spChg>
        <pc:spChg chg="add del mod">
          <ac:chgData name="Dharini Shah" userId="0ac277399eba3d6a" providerId="LiveId" clId="{7D504755-CF58-4852-B3BC-FD9809B98A92}" dt="2020-01-19T13:38:21.012" v="1137" actId="21"/>
          <ac:spMkLst>
            <pc:docMk/>
            <pc:sldMk cId="1508795782" sldId="266"/>
            <ac:spMk id="6" creationId="{5A4E86B3-5922-4B21-B8DB-C9EE152FB1B6}"/>
          </ac:spMkLst>
        </pc:spChg>
        <pc:spChg chg="add del mod">
          <ac:chgData name="Dharini Shah" userId="0ac277399eba3d6a" providerId="LiveId" clId="{7D504755-CF58-4852-B3BC-FD9809B98A92}" dt="2020-01-19T13:39:06.878" v="1153" actId="21"/>
          <ac:spMkLst>
            <pc:docMk/>
            <pc:sldMk cId="1508795782" sldId="266"/>
            <ac:spMk id="7" creationId="{D639F13F-791B-4BEE-9C03-5769CA737CFD}"/>
          </ac:spMkLst>
        </pc:spChg>
        <pc:spChg chg="add del mod">
          <ac:chgData name="Dharini Shah" userId="0ac277399eba3d6a" providerId="LiveId" clId="{7D504755-CF58-4852-B3BC-FD9809B98A92}" dt="2020-01-19T13:38:50.193" v="1141" actId="21"/>
          <ac:spMkLst>
            <pc:docMk/>
            <pc:sldMk cId="1508795782" sldId="266"/>
            <ac:spMk id="8" creationId="{ADF45839-95DC-489B-A82E-D1499FEAAED1}"/>
          </ac:spMkLst>
        </pc:spChg>
        <pc:spChg chg="add del">
          <ac:chgData name="Dharini Shah" userId="0ac277399eba3d6a" providerId="LiveId" clId="{7D504755-CF58-4852-B3BC-FD9809B98A92}" dt="2020-01-19T13:38:09.913" v="1135" actId="26606"/>
          <ac:spMkLst>
            <pc:docMk/>
            <pc:sldMk cId="1508795782" sldId="266"/>
            <ac:spMk id="11" creationId="{6EFFF4A2-EB01-4738-9824-8D9A72A51BB9}"/>
          </ac:spMkLst>
        </pc:spChg>
        <pc:spChg chg="add del">
          <ac:chgData name="Dharini Shah" userId="0ac277399eba3d6a" providerId="LiveId" clId="{7D504755-CF58-4852-B3BC-FD9809B98A92}" dt="2020-01-19T13:38:09.913" v="1135" actId="26606"/>
          <ac:spMkLst>
            <pc:docMk/>
            <pc:sldMk cId="1508795782" sldId="266"/>
            <ac:spMk id="13" creationId="{23D97D8B-CFC5-431A-AA32-93C4522A6EE6}"/>
          </ac:spMkLst>
        </pc:spChg>
        <pc:spChg chg="add del">
          <ac:chgData name="Dharini Shah" userId="0ac277399eba3d6a" providerId="LiveId" clId="{7D504755-CF58-4852-B3BC-FD9809B98A92}" dt="2020-01-19T13:38:06.386" v="1132" actId="26606"/>
          <ac:spMkLst>
            <pc:docMk/>
            <pc:sldMk cId="1508795782" sldId="266"/>
            <ac:spMk id="22" creationId="{A3BAF07C-C39E-42EB-BB22-8D46691D9735}"/>
          </ac:spMkLst>
        </pc:spChg>
        <pc:spChg chg="add del">
          <ac:chgData name="Dharini Shah" userId="0ac277399eba3d6a" providerId="LiveId" clId="{7D504755-CF58-4852-B3BC-FD9809B98A92}" dt="2020-01-19T13:38:30.034" v="1138" actId="26606"/>
          <ac:spMkLst>
            <pc:docMk/>
            <pc:sldMk cId="1508795782" sldId="266"/>
            <ac:spMk id="26" creationId="{C1A2385B-1D2A-4E17-84FA-6CB7F0AAE473}"/>
          </ac:spMkLst>
        </pc:spChg>
        <pc:spChg chg="add del">
          <ac:chgData name="Dharini Shah" userId="0ac277399eba3d6a" providerId="LiveId" clId="{7D504755-CF58-4852-B3BC-FD9809B98A92}" dt="2020-01-19T13:38:30.034" v="1138" actId="26606"/>
          <ac:spMkLst>
            <pc:docMk/>
            <pc:sldMk cId="1508795782" sldId="266"/>
            <ac:spMk id="28" creationId="{5E791F2F-79DB-4CC0-9FA1-001E3E91E8B7}"/>
          </ac:spMkLst>
        </pc:spChg>
        <pc:spChg chg="add del">
          <ac:chgData name="Dharini Shah" userId="0ac277399eba3d6a" providerId="LiveId" clId="{7D504755-CF58-4852-B3BC-FD9809B98A92}" dt="2020-01-19T13:38:06.386" v="1132" actId="26606"/>
          <ac:spMkLst>
            <pc:docMk/>
            <pc:sldMk cId="1508795782" sldId="266"/>
            <ac:spMk id="45" creationId="{44C110BA-81E8-4247-853A-5F2B93E92E46}"/>
          </ac:spMkLst>
        </pc:spChg>
        <pc:spChg chg="add del">
          <ac:chgData name="Dharini Shah" userId="0ac277399eba3d6a" providerId="LiveId" clId="{7D504755-CF58-4852-B3BC-FD9809B98A92}" dt="2020-01-19T13:38:09.853" v="1134" actId="26606"/>
          <ac:spMkLst>
            <pc:docMk/>
            <pc:sldMk cId="1508795782" sldId="266"/>
            <ac:spMk id="47" creationId="{5AAE9118-0436-4488-AC4A-C14DF6A7B6B1}"/>
          </ac:spMkLst>
        </pc:spChg>
        <pc:spChg chg="add del">
          <ac:chgData name="Dharini Shah" userId="0ac277399eba3d6a" providerId="LiveId" clId="{7D504755-CF58-4852-B3BC-FD9809B98A92}" dt="2020-01-19T13:38:09.853" v="1134" actId="26606"/>
          <ac:spMkLst>
            <pc:docMk/>
            <pc:sldMk cId="1508795782" sldId="266"/>
            <ac:spMk id="48" creationId="{48AADC38-41AB-482C-B8C3-6B9CD91B678A}"/>
          </ac:spMkLst>
        </pc:spChg>
        <pc:spChg chg="add del">
          <ac:chgData name="Dharini Shah" userId="0ac277399eba3d6a" providerId="LiveId" clId="{7D504755-CF58-4852-B3BC-FD9809B98A92}" dt="2020-01-19T13:38:30.034" v="1138" actId="26606"/>
          <ac:spMkLst>
            <pc:docMk/>
            <pc:sldMk cId="1508795782" sldId="266"/>
            <ac:spMk id="50" creationId="{6D24BC9E-AC6A-42EE-AFD8-B290720B841F}"/>
          </ac:spMkLst>
        </pc:spChg>
        <pc:spChg chg="add del">
          <ac:chgData name="Dharini Shah" userId="0ac277399eba3d6a" providerId="LiveId" clId="{7D504755-CF58-4852-B3BC-FD9809B98A92}" dt="2020-01-19T13:38:30.034" v="1138" actId="26606"/>
          <ac:spMkLst>
            <pc:docMk/>
            <pc:sldMk cId="1508795782" sldId="266"/>
            <ac:spMk id="51" creationId="{0990C621-3B8B-4820-8328-D47EF7CE823C}"/>
          </ac:spMkLst>
        </pc:spChg>
        <pc:spChg chg="add del">
          <ac:chgData name="Dharini Shah" userId="0ac277399eba3d6a" providerId="LiveId" clId="{7D504755-CF58-4852-B3BC-FD9809B98A92}" dt="2020-01-19T13:38:45.528" v="1140"/>
          <ac:spMkLst>
            <pc:docMk/>
            <pc:sldMk cId="1508795782" sldId="266"/>
            <ac:spMk id="56" creationId="{69D184B2-2226-4E31-BCCB-444330767440}"/>
          </ac:spMkLst>
        </pc:spChg>
        <pc:spChg chg="add del">
          <ac:chgData name="Dharini Shah" userId="0ac277399eba3d6a" providerId="LiveId" clId="{7D504755-CF58-4852-B3BC-FD9809B98A92}" dt="2020-01-19T13:38:45.528" v="1140"/>
          <ac:spMkLst>
            <pc:docMk/>
            <pc:sldMk cId="1508795782" sldId="266"/>
            <ac:spMk id="58" creationId="{1AC4D4E3-486A-464A-8EC8-D44881097267}"/>
          </ac:spMkLst>
        </pc:spChg>
        <pc:spChg chg="add del">
          <ac:chgData name="Dharini Shah" userId="0ac277399eba3d6a" providerId="LiveId" clId="{7D504755-CF58-4852-B3BC-FD9809B98A92}" dt="2020-01-19T13:38:45.528" v="1140"/>
          <ac:spMkLst>
            <pc:docMk/>
            <pc:sldMk cId="1508795782" sldId="266"/>
            <ac:spMk id="60" creationId="{864DE13E-58EB-4475-B79C-0D4FC651239B}"/>
          </ac:spMkLst>
        </pc:spChg>
        <pc:grpChg chg="add del">
          <ac:chgData name="Dharini Shah" userId="0ac277399eba3d6a" providerId="LiveId" clId="{7D504755-CF58-4852-B3BC-FD9809B98A92}" dt="2020-01-19T13:38:09.913" v="1135" actId="26606"/>
          <ac:grpSpMkLst>
            <pc:docMk/>
            <pc:sldMk cId="1508795782" sldId="266"/>
            <ac:grpSpMk id="15" creationId="{F91EAA54-AC0A-4AEF-ACE5-B1DD3DC8173B}"/>
          </ac:grpSpMkLst>
        </pc:grpChg>
        <pc:grpChg chg="add del">
          <ac:chgData name="Dharini Shah" userId="0ac277399eba3d6a" providerId="LiveId" clId="{7D504755-CF58-4852-B3BC-FD9809B98A92}" dt="2020-01-19T13:38:06.386" v="1132" actId="26606"/>
          <ac:grpSpMkLst>
            <pc:docMk/>
            <pc:sldMk cId="1508795782" sldId="266"/>
            <ac:grpSpMk id="24" creationId="{D8E9CF54-0466-4261-9E62-0249E60E1886}"/>
          </ac:grpSpMkLst>
        </pc:grpChg>
        <pc:picChg chg="mod">
          <ac:chgData name="Dharini Shah" userId="0ac277399eba3d6a" providerId="LiveId" clId="{7D504755-CF58-4852-B3BC-FD9809B98A92}" dt="2020-01-19T13:38:30.034" v="1138" actId="26606"/>
          <ac:picMkLst>
            <pc:docMk/>
            <pc:sldMk cId="1508795782" sldId="266"/>
            <ac:picMk id="2" creationId="{999FCC67-54BC-475D-8B69-C8C5E55FC82E}"/>
          </ac:picMkLst>
        </pc:picChg>
        <pc:picChg chg="mod">
          <ac:chgData name="Dharini Shah" userId="0ac277399eba3d6a" providerId="LiveId" clId="{7D504755-CF58-4852-B3BC-FD9809B98A92}" dt="2020-01-19T13:38:30.034" v="1138" actId="26606"/>
          <ac:picMkLst>
            <pc:docMk/>
            <pc:sldMk cId="1508795782" sldId="266"/>
            <ac:picMk id="3" creationId="{7CD182EC-BA93-463A-ADFC-DC361E9D92DD}"/>
          </ac:picMkLst>
        </pc:picChg>
        <pc:cxnChg chg="add del">
          <ac:chgData name="Dharini Shah" userId="0ac277399eba3d6a" providerId="LiveId" clId="{7D504755-CF58-4852-B3BC-FD9809B98A92}" dt="2020-01-19T13:38:45.528" v="1140"/>
          <ac:cxnSpMkLst>
            <pc:docMk/>
            <pc:sldMk cId="1508795782" sldId="266"/>
            <ac:cxnSpMk id="62" creationId="{02E9B2EE-76CA-47F3-9977-3F2FCB7FD252}"/>
          </ac:cxnSpMkLst>
        </pc:cxnChg>
      </pc:sldChg>
      <pc:sldChg chg="addSp modSp mod ord setBg setClrOvrMap">
        <pc:chgData name="Dharini Shah" userId="0ac277399eba3d6a" providerId="LiveId" clId="{7D504755-CF58-4852-B3BC-FD9809B98A92}" dt="2020-01-19T14:18:15.461" v="1260"/>
        <pc:sldMkLst>
          <pc:docMk/>
          <pc:sldMk cId="3033473703" sldId="267"/>
        </pc:sldMkLst>
        <pc:spChg chg="mod">
          <ac:chgData name="Dharini Shah" userId="0ac277399eba3d6a" providerId="LiveId" clId="{7D504755-CF58-4852-B3BC-FD9809B98A92}" dt="2020-01-19T13:25:56.006" v="719" actId="26606"/>
          <ac:spMkLst>
            <pc:docMk/>
            <pc:sldMk cId="3033473703" sldId="267"/>
            <ac:spMk id="2" creationId="{6495A03F-5452-4AE5-9598-6DF7F3EE9135}"/>
          </ac:spMkLst>
        </pc:spChg>
        <pc:spChg chg="add">
          <ac:chgData name="Dharini Shah" userId="0ac277399eba3d6a" providerId="LiveId" clId="{7D504755-CF58-4852-B3BC-FD9809B98A92}" dt="2020-01-19T13:25:56.006" v="719" actId="26606"/>
          <ac:spMkLst>
            <pc:docMk/>
            <pc:sldMk cId="3033473703" sldId="267"/>
            <ac:spMk id="7" creationId="{2A8AA5BC-4F7A-4226-8F99-6D824B226A97}"/>
          </ac:spMkLst>
        </pc:spChg>
        <pc:spChg chg="add">
          <ac:chgData name="Dharini Shah" userId="0ac277399eba3d6a" providerId="LiveId" clId="{7D504755-CF58-4852-B3BC-FD9809B98A92}" dt="2020-01-19T13:25:56.006" v="719" actId="26606"/>
          <ac:spMkLst>
            <pc:docMk/>
            <pc:sldMk cId="3033473703" sldId="267"/>
            <ac:spMk id="9" creationId="{3E5445C6-DD42-4979-86FF-03730E8C6DB0}"/>
          </ac:spMkLst>
        </pc:spChg>
        <pc:cxnChg chg="add">
          <ac:chgData name="Dharini Shah" userId="0ac277399eba3d6a" providerId="LiveId" clId="{7D504755-CF58-4852-B3BC-FD9809B98A92}" dt="2020-01-19T13:25:56.006" v="719" actId="26606"/>
          <ac:cxnSpMkLst>
            <pc:docMk/>
            <pc:sldMk cId="3033473703" sldId="267"/>
            <ac:cxnSpMk id="11" creationId="{45000665-DFC7-417E-8FD7-516A0F15C975}"/>
          </ac:cxnSpMkLst>
        </pc:cxnChg>
      </pc:sldChg>
      <pc:sldChg chg="addSp delSp modSp">
        <pc:chgData name="Dharini Shah" userId="0ac277399eba3d6a" providerId="LiveId" clId="{7D504755-CF58-4852-B3BC-FD9809B98A92}" dt="2020-01-19T13:28:29.054" v="737" actId="1076"/>
        <pc:sldMkLst>
          <pc:docMk/>
          <pc:sldMk cId="830432567" sldId="268"/>
        </pc:sldMkLst>
        <pc:spChg chg="mod">
          <ac:chgData name="Dharini Shah" userId="0ac277399eba3d6a" providerId="LiveId" clId="{7D504755-CF58-4852-B3BC-FD9809B98A92}" dt="2020-01-19T13:27:44.755" v="732" actId="20577"/>
          <ac:spMkLst>
            <pc:docMk/>
            <pc:sldMk cId="830432567" sldId="268"/>
            <ac:spMk id="3" creationId="{BB8992CD-8121-4BB5-AA22-81F54FDE910E}"/>
          </ac:spMkLst>
        </pc:spChg>
        <pc:spChg chg="add mod">
          <ac:chgData name="Dharini Shah" userId="0ac277399eba3d6a" providerId="LiveId" clId="{7D504755-CF58-4852-B3BC-FD9809B98A92}" dt="2020-01-19T13:28:21.895" v="735" actId="14100"/>
          <ac:spMkLst>
            <pc:docMk/>
            <pc:sldMk cId="830432567" sldId="268"/>
            <ac:spMk id="6" creationId="{44947639-80CD-4B4A-AAAE-D3C5CD3D3553}"/>
          </ac:spMkLst>
        </pc:spChg>
        <pc:spChg chg="add mod">
          <ac:chgData name="Dharini Shah" userId="0ac277399eba3d6a" providerId="LiveId" clId="{7D504755-CF58-4852-B3BC-FD9809B98A92}" dt="2020-01-19T13:28:29.054" v="737" actId="1076"/>
          <ac:spMkLst>
            <pc:docMk/>
            <pc:sldMk cId="830432567" sldId="268"/>
            <ac:spMk id="7" creationId="{3273E78F-A2B9-46ED-AEB3-BB5BC112AC22}"/>
          </ac:spMkLst>
        </pc:spChg>
        <pc:spChg chg="del">
          <ac:chgData name="Dharini Shah" userId="0ac277399eba3d6a" providerId="LiveId" clId="{7D504755-CF58-4852-B3BC-FD9809B98A92}" dt="2020-01-19T13:24:42.524" v="716" actId="21"/>
          <ac:spMkLst>
            <pc:docMk/>
            <pc:sldMk cId="830432567" sldId="268"/>
            <ac:spMk id="9" creationId="{388C34D6-C13F-4A51-9F4F-C85DD1EF7DD9}"/>
          </ac:spMkLst>
        </pc:spChg>
      </pc:sldChg>
      <pc:sldChg chg="addSp delSp modSp">
        <pc:chgData name="Dharini Shah" userId="0ac277399eba3d6a" providerId="LiveId" clId="{7D504755-CF58-4852-B3BC-FD9809B98A92}" dt="2020-01-19T13:30:05.702" v="881" actId="1076"/>
        <pc:sldMkLst>
          <pc:docMk/>
          <pc:sldMk cId="722822198" sldId="269"/>
        </pc:sldMkLst>
        <pc:spChg chg="add del">
          <ac:chgData name="Dharini Shah" userId="0ac277399eba3d6a" providerId="LiveId" clId="{7D504755-CF58-4852-B3BC-FD9809B98A92}" dt="2020-01-19T13:28:55.947" v="743" actId="21"/>
          <ac:spMkLst>
            <pc:docMk/>
            <pc:sldMk cId="722822198" sldId="269"/>
            <ac:spMk id="5" creationId="{369A37A1-0F5E-499E-A1F5-DB5A3F618F77}"/>
          </ac:spMkLst>
        </pc:spChg>
        <pc:spChg chg="add mod">
          <ac:chgData name="Dharini Shah" userId="0ac277399eba3d6a" providerId="LiveId" clId="{7D504755-CF58-4852-B3BC-FD9809B98A92}" dt="2020-01-19T13:29:35.574" v="870" actId="1037"/>
          <ac:spMkLst>
            <pc:docMk/>
            <pc:sldMk cId="722822198" sldId="269"/>
            <ac:spMk id="6" creationId="{C7A1A194-553D-4266-823F-0FDCE6098692}"/>
          </ac:spMkLst>
        </pc:spChg>
        <pc:spChg chg="add mod">
          <ac:chgData name="Dharini Shah" userId="0ac277399eba3d6a" providerId="LiveId" clId="{7D504755-CF58-4852-B3BC-FD9809B98A92}" dt="2020-01-19T13:29:55.156" v="877" actId="14100"/>
          <ac:spMkLst>
            <pc:docMk/>
            <pc:sldMk cId="722822198" sldId="269"/>
            <ac:spMk id="7" creationId="{51EFCF22-A85D-4CC6-8896-92010FA618B4}"/>
          </ac:spMkLst>
        </pc:spChg>
        <pc:spChg chg="add mod">
          <ac:chgData name="Dharini Shah" userId="0ac277399eba3d6a" providerId="LiveId" clId="{7D504755-CF58-4852-B3BC-FD9809B98A92}" dt="2020-01-19T13:30:01.495" v="879" actId="1076"/>
          <ac:spMkLst>
            <pc:docMk/>
            <pc:sldMk cId="722822198" sldId="269"/>
            <ac:spMk id="8" creationId="{104A7CC5-AA5C-41A8-A9C0-D8B0B16F3030}"/>
          </ac:spMkLst>
        </pc:spChg>
        <pc:spChg chg="add mod">
          <ac:chgData name="Dharini Shah" userId="0ac277399eba3d6a" providerId="LiveId" clId="{7D504755-CF58-4852-B3BC-FD9809B98A92}" dt="2020-01-19T13:30:05.702" v="881" actId="1076"/>
          <ac:spMkLst>
            <pc:docMk/>
            <pc:sldMk cId="722822198" sldId="269"/>
            <ac:spMk id="9" creationId="{FF032160-CB1E-4C94-8F16-52E7289CA02E}"/>
          </ac:spMkLst>
        </pc:spChg>
        <pc:picChg chg="mod">
          <ac:chgData name="Dharini Shah" userId="0ac277399eba3d6a" providerId="LiveId" clId="{7D504755-CF58-4852-B3BC-FD9809B98A92}" dt="2020-01-19T13:29:42.579" v="873" actId="1076"/>
          <ac:picMkLst>
            <pc:docMk/>
            <pc:sldMk cId="722822198" sldId="269"/>
            <ac:picMk id="4" creationId="{5DDBAFF1-39F8-4C6A-827C-DE92942F6BF7}"/>
          </ac:picMkLst>
        </pc:picChg>
      </pc:sldChg>
      <pc:sldChg chg="addSp delSp modSp add mod ord setBg">
        <pc:chgData name="Dharini Shah" userId="0ac277399eba3d6a" providerId="LiveId" clId="{7D504755-CF58-4852-B3BC-FD9809B98A92}" dt="2020-01-19T13:01:06.175" v="290" actId="20577"/>
        <pc:sldMkLst>
          <pc:docMk/>
          <pc:sldMk cId="2097878649" sldId="271"/>
        </pc:sldMkLst>
        <pc:spChg chg="del">
          <ac:chgData name="Dharini Shah" userId="0ac277399eba3d6a" providerId="LiveId" clId="{7D504755-CF58-4852-B3BC-FD9809B98A92}" dt="2020-01-19T12:53:06.270" v="21" actId="21"/>
          <ac:spMkLst>
            <pc:docMk/>
            <pc:sldMk cId="2097878649" sldId="271"/>
            <ac:spMk id="2" creationId="{4B332BEF-6E14-4E68-9BFF-23BC180F0D0C}"/>
          </ac:spMkLst>
        </pc:spChg>
        <pc:spChg chg="del mod">
          <ac:chgData name="Dharini Shah" userId="0ac277399eba3d6a" providerId="LiveId" clId="{7D504755-CF58-4852-B3BC-FD9809B98A92}" dt="2020-01-19T12:56:30.731" v="39" actId="26606"/>
          <ac:spMkLst>
            <pc:docMk/>
            <pc:sldMk cId="2097878649" sldId="271"/>
            <ac:spMk id="3" creationId="{F38331D1-4E09-4309-B9CB-FA4CCB8535C1}"/>
          </ac:spMkLst>
        </pc:spChg>
        <pc:graphicFrameChg chg="add mod">
          <ac:chgData name="Dharini Shah" userId="0ac277399eba3d6a" providerId="LiveId" clId="{7D504755-CF58-4852-B3BC-FD9809B98A92}" dt="2020-01-19T13:01:06.175" v="290" actId="20577"/>
          <ac:graphicFrameMkLst>
            <pc:docMk/>
            <pc:sldMk cId="2097878649" sldId="271"/>
            <ac:graphicFrameMk id="5" creationId="{4BEF7006-9EF1-418C-883B-C8B5468AF808}"/>
          </ac:graphicFrameMkLst>
        </pc:graphicFrameChg>
      </pc:sldChg>
      <pc:sldChg chg="addSp delSp modSp add del mod setBg">
        <pc:chgData name="Dharini Shah" userId="0ac277399eba3d6a" providerId="LiveId" clId="{7D504755-CF58-4852-B3BC-FD9809B98A92}" dt="2020-01-19T13:08:39.129" v="493" actId="47"/>
        <pc:sldMkLst>
          <pc:docMk/>
          <pc:sldMk cId="3606320660" sldId="272"/>
        </pc:sldMkLst>
        <pc:spChg chg="add del">
          <ac:chgData name="Dharini Shah" userId="0ac277399eba3d6a" providerId="LiveId" clId="{7D504755-CF58-4852-B3BC-FD9809B98A92}" dt="2020-01-19T13:06:39.572" v="471" actId="21"/>
          <ac:spMkLst>
            <pc:docMk/>
            <pc:sldMk cId="3606320660" sldId="272"/>
            <ac:spMk id="2" creationId="{A0156C42-DBC5-44D7-B610-DA9D591343D4}"/>
          </ac:spMkLst>
        </pc:spChg>
        <pc:spChg chg="del">
          <ac:chgData name="Dharini Shah" userId="0ac277399eba3d6a" providerId="LiveId" clId="{7D504755-CF58-4852-B3BC-FD9809B98A92}" dt="2020-01-19T13:04:45.052" v="316"/>
          <ac:spMkLst>
            <pc:docMk/>
            <pc:sldMk cId="3606320660" sldId="272"/>
            <ac:spMk id="3" creationId="{E6FDE96D-8DFD-47CF-95FC-8AFF534C37A4}"/>
          </ac:spMkLst>
        </pc:spChg>
        <pc:spChg chg="add del mod">
          <ac:chgData name="Dharini Shah" userId="0ac277399eba3d6a" providerId="LiveId" clId="{7D504755-CF58-4852-B3BC-FD9809B98A92}" dt="2020-01-19T13:04:43.755" v="315"/>
          <ac:spMkLst>
            <pc:docMk/>
            <pc:sldMk cId="3606320660" sldId="272"/>
            <ac:spMk id="4" creationId="{DE880D41-6DA7-4CF5-952E-D24393C84CE1}"/>
          </ac:spMkLst>
        </pc:spChg>
        <pc:spChg chg="add del mod">
          <ac:chgData name="Dharini Shah" userId="0ac277399eba3d6a" providerId="LiveId" clId="{7D504755-CF58-4852-B3BC-FD9809B98A92}" dt="2020-01-19T13:07:05.195" v="480" actId="26606"/>
          <ac:spMkLst>
            <pc:docMk/>
            <pc:sldMk cId="3606320660" sldId="272"/>
            <ac:spMk id="5" creationId="{D81436A3-3DC7-49E6-9D62-AE6EE38F8742}"/>
          </ac:spMkLst>
        </pc:spChg>
        <pc:spChg chg="add del">
          <ac:chgData name="Dharini Shah" userId="0ac277399eba3d6a" providerId="LiveId" clId="{7D504755-CF58-4852-B3BC-FD9809B98A92}" dt="2020-01-19T13:07:02.729" v="475" actId="26606"/>
          <ac:spMkLst>
            <pc:docMk/>
            <pc:sldMk cId="3606320660" sldId="272"/>
            <ac:spMk id="12" creationId="{46C2E80F-49A6-4372-B103-219D417A55ED}"/>
          </ac:spMkLst>
        </pc:spChg>
        <pc:spChg chg="add del">
          <ac:chgData name="Dharini Shah" userId="0ac277399eba3d6a" providerId="LiveId" clId="{7D504755-CF58-4852-B3BC-FD9809B98A92}" dt="2020-01-19T13:07:04.698" v="477" actId="26606"/>
          <ac:spMkLst>
            <pc:docMk/>
            <pc:sldMk cId="3606320660" sldId="272"/>
            <ac:spMk id="14" creationId="{A5711A0E-A428-4ED1-96CB-33D69FD842E4}"/>
          </ac:spMkLst>
        </pc:spChg>
        <pc:spChg chg="add del">
          <ac:chgData name="Dharini Shah" userId="0ac277399eba3d6a" providerId="LiveId" clId="{7D504755-CF58-4852-B3BC-FD9809B98A92}" dt="2020-01-19T13:07:05.158" v="479" actId="26606"/>
          <ac:spMkLst>
            <pc:docMk/>
            <pc:sldMk cId="3606320660" sldId="272"/>
            <ac:spMk id="17" creationId="{46C2E80F-49A6-4372-B103-219D417A55ED}"/>
          </ac:spMkLst>
        </pc:spChg>
        <pc:spChg chg="add">
          <ac:chgData name="Dharini Shah" userId="0ac277399eba3d6a" providerId="LiveId" clId="{7D504755-CF58-4852-B3BC-FD9809B98A92}" dt="2020-01-19T13:07:05.195" v="480" actId="26606"/>
          <ac:spMkLst>
            <pc:docMk/>
            <pc:sldMk cId="3606320660" sldId="272"/>
            <ac:spMk id="20" creationId="{8D70B121-56F4-4848-B38B-182089D909FA}"/>
          </ac:spMkLst>
        </pc:spChg>
        <pc:spChg chg="add mod">
          <ac:chgData name="Dharini Shah" userId="0ac277399eba3d6a" providerId="LiveId" clId="{7D504755-CF58-4852-B3BC-FD9809B98A92}" dt="2020-01-19T13:08:33.867" v="492" actId="21"/>
          <ac:spMkLst>
            <pc:docMk/>
            <pc:sldMk cId="3606320660" sldId="272"/>
            <ac:spMk id="22" creationId="{D81436A3-3DC7-49E6-9D62-AE6EE38F8742}"/>
          </ac:spMkLst>
        </pc:spChg>
        <pc:grpChg chg="add del">
          <ac:chgData name="Dharini Shah" userId="0ac277399eba3d6a" providerId="LiveId" clId="{7D504755-CF58-4852-B3BC-FD9809B98A92}" dt="2020-01-19T13:07:00.628" v="473" actId="26606"/>
          <ac:grpSpMkLst>
            <pc:docMk/>
            <pc:sldMk cId="3606320660" sldId="272"/>
            <ac:grpSpMk id="10" creationId="{84860832-27F3-4D30-9288-7521D2491514}"/>
          </ac:grpSpMkLst>
        </pc:grpChg>
        <pc:graphicFrameChg chg="add del">
          <ac:chgData name="Dharini Shah" userId="0ac277399eba3d6a" providerId="LiveId" clId="{7D504755-CF58-4852-B3BC-FD9809B98A92}" dt="2020-01-19T13:07:02.729" v="475" actId="26606"/>
          <ac:graphicFrameMkLst>
            <pc:docMk/>
            <pc:sldMk cId="3606320660" sldId="272"/>
            <ac:graphicFrameMk id="7" creationId="{DDD06FCA-EA73-402C-8E9E-DF9C43D7EA8C}"/>
          </ac:graphicFrameMkLst>
        </pc:graphicFrameChg>
        <pc:graphicFrameChg chg="add del">
          <ac:chgData name="Dharini Shah" userId="0ac277399eba3d6a" providerId="LiveId" clId="{7D504755-CF58-4852-B3BC-FD9809B98A92}" dt="2020-01-19T13:07:04.698" v="477" actId="26606"/>
          <ac:graphicFrameMkLst>
            <pc:docMk/>
            <pc:sldMk cId="3606320660" sldId="272"/>
            <ac:graphicFrameMk id="15" creationId="{DABF69C1-56F8-4DE9-B2EF-58C95D7C873E}"/>
          </ac:graphicFrameMkLst>
        </pc:graphicFrameChg>
        <pc:graphicFrameChg chg="add del">
          <ac:chgData name="Dharini Shah" userId="0ac277399eba3d6a" providerId="LiveId" clId="{7D504755-CF58-4852-B3BC-FD9809B98A92}" dt="2020-01-19T13:07:05.158" v="479" actId="26606"/>
          <ac:graphicFrameMkLst>
            <pc:docMk/>
            <pc:sldMk cId="3606320660" sldId="272"/>
            <ac:graphicFrameMk id="18" creationId="{DDD06FCA-EA73-402C-8E9E-DF9C43D7EA8C}"/>
          </ac:graphicFrameMkLst>
        </pc:graphicFrameChg>
        <pc:cxnChg chg="add">
          <ac:chgData name="Dharini Shah" userId="0ac277399eba3d6a" providerId="LiveId" clId="{7D504755-CF58-4852-B3BC-FD9809B98A92}" dt="2020-01-19T13:07:05.195" v="480" actId="26606"/>
          <ac:cxnSpMkLst>
            <pc:docMk/>
            <pc:sldMk cId="3606320660" sldId="272"/>
            <ac:cxnSpMk id="21" creationId="{2D72A2C9-F3CA-4216-8BAD-FA4C970C3C4E}"/>
          </ac:cxnSpMkLst>
        </pc:cxnChg>
      </pc:sldChg>
      <pc:sldChg chg="addSp delSp modSp add mod setBg">
        <pc:chgData name="Dharini Shah" userId="0ac277399eba3d6a" providerId="LiveId" clId="{7D504755-CF58-4852-B3BC-FD9809B98A92}" dt="2020-01-19T13:09:33.690" v="509" actId="26606"/>
        <pc:sldMkLst>
          <pc:docMk/>
          <pc:sldMk cId="2216226342" sldId="273"/>
        </pc:sldMkLst>
        <pc:spChg chg="add mod">
          <ac:chgData name="Dharini Shah" userId="0ac277399eba3d6a" providerId="LiveId" clId="{7D504755-CF58-4852-B3BC-FD9809B98A92}" dt="2020-01-19T13:09:33.690" v="509" actId="26606"/>
          <ac:spMkLst>
            <pc:docMk/>
            <pc:sldMk cId="2216226342" sldId="273"/>
            <ac:spMk id="4" creationId="{EFCB816A-EC22-4CCF-86B1-1AFB10355BE7}"/>
          </ac:spMkLst>
        </pc:spChg>
        <pc:spChg chg="add mod">
          <ac:chgData name="Dharini Shah" userId="0ac277399eba3d6a" providerId="LiveId" clId="{7D504755-CF58-4852-B3BC-FD9809B98A92}" dt="2020-01-19T13:09:33.690" v="509" actId="26606"/>
          <ac:spMkLst>
            <pc:docMk/>
            <pc:sldMk cId="2216226342" sldId="273"/>
            <ac:spMk id="5" creationId="{A59E0D6B-665B-4BA4-816D-6D3C82B5321B}"/>
          </ac:spMkLst>
        </pc:spChg>
        <pc:spChg chg="add del">
          <ac:chgData name="Dharini Shah" userId="0ac277399eba3d6a" providerId="LiveId" clId="{7D504755-CF58-4852-B3BC-FD9809B98A92}" dt="2020-01-19T13:09:33.690" v="509" actId="26606"/>
          <ac:spMkLst>
            <pc:docMk/>
            <pc:sldMk cId="2216226342" sldId="273"/>
            <ac:spMk id="8" creationId="{5F9CFCE6-877F-4858-B8BD-2C52CA8AFBC4}"/>
          </ac:spMkLst>
        </pc:spChg>
        <pc:spChg chg="add del">
          <ac:chgData name="Dharini Shah" userId="0ac277399eba3d6a" providerId="LiveId" clId="{7D504755-CF58-4852-B3BC-FD9809B98A92}" dt="2020-01-19T13:09:33.690" v="509" actId="26606"/>
          <ac:spMkLst>
            <pc:docMk/>
            <pc:sldMk cId="2216226342" sldId="273"/>
            <ac:spMk id="10" creationId="{8213F8A0-12AE-4514-8372-0DD766EC28EE}"/>
          </ac:spMkLst>
        </pc:spChg>
        <pc:spChg chg="add del">
          <ac:chgData name="Dharini Shah" userId="0ac277399eba3d6a" providerId="LiveId" clId="{7D504755-CF58-4852-B3BC-FD9809B98A92}" dt="2020-01-19T13:09:33.690" v="509" actId="26606"/>
          <ac:spMkLst>
            <pc:docMk/>
            <pc:sldMk cId="2216226342" sldId="273"/>
            <ac:spMk id="12" creationId="{9EFF17D4-9A8C-4CE5-B096-D8CCD4400437}"/>
          </ac:spMkLst>
        </pc:spChg>
        <pc:spChg chg="add">
          <ac:chgData name="Dharini Shah" userId="0ac277399eba3d6a" providerId="LiveId" clId="{7D504755-CF58-4852-B3BC-FD9809B98A92}" dt="2020-01-19T13:09:33.690" v="509" actId="26606"/>
          <ac:spMkLst>
            <pc:docMk/>
            <pc:sldMk cId="2216226342" sldId="273"/>
            <ac:spMk id="14" creationId="{5F9CFCE6-877F-4858-B8BD-2C52CA8AFBC4}"/>
          </ac:spMkLst>
        </pc:spChg>
        <pc:spChg chg="add">
          <ac:chgData name="Dharini Shah" userId="0ac277399eba3d6a" providerId="LiveId" clId="{7D504755-CF58-4852-B3BC-FD9809B98A92}" dt="2020-01-19T13:09:33.690" v="509" actId="26606"/>
          <ac:spMkLst>
            <pc:docMk/>
            <pc:sldMk cId="2216226342" sldId="273"/>
            <ac:spMk id="15" creationId="{8213F8A0-12AE-4514-8372-0DD766EC28EE}"/>
          </ac:spMkLst>
        </pc:spChg>
        <pc:spChg chg="add">
          <ac:chgData name="Dharini Shah" userId="0ac277399eba3d6a" providerId="LiveId" clId="{7D504755-CF58-4852-B3BC-FD9809B98A92}" dt="2020-01-19T13:09:33.690" v="509" actId="26606"/>
          <ac:spMkLst>
            <pc:docMk/>
            <pc:sldMk cId="2216226342" sldId="273"/>
            <ac:spMk id="16" creationId="{9EFF17D4-9A8C-4CE5-B096-D8CCD4400437}"/>
          </ac:spMkLst>
        </pc:spChg>
        <pc:spChg chg="add del">
          <ac:chgData name="Dharini Shah" userId="0ac277399eba3d6a" providerId="LiveId" clId="{7D504755-CF58-4852-B3BC-FD9809B98A92}" dt="2020-01-19T13:09:13.597" v="500" actId="26606"/>
          <ac:spMkLst>
            <pc:docMk/>
            <pc:sldMk cId="2216226342" sldId="273"/>
            <ac:spMk id="17" creationId="{69D184B2-2226-4E31-BCCB-444330767440}"/>
          </ac:spMkLst>
        </pc:spChg>
        <pc:spChg chg="add del">
          <ac:chgData name="Dharini Shah" userId="0ac277399eba3d6a" providerId="LiveId" clId="{7D504755-CF58-4852-B3BC-FD9809B98A92}" dt="2020-01-19T13:09:13.597" v="500" actId="26606"/>
          <ac:spMkLst>
            <pc:docMk/>
            <pc:sldMk cId="2216226342" sldId="273"/>
            <ac:spMk id="19" creationId="{1AC4D4E3-486A-464A-8EC8-D44881097267}"/>
          </ac:spMkLst>
        </pc:spChg>
        <pc:spChg chg="add del">
          <ac:chgData name="Dharini Shah" userId="0ac277399eba3d6a" providerId="LiveId" clId="{7D504755-CF58-4852-B3BC-FD9809B98A92}" dt="2020-01-19T13:09:13.597" v="500" actId="26606"/>
          <ac:spMkLst>
            <pc:docMk/>
            <pc:sldMk cId="2216226342" sldId="273"/>
            <ac:spMk id="21" creationId="{864DE13E-58EB-4475-B79C-0D4FC651239B}"/>
          </ac:spMkLst>
        </pc:spChg>
        <pc:spChg chg="add del">
          <ac:chgData name="Dharini Shah" userId="0ac277399eba3d6a" providerId="LiveId" clId="{7D504755-CF58-4852-B3BC-FD9809B98A92}" dt="2020-01-19T13:09:20.211" v="502" actId="26606"/>
          <ac:spMkLst>
            <pc:docMk/>
            <pc:sldMk cId="2216226342" sldId="273"/>
            <ac:spMk id="25" creationId="{664E23E2-7440-4E36-A67B-0F88C5F7E185}"/>
          </ac:spMkLst>
        </pc:spChg>
        <pc:spChg chg="add del">
          <ac:chgData name="Dharini Shah" userId="0ac277399eba3d6a" providerId="LiveId" clId="{7D504755-CF58-4852-B3BC-FD9809B98A92}" dt="2020-01-19T13:09:20.211" v="502" actId="26606"/>
          <ac:spMkLst>
            <pc:docMk/>
            <pc:sldMk cId="2216226342" sldId="273"/>
            <ac:spMk id="26" creationId="{B06949AE-010D-4C18-8AED-7872085ADD57}"/>
          </ac:spMkLst>
        </pc:spChg>
        <pc:spChg chg="add del">
          <ac:chgData name="Dharini Shah" userId="0ac277399eba3d6a" providerId="LiveId" clId="{7D504755-CF58-4852-B3BC-FD9809B98A92}" dt="2020-01-19T13:09:20.211" v="502" actId="26606"/>
          <ac:spMkLst>
            <pc:docMk/>
            <pc:sldMk cId="2216226342" sldId="273"/>
            <ac:spMk id="27" creationId="{FE54AADB-50C7-4293-94C0-27361A32B8CF}"/>
          </ac:spMkLst>
        </pc:spChg>
        <pc:spChg chg="add del">
          <ac:chgData name="Dharini Shah" userId="0ac277399eba3d6a" providerId="LiveId" clId="{7D504755-CF58-4852-B3BC-FD9809B98A92}" dt="2020-01-19T13:09:26.359" v="504" actId="26606"/>
          <ac:spMkLst>
            <pc:docMk/>
            <pc:sldMk cId="2216226342" sldId="273"/>
            <ac:spMk id="29" creationId="{A169D286-F4D7-4C8B-A6BD-D05384C7F1D8}"/>
          </ac:spMkLst>
        </pc:spChg>
        <pc:spChg chg="add del">
          <ac:chgData name="Dharini Shah" userId="0ac277399eba3d6a" providerId="LiveId" clId="{7D504755-CF58-4852-B3BC-FD9809B98A92}" dt="2020-01-19T13:09:26.359" v="504" actId="26606"/>
          <ac:spMkLst>
            <pc:docMk/>
            <pc:sldMk cId="2216226342" sldId="273"/>
            <ac:spMk id="30" creationId="{39E8235E-135E-4261-8F54-2B316E493C42}"/>
          </ac:spMkLst>
        </pc:spChg>
        <pc:spChg chg="add del">
          <ac:chgData name="Dharini Shah" userId="0ac277399eba3d6a" providerId="LiveId" clId="{7D504755-CF58-4852-B3BC-FD9809B98A92}" dt="2020-01-19T13:09:26.359" v="504" actId="26606"/>
          <ac:spMkLst>
            <pc:docMk/>
            <pc:sldMk cId="2216226342" sldId="273"/>
            <ac:spMk id="31" creationId="{D4ED8EC3-4D57-4620-93CE-4E6661F09A3E}"/>
          </ac:spMkLst>
        </pc:spChg>
        <pc:spChg chg="add del">
          <ac:chgData name="Dharini Shah" userId="0ac277399eba3d6a" providerId="LiveId" clId="{7D504755-CF58-4852-B3BC-FD9809B98A92}" dt="2020-01-19T13:09:26.359" v="504" actId="26606"/>
          <ac:spMkLst>
            <pc:docMk/>
            <pc:sldMk cId="2216226342" sldId="273"/>
            <ac:spMk id="32" creationId="{83BCB34A-2F40-4F41-8488-A134C1C155B7}"/>
          </ac:spMkLst>
        </pc:spChg>
        <pc:spChg chg="add del">
          <ac:chgData name="Dharini Shah" userId="0ac277399eba3d6a" providerId="LiveId" clId="{7D504755-CF58-4852-B3BC-FD9809B98A92}" dt="2020-01-19T13:09:26.359" v="504" actId="26606"/>
          <ac:spMkLst>
            <pc:docMk/>
            <pc:sldMk cId="2216226342" sldId="273"/>
            <ac:spMk id="33" creationId="{F78382DC-4207-465E-B379-1E16448AA222}"/>
          </ac:spMkLst>
        </pc:spChg>
        <pc:spChg chg="add del">
          <ac:chgData name="Dharini Shah" userId="0ac277399eba3d6a" providerId="LiveId" clId="{7D504755-CF58-4852-B3BC-FD9809B98A92}" dt="2020-01-19T13:09:30.819" v="506" actId="26606"/>
          <ac:spMkLst>
            <pc:docMk/>
            <pc:sldMk cId="2216226342" sldId="273"/>
            <ac:spMk id="35" creationId="{0205D939-00C4-4F2E-9797-3170DD040D90}"/>
          </ac:spMkLst>
        </pc:spChg>
        <pc:spChg chg="add del">
          <ac:chgData name="Dharini Shah" userId="0ac277399eba3d6a" providerId="LiveId" clId="{7D504755-CF58-4852-B3BC-FD9809B98A92}" dt="2020-01-19T13:09:30.819" v="506" actId="26606"/>
          <ac:spMkLst>
            <pc:docMk/>
            <pc:sldMk cId="2216226342" sldId="273"/>
            <ac:spMk id="36" creationId="{38EE4E44-1403-472B-8C01-D354CB8F5AE7}"/>
          </ac:spMkLst>
        </pc:spChg>
        <pc:spChg chg="add del">
          <ac:chgData name="Dharini Shah" userId="0ac277399eba3d6a" providerId="LiveId" clId="{7D504755-CF58-4852-B3BC-FD9809B98A92}" dt="2020-01-19T13:09:30.819" v="506" actId="26606"/>
          <ac:spMkLst>
            <pc:docMk/>
            <pc:sldMk cId="2216226342" sldId="273"/>
            <ac:spMk id="37" creationId="{583CCE40-4C5F-42D3-86D9-7892AD1E98E3}"/>
          </ac:spMkLst>
        </pc:spChg>
        <pc:picChg chg="add mod ord">
          <ac:chgData name="Dharini Shah" userId="0ac277399eba3d6a" providerId="LiveId" clId="{7D504755-CF58-4852-B3BC-FD9809B98A92}" dt="2020-01-19T13:09:33.627" v="508" actId="26606"/>
          <ac:picMkLst>
            <pc:docMk/>
            <pc:sldMk cId="2216226342" sldId="273"/>
            <ac:picMk id="2" creationId="{1F10CA89-8D38-4562-8FCB-8E247674E938}"/>
          </ac:picMkLst>
        </pc:picChg>
        <pc:picChg chg="add mod ord">
          <ac:chgData name="Dharini Shah" userId="0ac277399eba3d6a" providerId="LiveId" clId="{7D504755-CF58-4852-B3BC-FD9809B98A92}" dt="2020-01-19T13:09:33.627" v="508" actId="26606"/>
          <ac:picMkLst>
            <pc:docMk/>
            <pc:sldMk cId="2216226342" sldId="273"/>
            <ac:picMk id="3" creationId="{2B56C8C3-341E-4951-BC20-D2D7B816E527}"/>
          </ac:picMkLst>
        </pc:picChg>
        <pc:cxnChg chg="add del">
          <ac:chgData name="Dharini Shah" userId="0ac277399eba3d6a" providerId="LiveId" clId="{7D504755-CF58-4852-B3BC-FD9809B98A92}" dt="2020-01-19T13:09:13.597" v="500" actId="26606"/>
          <ac:cxnSpMkLst>
            <pc:docMk/>
            <pc:sldMk cId="2216226342" sldId="273"/>
            <ac:cxnSpMk id="23" creationId="{02E9B2EE-76CA-47F3-9977-3F2FCB7FD252}"/>
          </ac:cxnSpMkLst>
        </pc:cxnChg>
      </pc:sldChg>
      <pc:sldChg chg="addSp delSp modSp add mod ord setBg setClrOvrMap">
        <pc:chgData name="Dharini Shah" userId="0ac277399eba3d6a" providerId="LiveId" clId="{7D504755-CF58-4852-B3BC-FD9809B98A92}" dt="2020-01-19T13:36:05.258" v="1085" actId="26606"/>
        <pc:sldMkLst>
          <pc:docMk/>
          <pc:sldMk cId="4228369132" sldId="274"/>
        </pc:sldMkLst>
        <pc:spChg chg="add mod">
          <ac:chgData name="Dharini Shah" userId="0ac277399eba3d6a" providerId="LiveId" clId="{7D504755-CF58-4852-B3BC-FD9809B98A92}" dt="2020-01-19T13:36:05.258" v="1085" actId="26606"/>
          <ac:spMkLst>
            <pc:docMk/>
            <pc:sldMk cId="4228369132" sldId="274"/>
            <ac:spMk id="2" creationId="{613844DD-7223-4E20-8DF2-3FF47FD55556}"/>
          </ac:spMkLst>
        </pc:spChg>
        <pc:spChg chg="add del">
          <ac:chgData name="Dharini Shah" userId="0ac277399eba3d6a" providerId="LiveId" clId="{7D504755-CF58-4852-B3BC-FD9809B98A92}" dt="2020-01-19T13:11:15.919" v="520" actId="26606"/>
          <ac:spMkLst>
            <pc:docMk/>
            <pc:sldMk cId="4228369132" sldId="274"/>
            <ac:spMk id="7" creationId="{66B332A4-D438-4773-A77F-5ED49A448D9D}"/>
          </ac:spMkLst>
        </pc:spChg>
        <pc:spChg chg="add del">
          <ac:chgData name="Dharini Shah" userId="0ac277399eba3d6a" providerId="LiveId" clId="{7D504755-CF58-4852-B3BC-FD9809B98A92}" dt="2020-01-19T13:11:15.919" v="520" actId="26606"/>
          <ac:spMkLst>
            <pc:docMk/>
            <pc:sldMk cId="4228369132" sldId="274"/>
            <ac:spMk id="9" creationId="{DF9AD32D-FF05-44F4-BD4D-9CEE89B71EB9}"/>
          </ac:spMkLst>
        </pc:spChg>
        <pc:spChg chg="add del">
          <ac:chgData name="Dharini Shah" userId="0ac277399eba3d6a" providerId="LiveId" clId="{7D504755-CF58-4852-B3BC-FD9809B98A92}" dt="2020-01-19T13:36:05.258" v="1085" actId="26606"/>
          <ac:spMkLst>
            <pc:docMk/>
            <pc:sldMk cId="4228369132" sldId="274"/>
            <ac:spMk id="12" creationId="{59EF30C2-29AC-4A0D-BC0A-A679CF113EDD}"/>
          </ac:spMkLst>
        </pc:spChg>
        <pc:spChg chg="add del">
          <ac:chgData name="Dharini Shah" userId="0ac277399eba3d6a" providerId="LiveId" clId="{7D504755-CF58-4852-B3BC-FD9809B98A92}" dt="2020-01-19T13:36:05.258" v="1085" actId="26606"/>
          <ac:spMkLst>
            <pc:docMk/>
            <pc:sldMk cId="4228369132" sldId="274"/>
            <ac:spMk id="13" creationId="{A04F1504-431A-4D86-9091-AE7E4B33376B}"/>
          </ac:spMkLst>
        </pc:spChg>
        <pc:spChg chg="add del">
          <ac:chgData name="Dharini Shah" userId="0ac277399eba3d6a" providerId="LiveId" clId="{7D504755-CF58-4852-B3BC-FD9809B98A92}" dt="2020-01-19T13:36:05.258" v="1085" actId="26606"/>
          <ac:spMkLst>
            <pc:docMk/>
            <pc:sldMk cId="4228369132" sldId="274"/>
            <ac:spMk id="14" creationId="{9C682A1A-5B2D-4111-BBD6-620165633E5B}"/>
          </ac:spMkLst>
        </pc:spChg>
        <pc:spChg chg="add del">
          <ac:chgData name="Dharini Shah" userId="0ac277399eba3d6a" providerId="LiveId" clId="{7D504755-CF58-4852-B3BC-FD9809B98A92}" dt="2020-01-19T13:36:05.258" v="1085" actId="26606"/>
          <ac:spMkLst>
            <pc:docMk/>
            <pc:sldMk cId="4228369132" sldId="274"/>
            <ac:spMk id="15" creationId="{EA804283-B929-4503-802F-4585376E2B42}"/>
          </ac:spMkLst>
        </pc:spChg>
        <pc:spChg chg="add del">
          <ac:chgData name="Dharini Shah" userId="0ac277399eba3d6a" providerId="LiveId" clId="{7D504755-CF58-4852-B3BC-FD9809B98A92}" dt="2020-01-19T13:36:05.258" v="1085" actId="26606"/>
          <ac:spMkLst>
            <pc:docMk/>
            <pc:sldMk cId="4228369132" sldId="274"/>
            <ac:spMk id="17" creationId="{AD3811F5-514E-49A4-B382-673ED228A4CC}"/>
          </ac:spMkLst>
        </pc:spChg>
        <pc:spChg chg="add del">
          <ac:chgData name="Dharini Shah" userId="0ac277399eba3d6a" providerId="LiveId" clId="{7D504755-CF58-4852-B3BC-FD9809B98A92}" dt="2020-01-19T13:36:05.258" v="1085" actId="26606"/>
          <ac:spMkLst>
            <pc:docMk/>
            <pc:sldMk cId="4228369132" sldId="274"/>
            <ac:spMk id="19" creationId="{067AD921-1CEE-4C1B-9AA3-C66D908DDD14}"/>
          </ac:spMkLst>
        </pc:spChg>
        <pc:spChg chg="add del">
          <ac:chgData name="Dharini Shah" userId="0ac277399eba3d6a" providerId="LiveId" clId="{7D504755-CF58-4852-B3BC-FD9809B98A92}" dt="2020-01-19T13:36:05.258" v="1085" actId="26606"/>
          <ac:spMkLst>
            <pc:docMk/>
            <pc:sldMk cId="4228369132" sldId="274"/>
            <ac:spMk id="21" creationId="{C36A08F5-3B56-47C5-A371-9187BE56E1E5}"/>
          </ac:spMkLst>
        </pc:spChg>
        <pc:spChg chg="add">
          <ac:chgData name="Dharini Shah" userId="0ac277399eba3d6a" providerId="LiveId" clId="{7D504755-CF58-4852-B3BC-FD9809B98A92}" dt="2020-01-19T13:36:05.258" v="1085" actId="26606"/>
          <ac:spMkLst>
            <pc:docMk/>
            <pc:sldMk cId="4228369132" sldId="274"/>
            <ac:spMk id="26" creationId="{2A8AA5BC-4F7A-4226-8F99-6D824B226A97}"/>
          </ac:spMkLst>
        </pc:spChg>
        <pc:spChg chg="add">
          <ac:chgData name="Dharini Shah" userId="0ac277399eba3d6a" providerId="LiveId" clId="{7D504755-CF58-4852-B3BC-FD9809B98A92}" dt="2020-01-19T13:36:05.258" v="1085" actId="26606"/>
          <ac:spMkLst>
            <pc:docMk/>
            <pc:sldMk cId="4228369132" sldId="274"/>
            <ac:spMk id="28" creationId="{3E5445C6-DD42-4979-86FF-03730E8C6DB0}"/>
          </ac:spMkLst>
        </pc:spChg>
        <pc:cxnChg chg="add del">
          <ac:chgData name="Dharini Shah" userId="0ac277399eba3d6a" providerId="LiveId" clId="{7D504755-CF58-4852-B3BC-FD9809B98A92}" dt="2020-01-19T13:36:05.258" v="1085" actId="26606"/>
          <ac:cxnSpMkLst>
            <pc:docMk/>
            <pc:sldMk cId="4228369132" sldId="274"/>
            <ac:cxnSpMk id="11" creationId="{266A0658-1CC4-4B0D-AAB7-A702286AFB03}"/>
          </ac:cxnSpMkLst>
        </pc:cxnChg>
        <pc:cxnChg chg="add">
          <ac:chgData name="Dharini Shah" userId="0ac277399eba3d6a" providerId="LiveId" clId="{7D504755-CF58-4852-B3BC-FD9809B98A92}" dt="2020-01-19T13:36:05.258" v="1085" actId="26606"/>
          <ac:cxnSpMkLst>
            <pc:docMk/>
            <pc:sldMk cId="4228369132" sldId="274"/>
            <ac:cxnSpMk id="30" creationId="{45000665-DFC7-417E-8FD7-516A0F15C975}"/>
          </ac:cxnSpMkLst>
        </pc:cxnChg>
      </pc:sldChg>
      <pc:sldChg chg="add del">
        <pc:chgData name="Dharini Shah" userId="0ac277399eba3d6a" providerId="LiveId" clId="{7D504755-CF58-4852-B3BC-FD9809B98A92}" dt="2020-01-19T13:17:54.663" v="620" actId="47"/>
        <pc:sldMkLst>
          <pc:docMk/>
          <pc:sldMk cId="3867263466" sldId="275"/>
        </pc:sldMkLst>
      </pc:sldChg>
      <pc:sldChg chg="addSp delSp modSp add mod ord setBg">
        <pc:chgData name="Dharini Shah" userId="0ac277399eba3d6a" providerId="LiveId" clId="{7D504755-CF58-4852-B3BC-FD9809B98A92}" dt="2020-01-19T13:20:31.735" v="670" actId="1076"/>
        <pc:sldMkLst>
          <pc:docMk/>
          <pc:sldMk cId="4105769886" sldId="275"/>
        </pc:sldMkLst>
        <pc:spChg chg="add mod">
          <ac:chgData name="Dharini Shah" userId="0ac277399eba3d6a" providerId="LiveId" clId="{7D504755-CF58-4852-B3BC-FD9809B98A92}" dt="2020-01-19T13:19:08.542" v="650" actId="14100"/>
          <ac:spMkLst>
            <pc:docMk/>
            <pc:sldMk cId="4105769886" sldId="275"/>
            <ac:spMk id="4" creationId="{BD5DE565-49C8-4FB2-9D0B-5348F381DC4A}"/>
          </ac:spMkLst>
        </pc:spChg>
        <pc:spChg chg="add del">
          <ac:chgData name="Dharini Shah" userId="0ac277399eba3d6a" providerId="LiveId" clId="{7D504755-CF58-4852-B3BC-FD9809B98A92}" dt="2020-01-19T13:18:22.862" v="627" actId="26606"/>
          <ac:spMkLst>
            <pc:docMk/>
            <pc:sldMk cId="4105769886" sldId="275"/>
            <ac:spMk id="8" creationId="{039DB30E-C3ED-4CEE-9F6D-2C7541F30D94}"/>
          </ac:spMkLst>
        </pc:spChg>
        <pc:spChg chg="add del">
          <ac:chgData name="Dharini Shah" userId="0ac277399eba3d6a" providerId="LiveId" clId="{7D504755-CF58-4852-B3BC-FD9809B98A92}" dt="2020-01-19T13:18:27.429" v="629" actId="26606"/>
          <ac:spMkLst>
            <pc:docMk/>
            <pc:sldMk cId="4105769886" sldId="275"/>
            <ac:spMk id="10" creationId="{5D1D4658-32CD-4903-BDA6-7B54EEA4ED6F}"/>
          </ac:spMkLst>
        </pc:spChg>
        <pc:spChg chg="add del">
          <ac:chgData name="Dharini Shah" userId="0ac277399eba3d6a" providerId="LiveId" clId="{7D504755-CF58-4852-B3BC-FD9809B98A92}" dt="2020-01-19T13:18:27.429" v="629" actId="26606"/>
          <ac:spMkLst>
            <pc:docMk/>
            <pc:sldMk cId="4105769886" sldId="275"/>
            <ac:spMk id="11" creationId="{2FAA70C3-2AD5-42D6-AC00-5977FEA4DA14}"/>
          </ac:spMkLst>
        </pc:spChg>
        <pc:spChg chg="add del">
          <ac:chgData name="Dharini Shah" userId="0ac277399eba3d6a" providerId="LiveId" clId="{7D504755-CF58-4852-B3BC-FD9809B98A92}" dt="2020-01-19T13:18:29.126" v="631" actId="26606"/>
          <ac:spMkLst>
            <pc:docMk/>
            <pc:sldMk cId="4105769886" sldId="275"/>
            <ac:spMk id="12" creationId="{D4ED8EC3-4D57-4620-93CE-4E6661F09A3E}"/>
          </ac:spMkLst>
        </pc:spChg>
        <pc:spChg chg="add del">
          <ac:chgData name="Dharini Shah" userId="0ac277399eba3d6a" providerId="LiveId" clId="{7D504755-CF58-4852-B3BC-FD9809B98A92}" dt="2020-01-19T13:18:29.126" v="631" actId="26606"/>
          <ac:spMkLst>
            <pc:docMk/>
            <pc:sldMk cId="4105769886" sldId="275"/>
            <ac:spMk id="13" creationId="{A169D286-F4D7-4C8B-A6BD-D05384C7F1D8}"/>
          </ac:spMkLst>
        </pc:spChg>
        <pc:spChg chg="add del">
          <ac:chgData name="Dharini Shah" userId="0ac277399eba3d6a" providerId="LiveId" clId="{7D504755-CF58-4852-B3BC-FD9809B98A92}" dt="2020-01-19T13:18:29.126" v="631" actId="26606"/>
          <ac:spMkLst>
            <pc:docMk/>
            <pc:sldMk cId="4105769886" sldId="275"/>
            <ac:spMk id="14" creationId="{83BCB34A-2F40-4F41-8488-A134C1C155B7}"/>
          </ac:spMkLst>
        </pc:spChg>
        <pc:spChg chg="add del">
          <ac:chgData name="Dharini Shah" userId="0ac277399eba3d6a" providerId="LiveId" clId="{7D504755-CF58-4852-B3BC-FD9809B98A92}" dt="2020-01-19T13:18:29.126" v="631" actId="26606"/>
          <ac:spMkLst>
            <pc:docMk/>
            <pc:sldMk cId="4105769886" sldId="275"/>
            <ac:spMk id="15" creationId="{39E8235E-135E-4261-8F54-2B316E493C42}"/>
          </ac:spMkLst>
        </pc:spChg>
        <pc:spChg chg="add del">
          <ac:chgData name="Dharini Shah" userId="0ac277399eba3d6a" providerId="LiveId" clId="{7D504755-CF58-4852-B3BC-FD9809B98A92}" dt="2020-01-19T13:18:29.126" v="631" actId="26606"/>
          <ac:spMkLst>
            <pc:docMk/>
            <pc:sldMk cId="4105769886" sldId="275"/>
            <ac:spMk id="16" creationId="{F78382DC-4207-465E-B379-1E16448AA222}"/>
          </ac:spMkLst>
        </pc:spChg>
        <pc:spChg chg="add del">
          <ac:chgData name="Dharini Shah" userId="0ac277399eba3d6a" providerId="LiveId" clId="{7D504755-CF58-4852-B3BC-FD9809B98A92}" dt="2020-01-19T13:18:32.228" v="633" actId="26606"/>
          <ac:spMkLst>
            <pc:docMk/>
            <pc:sldMk cId="4105769886" sldId="275"/>
            <ac:spMk id="18" creationId="{69D184B2-2226-4E31-BCCB-444330767440}"/>
          </ac:spMkLst>
        </pc:spChg>
        <pc:spChg chg="add del">
          <ac:chgData name="Dharini Shah" userId="0ac277399eba3d6a" providerId="LiveId" clId="{7D504755-CF58-4852-B3BC-FD9809B98A92}" dt="2020-01-19T13:18:32.228" v="633" actId="26606"/>
          <ac:spMkLst>
            <pc:docMk/>
            <pc:sldMk cId="4105769886" sldId="275"/>
            <ac:spMk id="19" creationId="{1AC4D4E3-486A-464A-8EC8-D44881097267}"/>
          </ac:spMkLst>
        </pc:spChg>
        <pc:spChg chg="add del">
          <ac:chgData name="Dharini Shah" userId="0ac277399eba3d6a" providerId="LiveId" clId="{7D504755-CF58-4852-B3BC-FD9809B98A92}" dt="2020-01-19T13:18:32.228" v="633" actId="26606"/>
          <ac:spMkLst>
            <pc:docMk/>
            <pc:sldMk cId="4105769886" sldId="275"/>
            <ac:spMk id="20" creationId="{864DE13E-58EB-4475-B79C-0D4FC651239B}"/>
          </ac:spMkLst>
        </pc:spChg>
        <pc:spChg chg="add del">
          <ac:chgData name="Dharini Shah" userId="0ac277399eba3d6a" providerId="LiveId" clId="{7D504755-CF58-4852-B3BC-FD9809B98A92}" dt="2020-01-19T13:18:34.927" v="635" actId="26606"/>
          <ac:spMkLst>
            <pc:docMk/>
            <pc:sldMk cId="4105769886" sldId="275"/>
            <ac:spMk id="23" creationId="{A9F529C3-C941-49FD-8C67-82F134F64BDB}"/>
          </ac:spMkLst>
        </pc:spChg>
        <pc:spChg chg="add del">
          <ac:chgData name="Dharini Shah" userId="0ac277399eba3d6a" providerId="LiveId" clId="{7D504755-CF58-4852-B3BC-FD9809B98A92}" dt="2020-01-19T13:18:34.927" v="635" actId="26606"/>
          <ac:spMkLst>
            <pc:docMk/>
            <pc:sldMk cId="4105769886" sldId="275"/>
            <ac:spMk id="24" creationId="{20586029-32A0-47E5-9AEC-AE3ABA6B94D0}"/>
          </ac:spMkLst>
        </pc:spChg>
        <pc:spChg chg="add del">
          <ac:chgData name="Dharini Shah" userId="0ac277399eba3d6a" providerId="LiveId" clId="{7D504755-CF58-4852-B3BC-FD9809B98A92}" dt="2020-01-19T13:18:42.144" v="637" actId="26606"/>
          <ac:spMkLst>
            <pc:docMk/>
            <pc:sldMk cId="4105769886" sldId="275"/>
            <ac:spMk id="27" creationId="{5F9CFCE6-877F-4858-B8BD-2C52CA8AFBC4}"/>
          </ac:spMkLst>
        </pc:spChg>
        <pc:spChg chg="add del">
          <ac:chgData name="Dharini Shah" userId="0ac277399eba3d6a" providerId="LiveId" clId="{7D504755-CF58-4852-B3BC-FD9809B98A92}" dt="2020-01-19T13:18:42.144" v="637" actId="26606"/>
          <ac:spMkLst>
            <pc:docMk/>
            <pc:sldMk cId="4105769886" sldId="275"/>
            <ac:spMk id="28" creationId="{8213F8A0-12AE-4514-8372-0DD766EC28EE}"/>
          </ac:spMkLst>
        </pc:spChg>
        <pc:spChg chg="add del">
          <ac:chgData name="Dharini Shah" userId="0ac277399eba3d6a" providerId="LiveId" clId="{7D504755-CF58-4852-B3BC-FD9809B98A92}" dt="2020-01-19T13:18:42.144" v="637" actId="26606"/>
          <ac:spMkLst>
            <pc:docMk/>
            <pc:sldMk cId="4105769886" sldId="275"/>
            <ac:spMk id="29" creationId="{9EFF17D4-9A8C-4CE5-B096-D8CCD4400437}"/>
          </ac:spMkLst>
        </pc:spChg>
        <pc:spChg chg="add del">
          <ac:chgData name="Dharini Shah" userId="0ac277399eba3d6a" providerId="LiveId" clId="{7D504755-CF58-4852-B3BC-FD9809B98A92}" dt="2020-01-19T13:18:42.726" v="639" actId="26606"/>
          <ac:spMkLst>
            <pc:docMk/>
            <pc:sldMk cId="4105769886" sldId="275"/>
            <ac:spMk id="31" creationId="{A169D286-F4D7-4C8B-A6BD-D05384C7F1D8}"/>
          </ac:spMkLst>
        </pc:spChg>
        <pc:spChg chg="add del">
          <ac:chgData name="Dharini Shah" userId="0ac277399eba3d6a" providerId="LiveId" clId="{7D504755-CF58-4852-B3BC-FD9809B98A92}" dt="2020-01-19T13:18:42.726" v="639" actId="26606"/>
          <ac:spMkLst>
            <pc:docMk/>
            <pc:sldMk cId="4105769886" sldId="275"/>
            <ac:spMk id="32" creationId="{39E8235E-135E-4261-8F54-2B316E493C42}"/>
          </ac:spMkLst>
        </pc:spChg>
        <pc:spChg chg="add del">
          <ac:chgData name="Dharini Shah" userId="0ac277399eba3d6a" providerId="LiveId" clId="{7D504755-CF58-4852-B3BC-FD9809B98A92}" dt="2020-01-19T13:18:42.726" v="639" actId="26606"/>
          <ac:spMkLst>
            <pc:docMk/>
            <pc:sldMk cId="4105769886" sldId="275"/>
            <ac:spMk id="33" creationId="{D4ED8EC3-4D57-4620-93CE-4E6661F09A3E}"/>
          </ac:spMkLst>
        </pc:spChg>
        <pc:spChg chg="add del">
          <ac:chgData name="Dharini Shah" userId="0ac277399eba3d6a" providerId="LiveId" clId="{7D504755-CF58-4852-B3BC-FD9809B98A92}" dt="2020-01-19T13:18:42.726" v="639" actId="26606"/>
          <ac:spMkLst>
            <pc:docMk/>
            <pc:sldMk cId="4105769886" sldId="275"/>
            <ac:spMk id="34" creationId="{83BCB34A-2F40-4F41-8488-A134C1C155B7}"/>
          </ac:spMkLst>
        </pc:spChg>
        <pc:spChg chg="add del">
          <ac:chgData name="Dharini Shah" userId="0ac277399eba3d6a" providerId="LiveId" clId="{7D504755-CF58-4852-B3BC-FD9809B98A92}" dt="2020-01-19T13:18:42.726" v="639" actId="26606"/>
          <ac:spMkLst>
            <pc:docMk/>
            <pc:sldMk cId="4105769886" sldId="275"/>
            <ac:spMk id="35" creationId="{F78382DC-4207-465E-B379-1E16448AA222}"/>
          </ac:spMkLst>
        </pc:spChg>
        <pc:spChg chg="add mod">
          <ac:chgData name="Dharini Shah" userId="0ac277399eba3d6a" providerId="LiveId" clId="{7D504755-CF58-4852-B3BC-FD9809B98A92}" dt="2020-01-19T13:20:27.348" v="668" actId="1076"/>
          <ac:spMkLst>
            <pc:docMk/>
            <pc:sldMk cId="4105769886" sldId="275"/>
            <ac:spMk id="36" creationId="{2FFF7DFE-D250-434C-987F-666592629A1C}"/>
          </ac:spMkLst>
        </pc:spChg>
        <pc:spChg chg="add del">
          <ac:chgData name="Dharini Shah" userId="0ac277399eba3d6a" providerId="LiveId" clId="{7D504755-CF58-4852-B3BC-FD9809B98A92}" dt="2020-01-19T13:18:45.191" v="641" actId="26606"/>
          <ac:spMkLst>
            <pc:docMk/>
            <pc:sldMk cId="4105769886" sldId="275"/>
            <ac:spMk id="37" creationId="{A9F529C3-C941-49FD-8C67-82F134F64BDB}"/>
          </ac:spMkLst>
        </pc:spChg>
        <pc:spChg chg="add del">
          <ac:chgData name="Dharini Shah" userId="0ac277399eba3d6a" providerId="LiveId" clId="{7D504755-CF58-4852-B3BC-FD9809B98A92}" dt="2020-01-19T13:18:45.191" v="641" actId="26606"/>
          <ac:spMkLst>
            <pc:docMk/>
            <pc:sldMk cId="4105769886" sldId="275"/>
            <ac:spMk id="38" creationId="{20586029-32A0-47E5-9AEC-AE3ABA6B94D0}"/>
          </ac:spMkLst>
        </pc:spChg>
        <pc:spChg chg="add">
          <ac:chgData name="Dharini Shah" userId="0ac277399eba3d6a" providerId="LiveId" clId="{7D504755-CF58-4852-B3BC-FD9809B98A92}" dt="2020-01-19T13:20:15.938" v="667"/>
          <ac:spMkLst>
            <pc:docMk/>
            <pc:sldMk cId="4105769886" sldId="275"/>
            <ac:spMk id="40" creationId="{C564ADE1-043E-4F2A-92CB-4CAADBB22382}"/>
          </ac:spMkLst>
        </pc:spChg>
        <pc:spChg chg="add">
          <ac:chgData name="Dharini Shah" userId="0ac277399eba3d6a" providerId="LiveId" clId="{7D504755-CF58-4852-B3BC-FD9809B98A92}" dt="2020-01-19T13:18:45.240" v="642" actId="26606"/>
          <ac:spMkLst>
            <pc:docMk/>
            <pc:sldMk cId="4105769886" sldId="275"/>
            <ac:spMk id="41" creationId="{69D184B2-2226-4E31-BCCB-444330767440}"/>
          </ac:spMkLst>
        </pc:spChg>
        <pc:spChg chg="add">
          <ac:chgData name="Dharini Shah" userId="0ac277399eba3d6a" providerId="LiveId" clId="{7D504755-CF58-4852-B3BC-FD9809B98A92}" dt="2020-01-19T13:18:45.240" v="642" actId="26606"/>
          <ac:spMkLst>
            <pc:docMk/>
            <pc:sldMk cId="4105769886" sldId="275"/>
            <ac:spMk id="42" creationId="{1AC4D4E3-486A-464A-8EC8-D44881097267}"/>
          </ac:spMkLst>
        </pc:spChg>
        <pc:spChg chg="add">
          <ac:chgData name="Dharini Shah" userId="0ac277399eba3d6a" providerId="LiveId" clId="{7D504755-CF58-4852-B3BC-FD9809B98A92}" dt="2020-01-19T13:18:45.240" v="642" actId="26606"/>
          <ac:spMkLst>
            <pc:docMk/>
            <pc:sldMk cId="4105769886" sldId="275"/>
            <ac:spMk id="43" creationId="{864DE13E-58EB-4475-B79C-0D4FC651239B}"/>
          </ac:spMkLst>
        </pc:spChg>
        <pc:picChg chg="add mod ord">
          <ac:chgData name="Dharini Shah" userId="0ac277399eba3d6a" providerId="LiveId" clId="{7D504755-CF58-4852-B3BC-FD9809B98A92}" dt="2020-01-19T13:20:01.500" v="662" actId="1076"/>
          <ac:picMkLst>
            <pc:docMk/>
            <pc:sldMk cId="4105769886" sldId="275"/>
            <ac:picMk id="2" creationId="{2BFEC252-944B-48FA-9219-E82F0F615C15}"/>
          </ac:picMkLst>
        </pc:picChg>
        <pc:picChg chg="add mod">
          <ac:chgData name="Dharini Shah" userId="0ac277399eba3d6a" providerId="LiveId" clId="{7D504755-CF58-4852-B3BC-FD9809B98A92}" dt="2020-01-19T13:20:31.735" v="670" actId="1076"/>
          <ac:picMkLst>
            <pc:docMk/>
            <pc:sldMk cId="4105769886" sldId="275"/>
            <ac:picMk id="3" creationId="{26004AA0-1375-4ECA-B572-6CE207709FD2}"/>
          </ac:picMkLst>
        </pc:picChg>
        <pc:cxnChg chg="add del">
          <ac:chgData name="Dharini Shah" userId="0ac277399eba3d6a" providerId="LiveId" clId="{7D504755-CF58-4852-B3BC-FD9809B98A92}" dt="2020-01-19T13:18:32.228" v="633" actId="26606"/>
          <ac:cxnSpMkLst>
            <pc:docMk/>
            <pc:sldMk cId="4105769886" sldId="275"/>
            <ac:cxnSpMk id="21" creationId="{02E9B2EE-76CA-47F3-9977-3F2FCB7FD252}"/>
          </ac:cxnSpMkLst>
        </pc:cxnChg>
        <pc:cxnChg chg="add del">
          <ac:chgData name="Dharini Shah" userId="0ac277399eba3d6a" providerId="LiveId" clId="{7D504755-CF58-4852-B3BC-FD9809B98A92}" dt="2020-01-19T13:18:34.927" v="635" actId="26606"/>
          <ac:cxnSpMkLst>
            <pc:docMk/>
            <pc:sldMk cId="4105769886" sldId="275"/>
            <ac:cxnSpMk id="25" creationId="{8C730EAB-A532-4295-A302-FB4B90DB9F5E}"/>
          </ac:cxnSpMkLst>
        </pc:cxnChg>
        <pc:cxnChg chg="add del">
          <ac:chgData name="Dharini Shah" userId="0ac277399eba3d6a" providerId="LiveId" clId="{7D504755-CF58-4852-B3BC-FD9809B98A92}" dt="2020-01-19T13:18:45.191" v="641" actId="26606"/>
          <ac:cxnSpMkLst>
            <pc:docMk/>
            <pc:sldMk cId="4105769886" sldId="275"/>
            <ac:cxnSpMk id="39" creationId="{8C730EAB-A532-4295-A302-FB4B90DB9F5E}"/>
          </ac:cxnSpMkLst>
        </pc:cxnChg>
        <pc:cxnChg chg="add">
          <ac:chgData name="Dharini Shah" userId="0ac277399eba3d6a" providerId="LiveId" clId="{7D504755-CF58-4852-B3BC-FD9809B98A92}" dt="2020-01-19T13:18:45.240" v="642" actId="26606"/>
          <ac:cxnSpMkLst>
            <pc:docMk/>
            <pc:sldMk cId="4105769886" sldId="275"/>
            <ac:cxnSpMk id="44" creationId="{02E9B2EE-76CA-47F3-9977-3F2FCB7FD252}"/>
          </ac:cxnSpMkLst>
        </pc:cxnChg>
      </pc:sldChg>
      <pc:sldChg chg="addSp delSp modSp add del">
        <pc:chgData name="Dharini Shah" userId="0ac277399eba3d6a" providerId="LiveId" clId="{7D504755-CF58-4852-B3BC-FD9809B98A92}" dt="2020-01-19T13:23:10.656" v="700" actId="47"/>
        <pc:sldMkLst>
          <pc:docMk/>
          <pc:sldMk cId="2930155466" sldId="276"/>
        </pc:sldMkLst>
        <pc:spChg chg="add del mod">
          <ac:chgData name="Dharini Shah" userId="0ac277399eba3d6a" providerId="LiveId" clId="{7D504755-CF58-4852-B3BC-FD9809B98A92}" dt="2020-01-19T13:23:01.016" v="695" actId="6549"/>
          <ac:spMkLst>
            <pc:docMk/>
            <pc:sldMk cId="2930155466" sldId="276"/>
            <ac:spMk id="4" creationId="{BD5DE565-49C8-4FB2-9D0B-5348F381DC4A}"/>
          </ac:spMkLst>
        </pc:spChg>
        <pc:spChg chg="add del mod">
          <ac:chgData name="Dharini Shah" userId="0ac277399eba3d6a" providerId="LiveId" clId="{7D504755-CF58-4852-B3BC-FD9809B98A92}" dt="2020-01-19T13:22:59.733" v="694"/>
          <ac:spMkLst>
            <pc:docMk/>
            <pc:sldMk cId="2930155466" sldId="276"/>
            <ac:spMk id="13" creationId="{69A4834D-9067-48E2-AB24-FE35D3C95EF9}"/>
          </ac:spMkLst>
        </pc:spChg>
        <pc:spChg chg="add del">
          <ac:chgData name="Dharini Shah" userId="0ac277399eba3d6a" providerId="LiveId" clId="{7D504755-CF58-4852-B3BC-FD9809B98A92}" dt="2020-01-19T13:22:59.733" v="694"/>
          <ac:spMkLst>
            <pc:docMk/>
            <pc:sldMk cId="2930155466" sldId="276"/>
            <ac:spMk id="14" creationId="{B8887379-1E3D-49FF-AF77-9A8DCAB9A57B}"/>
          </ac:spMkLst>
        </pc:spChg>
        <pc:spChg chg="add del">
          <ac:chgData name="Dharini Shah" userId="0ac277399eba3d6a" providerId="LiveId" clId="{7D504755-CF58-4852-B3BC-FD9809B98A92}" dt="2020-01-19T13:23:06.938" v="698" actId="478"/>
          <ac:spMkLst>
            <pc:docMk/>
            <pc:sldMk cId="2930155466" sldId="276"/>
            <ac:spMk id="40" creationId="{C564ADE1-043E-4F2A-92CB-4CAADBB22382}"/>
          </ac:spMkLst>
        </pc:spChg>
        <pc:picChg chg="add del">
          <ac:chgData name="Dharini Shah" userId="0ac277399eba3d6a" providerId="LiveId" clId="{7D504755-CF58-4852-B3BC-FD9809B98A92}" dt="2020-01-19T13:23:06.470" v="697" actId="478"/>
          <ac:picMkLst>
            <pc:docMk/>
            <pc:sldMk cId="2930155466" sldId="276"/>
            <ac:picMk id="2" creationId="{2BFEC252-944B-48FA-9219-E82F0F615C15}"/>
          </ac:picMkLst>
        </pc:picChg>
        <pc:picChg chg="add del">
          <ac:chgData name="Dharini Shah" userId="0ac277399eba3d6a" providerId="LiveId" clId="{7D504755-CF58-4852-B3BC-FD9809B98A92}" dt="2020-01-19T13:23:05.789" v="696" actId="478"/>
          <ac:picMkLst>
            <pc:docMk/>
            <pc:sldMk cId="2930155466" sldId="276"/>
            <ac:picMk id="3" creationId="{26004AA0-1375-4ECA-B572-6CE207709FD2}"/>
          </ac:picMkLst>
        </pc:picChg>
        <pc:picChg chg="add del mod">
          <ac:chgData name="Dharini Shah" userId="0ac277399eba3d6a" providerId="LiveId" clId="{7D504755-CF58-4852-B3BC-FD9809B98A92}" dt="2020-01-19T13:22:59.733" v="694"/>
          <ac:picMkLst>
            <pc:docMk/>
            <pc:sldMk cId="2930155466" sldId="276"/>
            <ac:picMk id="11" creationId="{343DAEB1-A2F9-4C53-B221-38023D14811D}"/>
          </ac:picMkLst>
        </pc:picChg>
        <pc:picChg chg="add del mod">
          <ac:chgData name="Dharini Shah" userId="0ac277399eba3d6a" providerId="LiveId" clId="{7D504755-CF58-4852-B3BC-FD9809B98A92}" dt="2020-01-19T13:22:59.733" v="694"/>
          <ac:picMkLst>
            <pc:docMk/>
            <pc:sldMk cId="2930155466" sldId="276"/>
            <ac:picMk id="12" creationId="{205A8975-D9A5-43C2-8AE8-CAEE2E2E252C}"/>
          </ac:picMkLst>
        </pc:picChg>
      </pc:sldChg>
      <pc:sldChg chg="addSp delSp modSp add mod ord setBg setClrOvrMap">
        <pc:chgData name="Dharini Shah" userId="0ac277399eba3d6a" providerId="LiveId" clId="{7D504755-CF58-4852-B3BC-FD9809B98A92}" dt="2020-01-19T13:36:01.614" v="1084" actId="26606"/>
        <pc:sldMkLst>
          <pc:docMk/>
          <pc:sldMk cId="3199691686" sldId="276"/>
        </pc:sldMkLst>
        <pc:spChg chg="mod">
          <ac:chgData name="Dharini Shah" userId="0ac277399eba3d6a" providerId="LiveId" clId="{7D504755-CF58-4852-B3BC-FD9809B98A92}" dt="2020-01-19T13:36:01.614" v="1084" actId="26606"/>
          <ac:spMkLst>
            <pc:docMk/>
            <pc:sldMk cId="3199691686" sldId="276"/>
            <ac:spMk id="2" creationId="{613844DD-7223-4E20-8DF2-3FF47FD55556}"/>
          </ac:spMkLst>
        </pc:spChg>
        <pc:spChg chg="add del">
          <ac:chgData name="Dharini Shah" userId="0ac277399eba3d6a" providerId="LiveId" clId="{7D504755-CF58-4852-B3BC-FD9809B98A92}" dt="2020-01-19T13:36:01.614" v="1084" actId="26606"/>
          <ac:spMkLst>
            <pc:docMk/>
            <pc:sldMk cId="3199691686" sldId="276"/>
            <ac:spMk id="12" creationId="{59EF30C2-29AC-4A0D-BC0A-A679CF113EDD}"/>
          </ac:spMkLst>
        </pc:spChg>
        <pc:spChg chg="add del">
          <ac:chgData name="Dharini Shah" userId="0ac277399eba3d6a" providerId="LiveId" clId="{7D504755-CF58-4852-B3BC-FD9809B98A92}" dt="2020-01-19T13:36:01.614" v="1084" actId="26606"/>
          <ac:spMkLst>
            <pc:docMk/>
            <pc:sldMk cId="3199691686" sldId="276"/>
            <ac:spMk id="13" creationId="{A04F1504-431A-4D86-9091-AE7E4B33376B}"/>
          </ac:spMkLst>
        </pc:spChg>
        <pc:spChg chg="add del">
          <ac:chgData name="Dharini Shah" userId="0ac277399eba3d6a" providerId="LiveId" clId="{7D504755-CF58-4852-B3BC-FD9809B98A92}" dt="2020-01-19T13:36:01.614" v="1084" actId="26606"/>
          <ac:spMkLst>
            <pc:docMk/>
            <pc:sldMk cId="3199691686" sldId="276"/>
            <ac:spMk id="14" creationId="{9C682A1A-5B2D-4111-BBD6-620165633E5B}"/>
          </ac:spMkLst>
        </pc:spChg>
        <pc:spChg chg="add del">
          <ac:chgData name="Dharini Shah" userId="0ac277399eba3d6a" providerId="LiveId" clId="{7D504755-CF58-4852-B3BC-FD9809B98A92}" dt="2020-01-19T13:36:01.614" v="1084" actId="26606"/>
          <ac:spMkLst>
            <pc:docMk/>
            <pc:sldMk cId="3199691686" sldId="276"/>
            <ac:spMk id="15" creationId="{EA804283-B929-4503-802F-4585376E2B42}"/>
          </ac:spMkLst>
        </pc:spChg>
        <pc:spChg chg="add del">
          <ac:chgData name="Dharini Shah" userId="0ac277399eba3d6a" providerId="LiveId" clId="{7D504755-CF58-4852-B3BC-FD9809B98A92}" dt="2020-01-19T13:36:01.614" v="1084" actId="26606"/>
          <ac:spMkLst>
            <pc:docMk/>
            <pc:sldMk cId="3199691686" sldId="276"/>
            <ac:spMk id="17" creationId="{AD3811F5-514E-49A4-B382-673ED228A4CC}"/>
          </ac:spMkLst>
        </pc:spChg>
        <pc:spChg chg="add del">
          <ac:chgData name="Dharini Shah" userId="0ac277399eba3d6a" providerId="LiveId" clId="{7D504755-CF58-4852-B3BC-FD9809B98A92}" dt="2020-01-19T13:36:01.614" v="1084" actId="26606"/>
          <ac:spMkLst>
            <pc:docMk/>
            <pc:sldMk cId="3199691686" sldId="276"/>
            <ac:spMk id="19" creationId="{067AD921-1CEE-4C1B-9AA3-C66D908DDD14}"/>
          </ac:spMkLst>
        </pc:spChg>
        <pc:spChg chg="add del">
          <ac:chgData name="Dharini Shah" userId="0ac277399eba3d6a" providerId="LiveId" clId="{7D504755-CF58-4852-B3BC-FD9809B98A92}" dt="2020-01-19T13:36:01.614" v="1084" actId="26606"/>
          <ac:spMkLst>
            <pc:docMk/>
            <pc:sldMk cId="3199691686" sldId="276"/>
            <ac:spMk id="21" creationId="{C36A08F5-3B56-47C5-A371-9187BE56E1E5}"/>
          </ac:spMkLst>
        </pc:spChg>
        <pc:spChg chg="add del">
          <ac:chgData name="Dharini Shah" userId="0ac277399eba3d6a" providerId="LiveId" clId="{7D504755-CF58-4852-B3BC-FD9809B98A92}" dt="2020-01-19T13:36:01.555" v="1083" actId="26606"/>
          <ac:spMkLst>
            <pc:docMk/>
            <pc:sldMk cId="3199691686" sldId="276"/>
            <ac:spMk id="26" creationId="{66B332A4-D438-4773-A77F-5ED49A448D9D}"/>
          </ac:spMkLst>
        </pc:spChg>
        <pc:spChg chg="add del">
          <ac:chgData name="Dharini Shah" userId="0ac277399eba3d6a" providerId="LiveId" clId="{7D504755-CF58-4852-B3BC-FD9809B98A92}" dt="2020-01-19T13:36:01.555" v="1083" actId="26606"/>
          <ac:spMkLst>
            <pc:docMk/>
            <pc:sldMk cId="3199691686" sldId="276"/>
            <ac:spMk id="28" creationId="{DF9AD32D-FF05-44F4-BD4D-9CEE89B71EB9}"/>
          </ac:spMkLst>
        </pc:spChg>
        <pc:spChg chg="add">
          <ac:chgData name="Dharini Shah" userId="0ac277399eba3d6a" providerId="LiveId" clId="{7D504755-CF58-4852-B3BC-FD9809B98A92}" dt="2020-01-19T13:36:01.614" v="1084" actId="26606"/>
          <ac:spMkLst>
            <pc:docMk/>
            <pc:sldMk cId="3199691686" sldId="276"/>
            <ac:spMk id="31" creationId="{2A8AA5BC-4F7A-4226-8F99-6D824B226A97}"/>
          </ac:spMkLst>
        </pc:spChg>
        <pc:spChg chg="add">
          <ac:chgData name="Dharini Shah" userId="0ac277399eba3d6a" providerId="LiveId" clId="{7D504755-CF58-4852-B3BC-FD9809B98A92}" dt="2020-01-19T13:36:01.614" v="1084" actId="26606"/>
          <ac:spMkLst>
            <pc:docMk/>
            <pc:sldMk cId="3199691686" sldId="276"/>
            <ac:spMk id="32" creationId="{3E5445C6-DD42-4979-86FF-03730E8C6DB0}"/>
          </ac:spMkLst>
        </pc:spChg>
        <pc:cxnChg chg="add del">
          <ac:chgData name="Dharini Shah" userId="0ac277399eba3d6a" providerId="LiveId" clId="{7D504755-CF58-4852-B3BC-FD9809B98A92}" dt="2020-01-19T13:36:01.614" v="1084" actId="26606"/>
          <ac:cxnSpMkLst>
            <pc:docMk/>
            <pc:sldMk cId="3199691686" sldId="276"/>
            <ac:cxnSpMk id="11" creationId="{266A0658-1CC4-4B0D-AAB7-A702286AFB03}"/>
          </ac:cxnSpMkLst>
        </pc:cxnChg>
        <pc:cxnChg chg="add">
          <ac:chgData name="Dharini Shah" userId="0ac277399eba3d6a" providerId="LiveId" clId="{7D504755-CF58-4852-B3BC-FD9809B98A92}" dt="2020-01-19T13:36:01.614" v="1084" actId="26606"/>
          <ac:cxnSpMkLst>
            <pc:docMk/>
            <pc:sldMk cId="3199691686" sldId="276"/>
            <ac:cxnSpMk id="30" creationId="{45000665-DFC7-417E-8FD7-516A0F15C975}"/>
          </ac:cxnSpMkLst>
        </pc:cxnChg>
      </pc:sldChg>
      <pc:sldChg chg="addSp modSp add mod setBg">
        <pc:chgData name="Dharini Shah" userId="0ac277399eba3d6a" providerId="LiveId" clId="{7D504755-CF58-4852-B3BC-FD9809B98A92}" dt="2020-01-19T13:40:10.509" v="1193" actId="26606"/>
        <pc:sldMkLst>
          <pc:docMk/>
          <pc:sldMk cId="3872456596" sldId="277"/>
        </pc:sldMkLst>
        <pc:spChg chg="mod">
          <ac:chgData name="Dharini Shah" userId="0ac277399eba3d6a" providerId="LiveId" clId="{7D504755-CF58-4852-B3BC-FD9809B98A92}" dt="2020-01-19T13:40:10.509" v="1193" actId="26606"/>
          <ac:spMkLst>
            <pc:docMk/>
            <pc:sldMk cId="3872456596" sldId="277"/>
            <ac:spMk id="2" creationId="{80BA3F86-5DAC-4A6B-A9F2-205B68D269E0}"/>
          </ac:spMkLst>
        </pc:spChg>
        <pc:spChg chg="mod">
          <ac:chgData name="Dharini Shah" userId="0ac277399eba3d6a" providerId="LiveId" clId="{7D504755-CF58-4852-B3BC-FD9809B98A92}" dt="2020-01-19T13:40:10.509" v="1193" actId="26606"/>
          <ac:spMkLst>
            <pc:docMk/>
            <pc:sldMk cId="3872456596" sldId="277"/>
            <ac:spMk id="3" creationId="{51F9A009-C97F-4902-9E55-6CF431CFE719}"/>
          </ac:spMkLst>
        </pc:spChg>
        <pc:spChg chg="add">
          <ac:chgData name="Dharini Shah" userId="0ac277399eba3d6a" providerId="LiveId" clId="{7D504755-CF58-4852-B3BC-FD9809B98A92}" dt="2020-01-19T13:40:10.509" v="1193" actId="26606"/>
          <ac:spMkLst>
            <pc:docMk/>
            <pc:sldMk cId="3872456596" sldId="277"/>
            <ac:spMk id="8" creationId="{CBB2B1F0-0DD6-4744-9A46-7A344FB48E40}"/>
          </ac:spMkLst>
        </pc:spChg>
        <pc:spChg chg="add">
          <ac:chgData name="Dharini Shah" userId="0ac277399eba3d6a" providerId="LiveId" clId="{7D504755-CF58-4852-B3BC-FD9809B98A92}" dt="2020-01-19T13:40:10.509" v="1193" actId="26606"/>
          <ac:spMkLst>
            <pc:docMk/>
            <pc:sldMk cId="3872456596" sldId="277"/>
            <ac:spMk id="10" creationId="{52D502E5-F6B4-4D58-B4AE-FC466FF15EE8}"/>
          </ac:spMkLst>
        </pc:spChg>
        <pc:spChg chg="add">
          <ac:chgData name="Dharini Shah" userId="0ac277399eba3d6a" providerId="LiveId" clId="{7D504755-CF58-4852-B3BC-FD9809B98A92}" dt="2020-01-19T13:40:10.509" v="1193" actId="26606"/>
          <ac:spMkLst>
            <pc:docMk/>
            <pc:sldMk cId="3872456596" sldId="277"/>
            <ac:spMk id="12" creationId="{9DECDBF4-02B6-4BB4-B65B-B8107AD6A9E8}"/>
          </ac:spMkLst>
        </pc:spChg>
      </pc:sldChg>
      <pc:sldChg chg="add del">
        <pc:chgData name="Dharini Shah" userId="0ac277399eba3d6a" providerId="LiveId" clId="{7D504755-CF58-4852-B3BC-FD9809B98A92}" dt="2020-01-19T13:32:20.439" v="970" actId="47"/>
        <pc:sldMkLst>
          <pc:docMk/>
          <pc:sldMk cId="1855798495" sldId="278"/>
        </pc:sldMkLst>
      </pc:sldChg>
      <pc:sldChg chg="addSp delSp modSp add mod setBg setClrOvrMap">
        <pc:chgData name="Dharini Shah" userId="0ac277399eba3d6a" providerId="LiveId" clId="{7D504755-CF58-4852-B3BC-FD9809B98A92}" dt="2020-01-19T18:24:20.169" v="1468" actId="20577"/>
        <pc:sldMkLst>
          <pc:docMk/>
          <pc:sldMk cId="1185534235" sldId="279"/>
        </pc:sldMkLst>
        <pc:spChg chg="mod">
          <ac:chgData name="Dharini Shah" userId="0ac277399eba3d6a" providerId="LiveId" clId="{7D504755-CF58-4852-B3BC-FD9809B98A92}" dt="2020-01-19T13:40:07.171" v="1192" actId="26606"/>
          <ac:spMkLst>
            <pc:docMk/>
            <pc:sldMk cId="1185534235" sldId="279"/>
            <ac:spMk id="2" creationId="{B95CFEF9-F68C-431F-A0B5-66E16DD04F3D}"/>
          </ac:spMkLst>
        </pc:spChg>
        <pc:spChg chg="add del mod">
          <ac:chgData name="Dharini Shah" userId="0ac277399eba3d6a" providerId="LiveId" clId="{7D504755-CF58-4852-B3BC-FD9809B98A92}" dt="2020-01-19T13:39:46.815" v="1190" actId="26606"/>
          <ac:spMkLst>
            <pc:docMk/>
            <pc:sldMk cId="1185534235" sldId="279"/>
            <ac:spMk id="3" creationId="{CC951B37-5946-4D7E-AE75-F6011135F6EB}"/>
          </ac:spMkLst>
        </pc:spChg>
        <pc:spChg chg="add del">
          <ac:chgData name="Dharini Shah" userId="0ac277399eba3d6a" providerId="LiveId" clId="{7D504755-CF58-4852-B3BC-FD9809B98A92}" dt="2020-01-19T13:39:46.757" v="1189" actId="26606"/>
          <ac:spMkLst>
            <pc:docMk/>
            <pc:sldMk cId="1185534235" sldId="279"/>
            <ac:spMk id="8" creationId="{EA67B5B4-3A24-436E-B663-1B2EBFF8A0CD}"/>
          </ac:spMkLst>
        </pc:spChg>
        <pc:spChg chg="add del">
          <ac:chgData name="Dharini Shah" userId="0ac277399eba3d6a" providerId="LiveId" clId="{7D504755-CF58-4852-B3BC-FD9809B98A92}" dt="2020-01-19T13:39:43.650" v="1187" actId="26606"/>
          <ac:spMkLst>
            <pc:docMk/>
            <pc:sldMk cId="1185534235" sldId="279"/>
            <ac:spMk id="10" creationId="{46C2E80F-49A6-4372-B103-219D417A55ED}"/>
          </ac:spMkLst>
        </pc:spChg>
        <pc:spChg chg="add del">
          <ac:chgData name="Dharini Shah" userId="0ac277399eba3d6a" providerId="LiveId" clId="{7D504755-CF58-4852-B3BC-FD9809B98A92}" dt="2020-01-19T13:39:46.757" v="1189" actId="26606"/>
          <ac:spMkLst>
            <pc:docMk/>
            <pc:sldMk cId="1185534235" sldId="279"/>
            <ac:spMk id="12" creationId="{D1D7179B-FF7C-482F-B3D9-2BE9ED1139F9}"/>
          </ac:spMkLst>
        </pc:spChg>
        <pc:spChg chg="add del">
          <ac:chgData name="Dharini Shah" userId="0ac277399eba3d6a" providerId="LiveId" clId="{7D504755-CF58-4852-B3BC-FD9809B98A92}" dt="2020-01-19T13:39:46.757" v="1189" actId="26606"/>
          <ac:spMkLst>
            <pc:docMk/>
            <pc:sldMk cId="1185534235" sldId="279"/>
            <ac:spMk id="13" creationId="{987FDF89-C993-41F4-A1B8-DBAFF16008A9}"/>
          </ac:spMkLst>
        </pc:spChg>
        <pc:spChg chg="add del">
          <ac:chgData name="Dharini Shah" userId="0ac277399eba3d6a" providerId="LiveId" clId="{7D504755-CF58-4852-B3BC-FD9809B98A92}" dt="2020-01-19T13:39:46.757" v="1189" actId="26606"/>
          <ac:spMkLst>
            <pc:docMk/>
            <pc:sldMk cId="1185534235" sldId="279"/>
            <ac:spMk id="14" creationId="{CC951B37-5946-4D7E-AE75-F6011135F6EB}"/>
          </ac:spMkLst>
        </pc:spChg>
        <pc:spChg chg="add del">
          <ac:chgData name="Dharini Shah" userId="0ac277399eba3d6a" providerId="LiveId" clId="{7D504755-CF58-4852-B3BC-FD9809B98A92}" dt="2020-01-19T13:40:07.171" v="1192" actId="26606"/>
          <ac:spMkLst>
            <pc:docMk/>
            <pc:sldMk cId="1185534235" sldId="279"/>
            <ac:spMk id="16" creationId="{48A740BC-A0AA-45E0-B899-2AE9C6FE11CA}"/>
          </ac:spMkLst>
        </pc:spChg>
        <pc:spChg chg="add mod">
          <ac:chgData name="Dharini Shah" userId="0ac277399eba3d6a" providerId="LiveId" clId="{7D504755-CF58-4852-B3BC-FD9809B98A92}" dt="2020-01-19T18:24:20.169" v="1468" actId="20577"/>
          <ac:spMkLst>
            <pc:docMk/>
            <pc:sldMk cId="1185534235" sldId="279"/>
            <ac:spMk id="18" creationId="{CC951B37-5946-4D7E-AE75-F6011135F6EB}"/>
          </ac:spMkLst>
        </pc:spChg>
        <pc:spChg chg="add">
          <ac:chgData name="Dharini Shah" userId="0ac277399eba3d6a" providerId="LiveId" clId="{7D504755-CF58-4852-B3BC-FD9809B98A92}" dt="2020-01-19T13:40:07.171" v="1192" actId="26606"/>
          <ac:spMkLst>
            <pc:docMk/>
            <pc:sldMk cId="1185534235" sldId="279"/>
            <ac:spMk id="23" creationId="{CBB2B1F0-0DD6-4744-9A46-7A344FB48E40}"/>
          </ac:spMkLst>
        </pc:spChg>
        <pc:spChg chg="add">
          <ac:chgData name="Dharini Shah" userId="0ac277399eba3d6a" providerId="LiveId" clId="{7D504755-CF58-4852-B3BC-FD9809B98A92}" dt="2020-01-19T13:40:07.171" v="1192" actId="26606"/>
          <ac:spMkLst>
            <pc:docMk/>
            <pc:sldMk cId="1185534235" sldId="279"/>
            <ac:spMk id="25" creationId="{52D502E5-F6B4-4D58-B4AE-FC466FF15EE8}"/>
          </ac:spMkLst>
        </pc:spChg>
        <pc:spChg chg="add">
          <ac:chgData name="Dharini Shah" userId="0ac277399eba3d6a" providerId="LiveId" clId="{7D504755-CF58-4852-B3BC-FD9809B98A92}" dt="2020-01-19T13:40:07.171" v="1192" actId="26606"/>
          <ac:spMkLst>
            <pc:docMk/>
            <pc:sldMk cId="1185534235" sldId="279"/>
            <ac:spMk id="27" creationId="{9DECDBF4-02B6-4BB4-B65B-B8107AD6A9E8}"/>
          </ac:spMkLst>
        </pc:spChg>
        <pc:graphicFrameChg chg="add del">
          <ac:chgData name="Dharini Shah" userId="0ac277399eba3d6a" providerId="LiveId" clId="{7D504755-CF58-4852-B3BC-FD9809B98A92}" dt="2020-01-19T13:39:43.650" v="1187" actId="26606"/>
          <ac:graphicFrameMkLst>
            <pc:docMk/>
            <pc:sldMk cId="1185534235" sldId="279"/>
            <ac:graphicFrameMk id="5" creationId="{9E863964-B93E-4434-8472-28EFE8E2865E}"/>
          </ac:graphicFrameMkLst>
        </pc:graphicFrameChg>
        <pc:cxnChg chg="add del">
          <ac:chgData name="Dharini Shah" userId="0ac277399eba3d6a" providerId="LiveId" clId="{7D504755-CF58-4852-B3BC-FD9809B98A92}" dt="2020-01-19T13:40:07.171" v="1192" actId="26606"/>
          <ac:cxnSpMkLst>
            <pc:docMk/>
            <pc:sldMk cId="1185534235" sldId="279"/>
            <ac:cxnSpMk id="17" creationId="{B874EF51-C858-4BB9-97C3-D17755787127}"/>
          </ac:cxnSpMkLst>
        </pc:cxnChg>
      </pc:sldChg>
      <pc:sldChg chg="modSp add del">
        <pc:chgData name="Dharini Shah" userId="0ac277399eba3d6a" providerId="LiveId" clId="{7D504755-CF58-4852-B3BC-FD9809B98A92}" dt="2020-01-19T13:35:14.223" v="1080" actId="47"/>
        <pc:sldMkLst>
          <pc:docMk/>
          <pc:sldMk cId="1925266256" sldId="280"/>
        </pc:sldMkLst>
        <pc:spChg chg="mod">
          <ac:chgData name="Dharini Shah" userId="0ac277399eba3d6a" providerId="LiveId" clId="{7D504755-CF58-4852-B3BC-FD9809B98A92}" dt="2020-01-19T13:34:35.998" v="1078" actId="20577"/>
          <ac:spMkLst>
            <pc:docMk/>
            <pc:sldMk cId="1925266256" sldId="280"/>
            <ac:spMk id="2" creationId="{7DBC1751-E706-4F83-B6F2-0014B12D15D8}"/>
          </ac:spMkLst>
        </pc:spChg>
      </pc:sldChg>
      <pc:sldChg chg="addSp delSp modSp add mod ord setBg setClrOvrMap">
        <pc:chgData name="Dharini Shah" userId="0ac277399eba3d6a" providerId="LiveId" clId="{7D504755-CF58-4852-B3BC-FD9809B98A92}" dt="2020-01-19T13:39:28.891" v="1185" actId="20577"/>
        <pc:sldMkLst>
          <pc:docMk/>
          <pc:sldMk cId="2737781484" sldId="280"/>
        </pc:sldMkLst>
        <pc:spChg chg="mod">
          <ac:chgData name="Dharini Shah" userId="0ac277399eba3d6a" providerId="LiveId" clId="{7D504755-CF58-4852-B3BC-FD9809B98A92}" dt="2020-01-19T13:39:28.891" v="1185" actId="20577"/>
          <ac:spMkLst>
            <pc:docMk/>
            <pc:sldMk cId="2737781484" sldId="280"/>
            <ac:spMk id="2" creationId="{6495A03F-5452-4AE5-9598-6DF7F3EE9135}"/>
          </ac:spMkLst>
        </pc:spChg>
        <pc:spChg chg="add del">
          <ac:chgData name="Dharini Shah" userId="0ac277399eba3d6a" providerId="LiveId" clId="{7D504755-CF58-4852-B3BC-FD9809B98A92}" dt="2020-01-19T13:37:40.246" v="1129" actId="26606"/>
          <ac:spMkLst>
            <pc:docMk/>
            <pc:sldMk cId="2737781484" sldId="280"/>
            <ac:spMk id="7" creationId="{2A8AA5BC-4F7A-4226-8F99-6D824B226A97}"/>
          </ac:spMkLst>
        </pc:spChg>
        <pc:spChg chg="add del">
          <ac:chgData name="Dharini Shah" userId="0ac277399eba3d6a" providerId="LiveId" clId="{7D504755-CF58-4852-B3BC-FD9809B98A92}" dt="2020-01-19T13:37:40.246" v="1129" actId="26606"/>
          <ac:spMkLst>
            <pc:docMk/>
            <pc:sldMk cId="2737781484" sldId="280"/>
            <ac:spMk id="9" creationId="{3E5445C6-DD42-4979-86FF-03730E8C6DB0}"/>
          </ac:spMkLst>
        </pc:spChg>
        <pc:spChg chg="add del">
          <ac:chgData name="Dharini Shah" userId="0ac277399eba3d6a" providerId="LiveId" clId="{7D504755-CF58-4852-B3BC-FD9809B98A92}" dt="2020-01-19T13:37:39.130" v="1126" actId="26606"/>
          <ac:spMkLst>
            <pc:docMk/>
            <pc:sldMk cId="2737781484" sldId="280"/>
            <ac:spMk id="16" creationId="{0786EB66-C867-4091-BE41-0977C3162303}"/>
          </ac:spMkLst>
        </pc:spChg>
        <pc:spChg chg="add del">
          <ac:chgData name="Dharini Shah" userId="0ac277399eba3d6a" providerId="LiveId" clId="{7D504755-CF58-4852-B3BC-FD9809B98A92}" dt="2020-01-19T13:37:39.130" v="1126" actId="26606"/>
          <ac:spMkLst>
            <pc:docMk/>
            <pc:sldMk cId="2737781484" sldId="280"/>
            <ac:spMk id="18" creationId="{49AC298A-B9B9-4BAB-BCF5-45A44E5BA7DC}"/>
          </ac:spMkLst>
        </pc:spChg>
        <pc:spChg chg="add del">
          <ac:chgData name="Dharini Shah" userId="0ac277399eba3d6a" providerId="LiveId" clId="{7D504755-CF58-4852-B3BC-FD9809B98A92}" dt="2020-01-19T13:37:39.130" v="1126" actId="26606"/>
          <ac:spMkLst>
            <pc:docMk/>
            <pc:sldMk cId="2737781484" sldId="280"/>
            <ac:spMk id="20" creationId="{81BF8F48-5FE7-4A46-8BEB-AF2AE44CD2E8}"/>
          </ac:spMkLst>
        </pc:spChg>
        <pc:spChg chg="add del">
          <ac:chgData name="Dharini Shah" userId="0ac277399eba3d6a" providerId="LiveId" clId="{7D504755-CF58-4852-B3BC-FD9809B98A92}" dt="2020-01-19T13:37:40.197" v="1128" actId="26606"/>
          <ac:spMkLst>
            <pc:docMk/>
            <pc:sldMk cId="2737781484" sldId="280"/>
            <ac:spMk id="63" creationId="{2A8AA5BC-4F7A-4226-8F99-6D824B226A97}"/>
          </ac:spMkLst>
        </pc:spChg>
        <pc:spChg chg="add del">
          <ac:chgData name="Dharini Shah" userId="0ac277399eba3d6a" providerId="LiveId" clId="{7D504755-CF58-4852-B3BC-FD9809B98A92}" dt="2020-01-19T13:37:40.197" v="1128" actId="26606"/>
          <ac:spMkLst>
            <pc:docMk/>
            <pc:sldMk cId="2737781484" sldId="280"/>
            <ac:spMk id="64" creationId="{3E5445C6-DD42-4979-86FF-03730E8C6DB0}"/>
          </ac:spMkLst>
        </pc:spChg>
        <pc:spChg chg="add del">
          <ac:chgData name="Dharini Shah" userId="0ac277399eba3d6a" providerId="LiveId" clId="{7D504755-CF58-4852-B3BC-FD9809B98A92}" dt="2020-01-19T13:37:49.159" v="1130" actId="26606"/>
          <ac:spMkLst>
            <pc:docMk/>
            <pc:sldMk cId="2737781484" sldId="280"/>
            <ac:spMk id="67" creationId="{3EDD119B-6BFA-4C3F-90CE-97DAFD604ECC}"/>
          </ac:spMkLst>
        </pc:spChg>
        <pc:spChg chg="add">
          <ac:chgData name="Dharini Shah" userId="0ac277399eba3d6a" providerId="LiveId" clId="{7D504755-CF58-4852-B3BC-FD9809B98A92}" dt="2020-01-19T13:37:49.159" v="1130" actId="26606"/>
          <ac:spMkLst>
            <pc:docMk/>
            <pc:sldMk cId="2737781484" sldId="280"/>
            <ac:spMk id="73" creationId="{66B332A4-D438-4773-A77F-5ED49A448D9D}"/>
          </ac:spMkLst>
        </pc:spChg>
        <pc:spChg chg="add">
          <ac:chgData name="Dharini Shah" userId="0ac277399eba3d6a" providerId="LiveId" clId="{7D504755-CF58-4852-B3BC-FD9809B98A92}" dt="2020-01-19T13:37:49.159" v="1130" actId="26606"/>
          <ac:spMkLst>
            <pc:docMk/>
            <pc:sldMk cId="2737781484" sldId="280"/>
            <ac:spMk id="75" creationId="{DF9AD32D-FF05-44F4-BD4D-9CEE89B71EB9}"/>
          </ac:spMkLst>
        </pc:spChg>
        <pc:grpChg chg="add del">
          <ac:chgData name="Dharini Shah" userId="0ac277399eba3d6a" providerId="LiveId" clId="{7D504755-CF58-4852-B3BC-FD9809B98A92}" dt="2020-01-19T13:37:39.130" v="1126" actId="26606"/>
          <ac:grpSpMkLst>
            <pc:docMk/>
            <pc:sldMk cId="2737781484" sldId="280"/>
            <ac:grpSpMk id="22" creationId="{117AB195-E690-4959-B435-3BC469C2CA48}"/>
          </ac:grpSpMkLst>
        </pc:grpChg>
        <pc:grpChg chg="add del">
          <ac:chgData name="Dharini Shah" userId="0ac277399eba3d6a" providerId="LiveId" clId="{7D504755-CF58-4852-B3BC-FD9809B98A92}" dt="2020-01-19T13:37:39.130" v="1126" actId="26606"/>
          <ac:grpSpMkLst>
            <pc:docMk/>
            <pc:sldMk cId="2737781484" sldId="280"/>
            <ac:grpSpMk id="36" creationId="{9D9672DB-F953-4898-9C52-03A164FADEDC}"/>
          </ac:grpSpMkLst>
        </pc:grpChg>
        <pc:cxnChg chg="add del">
          <ac:chgData name="Dharini Shah" userId="0ac277399eba3d6a" providerId="LiveId" clId="{7D504755-CF58-4852-B3BC-FD9809B98A92}" dt="2020-01-19T13:37:40.246" v="1129" actId="26606"/>
          <ac:cxnSpMkLst>
            <pc:docMk/>
            <pc:sldMk cId="2737781484" sldId="280"/>
            <ac:cxnSpMk id="11" creationId="{45000665-DFC7-417E-8FD7-516A0F15C975}"/>
          </ac:cxnSpMkLst>
        </pc:cxnChg>
        <pc:cxnChg chg="add del">
          <ac:chgData name="Dharini Shah" userId="0ac277399eba3d6a" providerId="LiveId" clId="{7D504755-CF58-4852-B3BC-FD9809B98A92}" dt="2020-01-19T13:37:40.197" v="1128" actId="26606"/>
          <ac:cxnSpMkLst>
            <pc:docMk/>
            <pc:sldMk cId="2737781484" sldId="280"/>
            <ac:cxnSpMk id="65" creationId="{45000665-DFC7-417E-8FD7-516A0F15C975}"/>
          </ac:cxnSpMkLst>
        </pc:cxnChg>
        <pc:cxnChg chg="add del">
          <ac:chgData name="Dharini Shah" userId="0ac277399eba3d6a" providerId="LiveId" clId="{7D504755-CF58-4852-B3BC-FD9809B98A92}" dt="2020-01-19T13:37:49.159" v="1130" actId="26606"/>
          <ac:cxnSpMkLst>
            <pc:docMk/>
            <pc:sldMk cId="2737781484" sldId="280"/>
            <ac:cxnSpMk id="68" creationId="{DC1572D0-F0FD-4D84-8F82-DC59140EB9BB}"/>
          </ac:cxnSpMkLst>
        </pc:cxnChg>
      </pc:sldChg>
      <pc:sldChg chg="modSp add del ord">
        <pc:chgData name="Dharini Shah" userId="0ac277399eba3d6a" providerId="LiveId" clId="{7D504755-CF58-4852-B3BC-FD9809B98A92}" dt="2020-01-22T18:45:36.683" v="1507" actId="2696"/>
        <pc:sldMkLst>
          <pc:docMk/>
          <pc:sldMk cId="510253126" sldId="281"/>
        </pc:sldMkLst>
        <pc:spChg chg="mod">
          <ac:chgData name="Dharini Shah" userId="0ac277399eba3d6a" providerId="LiveId" clId="{7D504755-CF58-4852-B3BC-FD9809B98A92}" dt="2020-01-19T14:54:31.671" v="1391" actId="20577"/>
          <ac:spMkLst>
            <pc:docMk/>
            <pc:sldMk cId="510253126" sldId="281"/>
            <ac:spMk id="2" creationId="{42A51A50-9FE1-4830-A7E2-04282299A51B}"/>
          </ac:spMkLst>
        </pc:spChg>
        <pc:spChg chg="mod">
          <ac:chgData name="Dharini Shah" userId="0ac277399eba3d6a" providerId="LiveId" clId="{7D504755-CF58-4852-B3BC-FD9809B98A92}" dt="2020-01-19T14:55:46.662" v="1430" actId="20577"/>
          <ac:spMkLst>
            <pc:docMk/>
            <pc:sldMk cId="510253126" sldId="281"/>
            <ac:spMk id="5" creationId="{E10F2F7B-9D76-4420-8602-16DA105B23B8}"/>
          </ac:spMkLst>
        </pc:spChg>
      </pc:sldChg>
      <pc:sldChg chg="delSp add del setBg delDesignElem">
        <pc:chgData name="Dharini Shah" userId="0ac277399eba3d6a" providerId="LiveId" clId="{7D504755-CF58-4852-B3BC-FD9809B98A92}" dt="2020-01-19T14:18:05.566" v="1257" actId="2696"/>
        <pc:sldMkLst>
          <pc:docMk/>
          <pc:sldMk cId="2956013754" sldId="281"/>
        </pc:sldMkLst>
        <pc:spChg chg="del">
          <ac:chgData name="Dharini Shah" userId="0ac277399eba3d6a" providerId="LiveId" clId="{7D504755-CF58-4852-B3BC-FD9809B98A92}" dt="2020-01-19T14:18:02.737" v="1256"/>
          <ac:spMkLst>
            <pc:docMk/>
            <pc:sldMk cId="2956013754" sldId="281"/>
            <ac:spMk id="10" creationId="{CBB2B1F0-0DD6-4744-9A46-7A344FB48E40}"/>
          </ac:spMkLst>
        </pc:spChg>
        <pc:spChg chg="del">
          <ac:chgData name="Dharini Shah" userId="0ac277399eba3d6a" providerId="LiveId" clId="{7D504755-CF58-4852-B3BC-FD9809B98A92}" dt="2020-01-19T14:18:02.737" v="1256"/>
          <ac:spMkLst>
            <pc:docMk/>
            <pc:sldMk cId="2956013754" sldId="281"/>
            <ac:spMk id="12" creationId="{52D502E5-F6B4-4D58-B4AE-FC466FF15EE8}"/>
          </ac:spMkLst>
        </pc:spChg>
        <pc:spChg chg="del">
          <ac:chgData name="Dharini Shah" userId="0ac277399eba3d6a" providerId="LiveId" clId="{7D504755-CF58-4852-B3BC-FD9809B98A92}" dt="2020-01-19T14:18:02.737" v="1256"/>
          <ac:spMkLst>
            <pc:docMk/>
            <pc:sldMk cId="2956013754" sldId="281"/>
            <ac:spMk id="14" creationId="{9DECDBF4-02B6-4BB4-B65B-B8107AD6A9E8}"/>
          </ac:spMkLst>
        </pc:spChg>
      </pc:sldChg>
      <pc:sldChg chg="addSp modSp add del mod setBg">
        <pc:chgData name="Dharini Shah" userId="0ac277399eba3d6a" providerId="LiveId" clId="{7D504755-CF58-4852-B3BC-FD9809B98A92}" dt="2020-01-19T14:17:59.510" v="1254" actId="2696"/>
        <pc:sldMkLst>
          <pc:docMk/>
          <pc:sldMk cId="3528062442" sldId="281"/>
        </pc:sldMkLst>
        <pc:spChg chg="add mod">
          <ac:chgData name="Dharini Shah" userId="0ac277399eba3d6a" providerId="LiveId" clId="{7D504755-CF58-4852-B3BC-FD9809B98A92}" dt="2020-01-19T14:12:55.159" v="1217" actId="26606"/>
          <ac:spMkLst>
            <pc:docMk/>
            <pc:sldMk cId="3528062442" sldId="281"/>
            <ac:spMk id="2" creationId="{42A51A50-9FE1-4830-A7E2-04282299A51B}"/>
          </ac:spMkLst>
        </pc:spChg>
        <pc:spChg chg="mod">
          <ac:chgData name="Dharini Shah" userId="0ac277399eba3d6a" providerId="LiveId" clId="{7D504755-CF58-4852-B3BC-FD9809B98A92}" dt="2020-01-19T14:12:55.159" v="1217" actId="26606"/>
          <ac:spMkLst>
            <pc:docMk/>
            <pc:sldMk cId="3528062442" sldId="281"/>
            <ac:spMk id="5" creationId="{E10F2F7B-9D76-4420-8602-16DA105B23B8}"/>
          </ac:spMkLst>
        </pc:spChg>
        <pc:spChg chg="add">
          <ac:chgData name="Dharini Shah" userId="0ac277399eba3d6a" providerId="LiveId" clId="{7D504755-CF58-4852-B3BC-FD9809B98A92}" dt="2020-01-19T14:12:55.159" v="1217" actId="26606"/>
          <ac:spMkLst>
            <pc:docMk/>
            <pc:sldMk cId="3528062442" sldId="281"/>
            <ac:spMk id="10" creationId="{CBB2B1F0-0DD6-4744-9A46-7A344FB48E40}"/>
          </ac:spMkLst>
        </pc:spChg>
        <pc:spChg chg="add">
          <ac:chgData name="Dharini Shah" userId="0ac277399eba3d6a" providerId="LiveId" clId="{7D504755-CF58-4852-B3BC-FD9809B98A92}" dt="2020-01-19T14:12:55.159" v="1217" actId="26606"/>
          <ac:spMkLst>
            <pc:docMk/>
            <pc:sldMk cId="3528062442" sldId="281"/>
            <ac:spMk id="12" creationId="{52D502E5-F6B4-4D58-B4AE-FC466FF15EE8}"/>
          </ac:spMkLst>
        </pc:spChg>
        <pc:spChg chg="add">
          <ac:chgData name="Dharini Shah" userId="0ac277399eba3d6a" providerId="LiveId" clId="{7D504755-CF58-4852-B3BC-FD9809B98A92}" dt="2020-01-19T14:12:55.159" v="1217" actId="26606"/>
          <ac:spMkLst>
            <pc:docMk/>
            <pc:sldMk cId="3528062442" sldId="281"/>
            <ac:spMk id="14" creationId="{9DECDBF4-02B6-4BB4-B65B-B8107AD6A9E8}"/>
          </ac:spMkLst>
        </pc:spChg>
      </pc:sldChg>
      <pc:sldChg chg="modSp add del">
        <pc:chgData name="Dharini Shah" userId="0ac277399eba3d6a" providerId="LiveId" clId="{7D504755-CF58-4852-B3BC-FD9809B98A92}" dt="2020-01-19T14:38:53.825" v="1383" actId="2696"/>
        <pc:sldMkLst>
          <pc:docMk/>
          <pc:sldMk cId="501275230" sldId="282"/>
        </pc:sldMkLst>
        <pc:spChg chg="mod">
          <ac:chgData name="Dharini Shah" userId="0ac277399eba3d6a" providerId="LiveId" clId="{7D504755-CF58-4852-B3BC-FD9809B98A92}" dt="2020-01-19T14:36:08.075" v="1382" actId="113"/>
          <ac:spMkLst>
            <pc:docMk/>
            <pc:sldMk cId="501275230" sldId="282"/>
            <ac:spMk id="2" creationId="{938B1CBA-9D86-464C-ADA4-2D62F920E87A}"/>
          </ac:spMkLst>
        </pc:spChg>
        <pc:spChg chg="mod">
          <ac:chgData name="Dharini Shah" userId="0ac277399eba3d6a" providerId="LiveId" clId="{7D504755-CF58-4852-B3BC-FD9809B98A92}" dt="2020-01-19T14:24:02.202" v="1304"/>
          <ac:spMkLst>
            <pc:docMk/>
            <pc:sldMk cId="501275230" sldId="282"/>
            <ac:spMk id="3" creationId="{6C9BB4AB-C119-4589-AF92-326E24DC2C9A}"/>
          </ac:spMkLst>
        </pc:spChg>
      </pc:sldChg>
      <pc:sldChg chg="add del">
        <pc:chgData name="Dharini Shah" userId="0ac277399eba3d6a" providerId="LiveId" clId="{7D504755-CF58-4852-B3BC-FD9809B98A92}" dt="2020-01-19T14:18:05.566" v="1257" actId="2696"/>
        <pc:sldMkLst>
          <pc:docMk/>
          <pc:sldMk cId="1999064820" sldId="282"/>
        </pc:sldMkLst>
      </pc:sldChg>
      <pc:sldChg chg="modSp add del">
        <pc:chgData name="Dharini Shah" userId="0ac277399eba3d6a" providerId="LiveId" clId="{7D504755-CF58-4852-B3BC-FD9809B98A92}" dt="2020-01-19T14:17:59.510" v="1254" actId="2696"/>
        <pc:sldMkLst>
          <pc:docMk/>
          <pc:sldMk cId="2949562691" sldId="282"/>
        </pc:sldMkLst>
        <pc:spChg chg="mod">
          <ac:chgData name="Dharini Shah" userId="0ac277399eba3d6a" providerId="LiveId" clId="{7D504755-CF58-4852-B3BC-FD9809B98A92}" dt="2020-01-19T14:13:17.483" v="1246" actId="20577"/>
          <ac:spMkLst>
            <pc:docMk/>
            <pc:sldMk cId="2949562691" sldId="282"/>
            <ac:spMk id="2" creationId="{938B1CBA-9D86-464C-ADA4-2D62F920E87A}"/>
          </ac:spMkLst>
        </pc:spChg>
      </pc:sldChg>
      <pc:sldChg chg="modSp add del">
        <pc:chgData name="Dharini Shah" userId="0ac277399eba3d6a" providerId="LiveId" clId="{7D504755-CF58-4852-B3BC-FD9809B98A92}" dt="2020-01-22T18:45:36.683" v="1507" actId="2696"/>
        <pc:sldMkLst>
          <pc:docMk/>
          <pc:sldMk cId="0" sldId="301"/>
        </pc:sldMkLst>
        <pc:spChg chg="mod">
          <ac:chgData name="Dharini Shah" userId="0ac277399eba3d6a" providerId="LiveId" clId="{7D504755-CF58-4852-B3BC-FD9809B98A92}" dt="2020-01-19T14:32:25.903" v="1348" actId="403"/>
          <ac:spMkLst>
            <pc:docMk/>
            <pc:sldMk cId="0" sldId="301"/>
            <ac:spMk id="8194" creationId="{3F8EC300-3231-4F02-B77A-735200DB91F8}"/>
          </ac:spMkLst>
        </pc:spChg>
        <pc:spChg chg="mod">
          <ac:chgData name="Dharini Shah" userId="0ac277399eba3d6a" providerId="LiveId" clId="{7D504755-CF58-4852-B3BC-FD9809B98A92}" dt="2020-01-22T18:40:15.272" v="1481" actId="207"/>
          <ac:spMkLst>
            <pc:docMk/>
            <pc:sldMk cId="0" sldId="301"/>
            <ac:spMk id="8196" creationId="{FC715EB0-BAE9-4BA0-BCE7-8CC90A0AA1CC}"/>
          </ac:spMkLst>
        </pc:spChg>
        <pc:spChg chg="mod">
          <ac:chgData name="Dharini Shah" userId="0ac277399eba3d6a" providerId="LiveId" clId="{7D504755-CF58-4852-B3BC-FD9809B98A92}" dt="2020-01-22T18:41:47.343" v="1497" actId="20577"/>
          <ac:spMkLst>
            <pc:docMk/>
            <pc:sldMk cId="0" sldId="301"/>
            <ac:spMk id="9219" creationId="{DD2E83AF-B8EA-43C7-806A-14D4D7B4BC98}"/>
          </ac:spMkLst>
        </pc:spChg>
      </pc:sldChg>
      <pc:sldChg chg="modSp add del ord">
        <pc:chgData name="Dharini Shah" userId="0ac277399eba3d6a" providerId="LiveId" clId="{7D504755-CF58-4852-B3BC-FD9809B98A92}" dt="2020-01-19T14:33:42.465" v="1360" actId="47"/>
        <pc:sldMkLst>
          <pc:docMk/>
          <pc:sldMk cId="0" sldId="331"/>
        </pc:sldMkLst>
        <pc:spChg chg="mod">
          <ac:chgData name="Dharini Shah" userId="0ac277399eba3d6a" providerId="LiveId" clId="{7D504755-CF58-4852-B3BC-FD9809B98A92}" dt="2020-01-19T14:25:49.794" v="1318" actId="113"/>
          <ac:spMkLst>
            <pc:docMk/>
            <pc:sldMk cId="0" sldId="331"/>
            <ac:spMk id="9218" creationId="{1959D184-7C83-48CF-A8C5-08971FB9C8C7}"/>
          </ac:spMkLst>
        </pc:spChg>
        <pc:spChg chg="mod">
          <ac:chgData name="Dharini Shah" userId="0ac277399eba3d6a" providerId="LiveId" clId="{7D504755-CF58-4852-B3BC-FD9809B98A92}" dt="2020-01-19T14:17:48.387" v="1251" actId="27636"/>
          <ac:spMkLst>
            <pc:docMk/>
            <pc:sldMk cId="0" sldId="331"/>
            <ac:spMk id="9219" creationId="{C81BAC5F-FD84-407F-A7A6-E6B2A5DFD60D}"/>
          </ac:spMkLst>
        </pc:spChg>
      </pc:sldChg>
      <pc:sldChg chg="modSp add del">
        <pc:chgData name="Dharini Shah" userId="0ac277399eba3d6a" providerId="LiveId" clId="{7D504755-CF58-4852-B3BC-FD9809B98A92}" dt="2020-01-22T18:41:22.481" v="1489" actId="47"/>
        <pc:sldMkLst>
          <pc:docMk/>
          <pc:sldMk cId="0" sldId="346"/>
        </pc:sldMkLst>
        <pc:spChg chg="mod">
          <ac:chgData name="Dharini Shah" userId="0ac277399eba3d6a" providerId="LiveId" clId="{7D504755-CF58-4852-B3BC-FD9809B98A92}" dt="2020-01-19T14:33:50.226" v="1363" actId="403"/>
          <ac:spMkLst>
            <pc:docMk/>
            <pc:sldMk cId="0" sldId="346"/>
            <ac:spMk id="11266" creationId="{1350899B-9FD1-428A-8D92-1D72353776F1}"/>
          </ac:spMkLst>
        </pc:spChg>
        <pc:spChg chg="mod">
          <ac:chgData name="Dharini Shah" userId="0ac277399eba3d6a" providerId="LiveId" clId="{7D504755-CF58-4852-B3BC-FD9809B98A92}" dt="2020-01-22T18:40:21.520" v="1482" actId="207"/>
          <ac:spMkLst>
            <pc:docMk/>
            <pc:sldMk cId="0" sldId="346"/>
            <ac:spMk id="11268" creationId="{9D1C9D46-7A24-437E-B258-A3F42F819C3E}"/>
          </ac:spMkLst>
        </pc:spChg>
        <pc:spChg chg="mod">
          <ac:chgData name="Dharini Shah" userId="0ac277399eba3d6a" providerId="LiveId" clId="{7D504755-CF58-4852-B3BC-FD9809B98A92}" dt="2020-01-22T18:41:02.888" v="1488" actId="27636"/>
          <ac:spMkLst>
            <pc:docMk/>
            <pc:sldMk cId="0" sldId="346"/>
            <ac:spMk id="13315" creationId="{7DF0C52E-C516-48B0-A1CA-9877DA592694}"/>
          </ac:spMkLst>
        </pc:spChg>
      </pc:sldChg>
      <pc:sldChg chg="modSp add del ord">
        <pc:chgData name="Dharini Shah" userId="0ac277399eba3d6a" providerId="LiveId" clId="{7D504755-CF58-4852-B3BC-FD9809B98A92}" dt="2020-01-22T18:45:36.683" v="1507" actId="2696"/>
        <pc:sldMkLst>
          <pc:docMk/>
          <pc:sldMk cId="0" sldId="347"/>
        </pc:sldMkLst>
        <pc:spChg chg="mod">
          <ac:chgData name="Dharini Shah" userId="0ac277399eba3d6a" providerId="LiveId" clId="{7D504755-CF58-4852-B3BC-FD9809B98A92}" dt="2020-01-19T14:35:37.632" v="1376" actId="403"/>
          <ac:spMkLst>
            <pc:docMk/>
            <pc:sldMk cId="0" sldId="347"/>
            <ac:spMk id="14338" creationId="{6BE87EEF-F240-4E38-B334-BD9AEBC07CF1}"/>
          </ac:spMkLst>
        </pc:spChg>
        <pc:spChg chg="mod">
          <ac:chgData name="Dharini Shah" userId="0ac277399eba3d6a" providerId="LiveId" clId="{7D504755-CF58-4852-B3BC-FD9809B98A92}" dt="2020-01-22T18:42:31.338" v="1498" actId="207"/>
          <ac:spMkLst>
            <pc:docMk/>
            <pc:sldMk cId="0" sldId="347"/>
            <ac:spMk id="14339" creationId="{C48D9B8F-6F8E-4332-8C14-75CE031542FB}"/>
          </ac:spMkLst>
        </pc:spChg>
        <pc:spChg chg="mod">
          <ac:chgData name="Dharini Shah" userId="0ac277399eba3d6a" providerId="LiveId" clId="{7D504755-CF58-4852-B3BC-FD9809B98A92}" dt="2020-01-22T18:42:39.752" v="1499" actId="207"/>
          <ac:spMkLst>
            <pc:docMk/>
            <pc:sldMk cId="0" sldId="347"/>
            <ac:spMk id="14340" creationId="{D869EC33-4D9C-4C14-AD81-87F894CC3E31}"/>
          </ac:spMkLst>
        </pc:spChg>
      </pc:sldChg>
      <pc:sldChg chg="modSp add del">
        <pc:chgData name="Dharini Shah" userId="0ac277399eba3d6a" providerId="LiveId" clId="{7D504755-CF58-4852-B3BC-FD9809B98A92}" dt="2020-01-22T18:45:36.683" v="1507" actId="2696"/>
        <pc:sldMkLst>
          <pc:docMk/>
          <pc:sldMk cId="0" sldId="353"/>
        </pc:sldMkLst>
        <pc:spChg chg="mod">
          <ac:chgData name="Dharini Shah" userId="0ac277399eba3d6a" providerId="LiveId" clId="{7D504755-CF58-4852-B3BC-FD9809B98A92}" dt="2020-01-19T16:00:29.949" v="1442" actId="113"/>
          <ac:spMkLst>
            <pc:docMk/>
            <pc:sldMk cId="0" sldId="353"/>
            <ac:spMk id="82946" creationId="{5B550665-925E-44D0-9806-5C5C2A298705}"/>
          </ac:spMkLst>
        </pc:spChg>
        <pc:spChg chg="mod">
          <ac:chgData name="Dharini Shah" userId="0ac277399eba3d6a" providerId="LiveId" clId="{7D504755-CF58-4852-B3BC-FD9809B98A92}" dt="2020-01-22T18:44:52.520" v="1505" actId="207"/>
          <ac:spMkLst>
            <pc:docMk/>
            <pc:sldMk cId="0" sldId="353"/>
            <ac:spMk id="82948" creationId="{E2741BD1-576F-4369-8A50-040AB1FEC8E6}"/>
          </ac:spMkLst>
        </pc:spChg>
        <pc:spChg chg="mod">
          <ac:chgData name="Dharini Shah" userId="0ac277399eba3d6a" providerId="LiveId" clId="{7D504755-CF58-4852-B3BC-FD9809B98A92}" dt="2020-01-22T18:44:10.809" v="1501" actId="27636"/>
          <ac:spMkLst>
            <pc:docMk/>
            <pc:sldMk cId="0" sldId="353"/>
            <ac:spMk id="84995" creationId="{CC90BB8D-7763-4035-8DCB-85D49382038B}"/>
          </ac:spMkLst>
        </pc:spChg>
      </pc:sldChg>
      <pc:sldChg chg="modSp add del">
        <pc:chgData name="Dharini Shah" userId="0ac277399eba3d6a" providerId="LiveId" clId="{7D504755-CF58-4852-B3BC-FD9809B98A92}" dt="2020-01-19T14:31:01.605" v="1338" actId="47"/>
        <pc:sldMkLst>
          <pc:docMk/>
          <pc:sldMk cId="0" sldId="364"/>
        </pc:sldMkLst>
        <pc:spChg chg="mod">
          <ac:chgData name="Dharini Shah" userId="0ac277399eba3d6a" providerId="LiveId" clId="{7D504755-CF58-4852-B3BC-FD9809B98A92}" dt="2020-01-19T14:26:11.905" v="1320" actId="113"/>
          <ac:spMkLst>
            <pc:docMk/>
            <pc:sldMk cId="0" sldId="364"/>
            <ac:spMk id="12290" creationId="{5583C79B-4E19-4BE3-B132-4D6F8AFDB70A}"/>
          </ac:spMkLst>
        </pc:spChg>
        <pc:spChg chg="mod">
          <ac:chgData name="Dharini Shah" userId="0ac277399eba3d6a" providerId="LiveId" clId="{7D504755-CF58-4852-B3BC-FD9809B98A92}" dt="2020-01-19T14:30:54.459" v="1335" actId="27636"/>
          <ac:spMkLst>
            <pc:docMk/>
            <pc:sldMk cId="0" sldId="364"/>
            <ac:spMk id="14339" creationId="{FB728AF3-D119-44B8-AB72-0BA3E08DB7D3}"/>
          </ac:spMkLst>
        </pc:spChg>
      </pc:sldChg>
      <pc:sldChg chg="modSp add del">
        <pc:chgData name="Dharini Shah" userId="0ac277399eba3d6a" providerId="LiveId" clId="{7D504755-CF58-4852-B3BC-FD9809B98A92}" dt="2020-01-22T18:44:38.507" v="1504" actId="47"/>
        <pc:sldMkLst>
          <pc:docMk/>
          <pc:sldMk cId="0" sldId="368"/>
        </pc:sldMkLst>
        <pc:spChg chg="mod">
          <ac:chgData name="Dharini Shah" userId="0ac277399eba3d6a" providerId="LiveId" clId="{7D504755-CF58-4852-B3BC-FD9809B98A92}" dt="2020-01-19T16:01:17.935" v="1454" actId="113"/>
          <ac:spMkLst>
            <pc:docMk/>
            <pc:sldMk cId="0" sldId="368"/>
            <ac:spMk id="84994" creationId="{CAF7C5C0-3365-4FAE-A846-74A17CA0D8C4}"/>
          </ac:spMkLst>
        </pc:spChg>
        <pc:spChg chg="mod">
          <ac:chgData name="Dharini Shah" userId="0ac277399eba3d6a" providerId="LiveId" clId="{7D504755-CF58-4852-B3BC-FD9809B98A92}" dt="2020-01-19T16:01:01.899" v="1449" actId="20577"/>
          <ac:spMkLst>
            <pc:docMk/>
            <pc:sldMk cId="0" sldId="368"/>
            <ac:spMk id="84996" creationId="{4E485843-EB1D-48CA-AC4D-476ADEF227FD}"/>
          </ac:spMkLst>
        </pc:spChg>
        <pc:spChg chg="mod">
          <ac:chgData name="Dharini Shah" userId="0ac277399eba3d6a" providerId="LiveId" clId="{7D504755-CF58-4852-B3BC-FD9809B98A92}" dt="2020-01-22T18:44:33.740" v="1503" actId="27636"/>
          <ac:spMkLst>
            <pc:docMk/>
            <pc:sldMk cId="0" sldId="368"/>
            <ac:spMk id="87043" creationId="{DF0D8AAE-C7DB-4347-B293-B3FC6710A873}"/>
          </ac:spMkLst>
        </pc:spChg>
      </pc:sldChg>
      <pc:sldChg chg="modSp add del">
        <pc:chgData name="Dharini Shah" userId="0ac277399eba3d6a" providerId="LiveId" clId="{7D504755-CF58-4852-B3BC-FD9809B98A92}" dt="2020-01-22T18:45:36.683" v="1507" actId="2696"/>
        <pc:sldMkLst>
          <pc:docMk/>
          <pc:sldMk cId="0" sldId="369"/>
        </pc:sldMkLst>
        <pc:spChg chg="mod">
          <ac:chgData name="Dharini Shah" userId="0ac277399eba3d6a" providerId="LiveId" clId="{7D504755-CF58-4852-B3BC-FD9809B98A92}" dt="2020-01-19T16:00:14.755" v="1437" actId="403"/>
          <ac:spMkLst>
            <pc:docMk/>
            <pc:sldMk cId="0" sldId="369"/>
            <ac:spMk id="81922" creationId="{B4B44850-7B0F-4281-A416-C14761D97465}"/>
          </ac:spMkLst>
        </pc:spChg>
      </pc:sldChg>
      <pc:sldChg chg="modSp add del">
        <pc:chgData name="Dharini Shah" userId="0ac277399eba3d6a" providerId="LiveId" clId="{7D504755-CF58-4852-B3BC-FD9809B98A92}" dt="2020-01-19T14:28:13.341" v="1330" actId="47"/>
        <pc:sldMkLst>
          <pc:docMk/>
          <pc:sldMk cId="0" sldId="394"/>
        </pc:sldMkLst>
        <pc:spChg chg="mod">
          <ac:chgData name="Dharini Shah" userId="0ac277399eba3d6a" providerId="LiveId" clId="{7D504755-CF58-4852-B3BC-FD9809B98A92}" dt="2020-01-19T14:27:52.266" v="1329" actId="20577"/>
          <ac:spMkLst>
            <pc:docMk/>
            <pc:sldMk cId="0" sldId="394"/>
            <ac:spMk id="10242" creationId="{7DA89E83-6E57-4751-9876-A57486036516}"/>
          </ac:spMkLst>
        </pc:spChg>
      </pc:sldChg>
      <pc:sldChg chg="modSp add del">
        <pc:chgData name="Dharini Shah" userId="0ac277399eba3d6a" providerId="LiveId" clId="{7D504755-CF58-4852-B3BC-FD9809B98A92}" dt="2020-01-19T16:00:49.707" v="1447" actId="47"/>
        <pc:sldMkLst>
          <pc:docMk/>
          <pc:sldMk cId="0" sldId="407"/>
        </pc:sldMkLst>
        <pc:spChg chg="mod">
          <ac:chgData name="Dharini Shah" userId="0ac277399eba3d6a" providerId="LiveId" clId="{7D504755-CF58-4852-B3BC-FD9809B98A92}" dt="2020-01-19T16:00:38.044" v="1446" actId="113"/>
          <ac:spMkLst>
            <pc:docMk/>
            <pc:sldMk cId="0" sldId="407"/>
            <ac:spMk id="83970" creationId="{A8821E7E-8947-445D-8770-DE94CCED819C}"/>
          </ac:spMkLst>
        </pc:spChg>
      </pc:sldChg>
      <pc:sldChg chg="modSp add del">
        <pc:chgData name="Dharini Shah" userId="0ac277399eba3d6a" providerId="LiveId" clId="{7D504755-CF58-4852-B3BC-FD9809B98A92}" dt="2020-01-22T18:45:36.683" v="1507" actId="2696"/>
        <pc:sldMkLst>
          <pc:docMk/>
          <pc:sldMk cId="0" sldId="437"/>
        </pc:sldMkLst>
        <pc:spChg chg="mod">
          <ac:chgData name="Dharini Shah" userId="0ac277399eba3d6a" providerId="LiveId" clId="{7D504755-CF58-4852-B3BC-FD9809B98A92}" dt="2020-01-19T16:01:33.102" v="1460" actId="113"/>
          <ac:spMkLst>
            <pc:docMk/>
            <pc:sldMk cId="0" sldId="437"/>
            <ac:spMk id="87042" creationId="{FE905E63-9BF1-4F49-972C-D11225FDE4D0}"/>
          </ac:spMkLst>
        </pc:spChg>
        <pc:spChg chg="mod">
          <ac:chgData name="Dharini Shah" userId="0ac277399eba3d6a" providerId="LiveId" clId="{7D504755-CF58-4852-B3BC-FD9809B98A92}" dt="2020-01-19T16:01:27.066" v="1456" actId="1076"/>
          <ac:spMkLst>
            <pc:docMk/>
            <pc:sldMk cId="0" sldId="437"/>
            <ac:spMk id="87043" creationId="{0C0133B0-EF19-441F-8E2C-2CDAFE8640F5}"/>
          </ac:spMkLst>
        </pc:spChg>
        <pc:spChg chg="mod">
          <ac:chgData name="Dharini Shah" userId="0ac277399eba3d6a" providerId="LiveId" clId="{7D504755-CF58-4852-B3BC-FD9809B98A92}" dt="2020-01-22T18:45:10.283" v="1506" actId="207"/>
          <ac:spMkLst>
            <pc:docMk/>
            <pc:sldMk cId="0" sldId="437"/>
            <ac:spMk id="87044" creationId="{F59E557E-3376-4117-A4F7-ED519901FD90}"/>
          </ac:spMkLst>
        </pc:spChg>
      </pc:sldChg>
      <pc:sldChg chg="add del">
        <pc:chgData name="Dharini Shah" userId="0ac277399eba3d6a" providerId="LiveId" clId="{7D504755-CF58-4852-B3BC-FD9809B98A92}" dt="2020-01-19T14:26:22.876" v="1321" actId="47"/>
        <pc:sldMkLst>
          <pc:docMk/>
          <pc:sldMk cId="0" sldId="448"/>
        </pc:sldMkLst>
      </pc:sldChg>
      <pc:sldChg chg="modSp add del">
        <pc:chgData name="Dharini Shah" userId="0ac277399eba3d6a" providerId="LiveId" clId="{7D504755-CF58-4852-B3BC-FD9809B98A92}" dt="2020-01-22T18:45:36.683" v="1507" actId="2696"/>
        <pc:sldMkLst>
          <pc:docMk/>
          <pc:sldMk cId="0" sldId="497"/>
        </pc:sldMkLst>
        <pc:spChg chg="mod">
          <ac:chgData name="Dharini Shah" userId="0ac277399eba3d6a" providerId="LiveId" clId="{7D504755-CF58-4852-B3BC-FD9809B98A92}" dt="2020-01-19T14:32:16.871" v="1345" actId="403"/>
          <ac:spMkLst>
            <pc:docMk/>
            <pc:sldMk cId="0" sldId="497"/>
            <ac:spMk id="7170" creationId="{CCB7F926-5F16-4107-B64E-6581ED6189FA}"/>
          </ac:spMkLst>
        </pc:spChg>
        <pc:spChg chg="mod">
          <ac:chgData name="Dharini Shah" userId="0ac277399eba3d6a" providerId="LiveId" clId="{7D504755-CF58-4852-B3BC-FD9809B98A92}" dt="2020-01-22T18:41:42.549" v="1494" actId="108"/>
          <ac:spMkLst>
            <pc:docMk/>
            <pc:sldMk cId="0" sldId="497"/>
            <ac:spMk id="7171" creationId="{4EE9D34E-7153-4E7C-9C15-3D5D94CA7CEC}"/>
          </ac:spMkLst>
        </pc:spChg>
        <pc:spChg chg="mod">
          <ac:chgData name="Dharini Shah" userId="0ac277399eba3d6a" providerId="LiveId" clId="{7D504755-CF58-4852-B3BC-FD9809B98A92}" dt="2020-01-22T18:40:08.894" v="1480" actId="207"/>
          <ac:spMkLst>
            <pc:docMk/>
            <pc:sldMk cId="0" sldId="497"/>
            <ac:spMk id="7172" creationId="{58BEE0BF-AF21-47C9-9DF4-358C078E9909}"/>
          </ac:spMkLst>
        </pc:spChg>
      </pc:sldChg>
      <pc:sldChg chg="addSp delSp modSp add del mod setBg setClrOvrMap">
        <pc:chgData name="Dharini Shah" userId="0ac277399eba3d6a" providerId="LiveId" clId="{7D504755-CF58-4852-B3BC-FD9809B98A92}" dt="2020-01-22T18:45:36.683" v="1507" actId="2696"/>
        <pc:sldMkLst>
          <pc:docMk/>
          <pc:sldMk cId="0" sldId="499"/>
        </pc:sldMkLst>
        <pc:spChg chg="add del">
          <ac:chgData name="Dharini Shah" userId="0ac277399eba3d6a" providerId="LiveId" clId="{7D504755-CF58-4852-B3BC-FD9809B98A92}" dt="2020-01-19T14:23:51.989" v="1298" actId="26606"/>
          <ac:spMkLst>
            <pc:docMk/>
            <pc:sldMk cId="0" sldId="499"/>
            <ac:spMk id="75" creationId="{701D2E3F-81BB-4FEF-924D-7E57343C8FB6}"/>
          </ac:spMkLst>
        </pc:spChg>
        <pc:spChg chg="add del">
          <ac:chgData name="Dharini Shah" userId="0ac277399eba3d6a" providerId="LiveId" clId="{7D504755-CF58-4852-B3BC-FD9809B98A92}" dt="2020-01-19T14:23:51.989" v="1298" actId="26606"/>
          <ac:spMkLst>
            <pc:docMk/>
            <pc:sldMk cId="0" sldId="499"/>
            <ac:spMk id="77" creationId="{6473A7B8-5A06-45DE-A329-A121FF4D2B16}"/>
          </ac:spMkLst>
        </pc:spChg>
        <pc:spChg chg="add del">
          <ac:chgData name="Dharini Shah" userId="0ac277399eba3d6a" providerId="LiveId" clId="{7D504755-CF58-4852-B3BC-FD9809B98A92}" dt="2020-01-19T14:23:51.989" v="1298" actId="26606"/>
          <ac:spMkLst>
            <pc:docMk/>
            <pc:sldMk cId="0" sldId="499"/>
            <ac:spMk id="79" creationId="{70A17682-D054-4EDF-91DA-DDB15904E990}"/>
          </ac:spMkLst>
        </pc:spChg>
        <pc:spChg chg="mod">
          <ac:chgData name="Dharini Shah" userId="0ac277399eba3d6a" providerId="LiveId" clId="{7D504755-CF58-4852-B3BC-FD9809B98A92}" dt="2020-01-22T18:39:33.110" v="1477" actId="26606"/>
          <ac:spMkLst>
            <pc:docMk/>
            <pc:sldMk cId="0" sldId="499"/>
            <ac:spMk id="5122" creationId="{7DECADD5-AB57-4899-8684-AC2A44589D26}"/>
          </ac:spMkLst>
        </pc:spChg>
        <pc:spChg chg="mod">
          <ac:chgData name="Dharini Shah" userId="0ac277399eba3d6a" providerId="LiveId" clId="{7D504755-CF58-4852-B3BC-FD9809B98A92}" dt="2020-01-22T18:39:33.110" v="1477" actId="26606"/>
          <ac:spMkLst>
            <pc:docMk/>
            <pc:sldMk cId="0" sldId="499"/>
            <ac:spMk id="5123" creationId="{1CF04A17-09A9-4674-9A3B-8DC6E482774D}"/>
          </ac:spMkLst>
        </pc:spChg>
        <pc:spChg chg="add del mod">
          <ac:chgData name="Dharini Shah" userId="0ac277399eba3d6a" providerId="LiveId" clId="{7D504755-CF58-4852-B3BC-FD9809B98A92}" dt="2020-01-22T18:39:43.912" v="1478" actId="207"/>
          <ac:spMkLst>
            <pc:docMk/>
            <pc:sldMk cId="0" sldId="499"/>
            <ac:spMk id="5124" creationId="{C05E6B51-EA7D-41D3-8E23-275A294DA4E3}"/>
          </ac:spMkLst>
        </pc:spChg>
        <pc:spChg chg="mod">
          <ac:chgData name="Dharini Shah" userId="0ac277399eba3d6a" providerId="LiveId" clId="{7D504755-CF58-4852-B3BC-FD9809B98A92}" dt="2020-01-19T14:27:28.179" v="1327" actId="1076"/>
          <ac:spMkLst>
            <pc:docMk/>
            <pc:sldMk cId="0" sldId="499"/>
            <ac:spMk id="5125" creationId="{0648CEEC-36C2-483F-A0A9-0C441377303B}"/>
          </ac:spMkLst>
        </pc:spChg>
        <pc:spChg chg="mod">
          <ac:chgData name="Dharini Shah" userId="0ac277399eba3d6a" providerId="LiveId" clId="{7D504755-CF58-4852-B3BC-FD9809B98A92}" dt="2020-01-19T14:23:42.339" v="1292" actId="1076"/>
          <ac:spMkLst>
            <pc:docMk/>
            <pc:sldMk cId="0" sldId="499"/>
            <ac:spMk id="5126" creationId="{7FAC747C-1588-4A8B-8525-BAA7F700A960}"/>
          </ac:spMkLst>
        </pc:spChg>
        <pc:spChg chg="add del">
          <ac:chgData name="Dharini Shah" userId="0ac277399eba3d6a" providerId="LiveId" clId="{7D504755-CF58-4852-B3BC-FD9809B98A92}" dt="2020-01-19T14:23:53.914" v="1300" actId="26606"/>
          <ac:spMkLst>
            <pc:docMk/>
            <pc:sldMk cId="0" sldId="499"/>
            <ac:spMk id="5128" creationId="{E55F0325-014E-442C-B97A-EFD6288AEC50}"/>
          </ac:spMkLst>
        </pc:spChg>
        <pc:spChg chg="add del">
          <ac:chgData name="Dharini Shah" userId="0ac277399eba3d6a" providerId="LiveId" clId="{7D504755-CF58-4852-B3BC-FD9809B98A92}" dt="2020-01-19T14:23:53.914" v="1300" actId="26606"/>
          <ac:spMkLst>
            <pc:docMk/>
            <pc:sldMk cId="0" sldId="499"/>
            <ac:spMk id="5129" creationId="{A27E63CE-884B-4F7C-8FE8-405A9B5FBFEA}"/>
          </ac:spMkLst>
        </pc:spChg>
        <pc:spChg chg="add del">
          <ac:chgData name="Dharini Shah" userId="0ac277399eba3d6a" providerId="LiveId" clId="{7D504755-CF58-4852-B3BC-FD9809B98A92}" dt="2020-01-19T14:23:53.914" v="1300" actId="26606"/>
          <ac:spMkLst>
            <pc:docMk/>
            <pc:sldMk cId="0" sldId="499"/>
            <ac:spMk id="5130" creationId="{70A17682-D054-4EDF-91DA-DDB15904E990}"/>
          </ac:spMkLst>
        </pc:spChg>
        <pc:spChg chg="add del">
          <ac:chgData name="Dharini Shah" userId="0ac277399eba3d6a" providerId="LiveId" clId="{7D504755-CF58-4852-B3BC-FD9809B98A92}" dt="2020-01-22T18:39:33.110" v="1477" actId="26606"/>
          <ac:spMkLst>
            <pc:docMk/>
            <pc:sldMk cId="0" sldId="499"/>
            <ac:spMk id="5133" creationId="{E0D60ECE-8986-45DC-B7FE-EC7699B466B8}"/>
          </ac:spMkLst>
        </pc:spChg>
        <pc:spChg chg="add del">
          <ac:chgData name="Dharini Shah" userId="0ac277399eba3d6a" providerId="LiveId" clId="{7D504755-CF58-4852-B3BC-FD9809B98A92}" dt="2020-01-22T18:39:33.110" v="1477" actId="26606"/>
          <ac:spMkLst>
            <pc:docMk/>
            <pc:sldMk cId="0" sldId="499"/>
            <ac:spMk id="5134" creationId="{96964194-5878-40D2-8EC0-DDC58387FA56}"/>
          </ac:spMkLst>
        </pc:spChg>
        <pc:picChg chg="add del">
          <ac:chgData name="Dharini Shah" userId="0ac277399eba3d6a" providerId="LiveId" clId="{7D504755-CF58-4852-B3BC-FD9809B98A92}" dt="2020-01-22T18:39:33.110" v="1477" actId="26606"/>
          <ac:picMkLst>
            <pc:docMk/>
            <pc:sldMk cId="0" sldId="499"/>
            <ac:picMk id="74" creationId="{4647E7D6-B32D-4326-9F83-04D6EE9E05D2}"/>
          </ac:picMkLst>
        </pc:picChg>
        <pc:cxnChg chg="add del">
          <ac:chgData name="Dharini Shah" userId="0ac277399eba3d6a" providerId="LiveId" clId="{7D504755-CF58-4852-B3BC-FD9809B98A92}" dt="2020-01-19T14:23:51.989" v="1298" actId="26606"/>
          <ac:cxnSpMkLst>
            <pc:docMk/>
            <pc:sldMk cId="0" sldId="499"/>
            <ac:cxnSpMk id="81" creationId="{7D125888-2338-43CB-A5D9-A506829D1F3D}"/>
          </ac:cxnSpMkLst>
        </pc:cxnChg>
        <pc:cxnChg chg="add del">
          <ac:chgData name="Dharini Shah" userId="0ac277399eba3d6a" providerId="LiveId" clId="{7D504755-CF58-4852-B3BC-FD9809B98A92}" dt="2020-01-19T14:23:51.989" v="1298" actId="26606"/>
          <ac:cxnSpMkLst>
            <pc:docMk/>
            <pc:sldMk cId="0" sldId="499"/>
            <ac:cxnSpMk id="83" creationId="{DB0E7D3E-7034-4A26-A1D5-986E43CE5F67}"/>
          </ac:cxnSpMkLst>
        </pc:cxnChg>
        <pc:cxnChg chg="add del">
          <ac:chgData name="Dharini Shah" userId="0ac277399eba3d6a" providerId="LiveId" clId="{7D504755-CF58-4852-B3BC-FD9809B98A92}" dt="2020-01-19T14:23:53.914" v="1300" actId="26606"/>
          <ac:cxnSpMkLst>
            <pc:docMk/>
            <pc:sldMk cId="0" sldId="499"/>
            <ac:cxnSpMk id="5131" creationId="{7D125888-2338-43CB-A5D9-A506829D1F3D}"/>
          </ac:cxnSpMkLst>
        </pc:cxnChg>
        <pc:cxnChg chg="add del">
          <ac:chgData name="Dharini Shah" userId="0ac277399eba3d6a" providerId="LiveId" clId="{7D504755-CF58-4852-B3BC-FD9809B98A92}" dt="2020-01-19T14:23:53.914" v="1300" actId="26606"/>
          <ac:cxnSpMkLst>
            <pc:docMk/>
            <pc:sldMk cId="0" sldId="499"/>
            <ac:cxnSpMk id="5132" creationId="{DB0E7D3E-7034-4A26-A1D5-986E43CE5F67}"/>
          </ac:cxnSpMkLst>
        </pc:cxnChg>
      </pc:sldChg>
      <pc:sldChg chg="modSp add del">
        <pc:chgData name="Dharini Shah" userId="0ac277399eba3d6a" providerId="LiveId" clId="{7D504755-CF58-4852-B3BC-FD9809B98A92}" dt="2020-01-22T18:45:36.683" v="1507" actId="2696"/>
        <pc:sldMkLst>
          <pc:docMk/>
          <pc:sldMk cId="0" sldId="500"/>
        </pc:sldMkLst>
        <pc:spChg chg="mod">
          <ac:chgData name="Dharini Shah" userId="0ac277399eba3d6a" providerId="LiveId" clId="{7D504755-CF58-4852-B3BC-FD9809B98A92}" dt="2020-01-19T14:32:07.229" v="1342" actId="255"/>
          <ac:spMkLst>
            <pc:docMk/>
            <pc:sldMk cId="0" sldId="500"/>
            <ac:spMk id="6146" creationId="{3108E62C-6FAA-4E58-9A99-A65F92D2A4E5}"/>
          </ac:spMkLst>
        </pc:spChg>
        <pc:spChg chg="mod">
          <ac:chgData name="Dharini Shah" userId="0ac277399eba3d6a" providerId="LiveId" clId="{7D504755-CF58-4852-B3BC-FD9809B98A92}" dt="2020-01-19T14:24:44.045" v="1312" actId="14100"/>
          <ac:spMkLst>
            <pc:docMk/>
            <pc:sldMk cId="0" sldId="500"/>
            <ac:spMk id="6147" creationId="{4F15ED0E-F53E-4A89-A25F-7AF37924F8F9}"/>
          </ac:spMkLst>
        </pc:spChg>
        <pc:spChg chg="mod">
          <ac:chgData name="Dharini Shah" userId="0ac277399eba3d6a" providerId="LiveId" clId="{7D504755-CF58-4852-B3BC-FD9809B98A92}" dt="2020-01-22T18:39:58.221" v="1479" actId="207"/>
          <ac:spMkLst>
            <pc:docMk/>
            <pc:sldMk cId="0" sldId="500"/>
            <ac:spMk id="6149" creationId="{82D07A4A-E621-4400-A48A-739DEDAB3C16}"/>
          </ac:spMkLst>
        </pc:spChg>
      </pc:sldChg>
      <pc:sldChg chg="modSp add del ord">
        <pc:chgData name="Dharini Shah" userId="0ac277399eba3d6a" providerId="LiveId" clId="{7D504755-CF58-4852-B3BC-FD9809B98A92}" dt="2020-01-22T18:45:36.683" v="1507" actId="2696"/>
        <pc:sldMkLst>
          <pc:docMk/>
          <pc:sldMk cId="714490723" sldId="501"/>
        </pc:sldMkLst>
        <pc:spChg chg="mod">
          <ac:chgData name="Dharini Shah" userId="0ac277399eba3d6a" providerId="LiveId" clId="{7D504755-CF58-4852-B3BC-FD9809B98A92}" dt="2020-01-19T14:54:14.201" v="1386" actId="20577"/>
          <ac:spMkLst>
            <pc:docMk/>
            <pc:sldMk cId="714490723" sldId="501"/>
            <ac:spMk id="2" creationId="{42A51A50-9FE1-4830-A7E2-04282299A51B}"/>
          </ac:spMkLst>
        </pc:spChg>
        <pc:spChg chg="mod">
          <ac:chgData name="Dharini Shah" userId="0ac277399eba3d6a" providerId="LiveId" clId="{7D504755-CF58-4852-B3BC-FD9809B98A92}" dt="2020-01-19T14:30:58.561" v="1337" actId="27636"/>
          <ac:spMkLst>
            <pc:docMk/>
            <pc:sldMk cId="714490723" sldId="501"/>
            <ac:spMk id="5" creationId="{E10F2F7B-9D76-4420-8602-16DA105B23B8}"/>
          </ac:spMkLst>
        </pc:spChg>
      </pc:sldChg>
      <pc:sldChg chg="modSp add del">
        <pc:chgData name="Dharini Shah" userId="0ac277399eba3d6a" providerId="LiveId" clId="{7D504755-CF58-4852-B3BC-FD9809B98A92}" dt="2020-01-19T14:54:28.308" v="1389" actId="47"/>
        <pc:sldMkLst>
          <pc:docMk/>
          <pc:sldMk cId="86199094" sldId="502"/>
        </pc:sldMkLst>
        <pc:spChg chg="mod">
          <ac:chgData name="Dharini Shah" userId="0ac277399eba3d6a" providerId="LiveId" clId="{7D504755-CF58-4852-B3BC-FD9809B98A92}" dt="2020-01-19T14:54:18.779" v="1388" actId="20577"/>
          <ac:spMkLst>
            <pc:docMk/>
            <pc:sldMk cId="86199094" sldId="502"/>
            <ac:spMk id="2" creationId="{42A51A50-9FE1-4830-A7E2-04282299A51B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svg"/><Relationship Id="rId1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C477C1-7390-453A-9736-CDD93862E03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F3DD452-717A-45D3-9CFF-752448BFD781}">
      <dgm:prSet/>
      <dgm:spPr/>
      <dgm:t>
        <a:bodyPr/>
        <a:lstStyle/>
        <a:p>
          <a:r>
            <a:rPr lang="en-US" dirty="0"/>
            <a:t>1. Open up your browser and head over to mysql.com</a:t>
          </a:r>
        </a:p>
      </dgm:t>
    </dgm:pt>
    <dgm:pt modelId="{810DA31D-4473-4111-82A1-DD7719381A15}" type="parTrans" cxnId="{9BCBEA4B-23AA-4A42-A18D-8C92B2851DEF}">
      <dgm:prSet/>
      <dgm:spPr/>
      <dgm:t>
        <a:bodyPr/>
        <a:lstStyle/>
        <a:p>
          <a:endParaRPr lang="en-US"/>
        </a:p>
      </dgm:t>
    </dgm:pt>
    <dgm:pt modelId="{F5F58692-F864-4BB7-ADDA-177B76B3C8D8}" type="sibTrans" cxnId="{9BCBEA4B-23AA-4A42-A18D-8C92B2851DEF}">
      <dgm:prSet/>
      <dgm:spPr/>
      <dgm:t>
        <a:bodyPr/>
        <a:lstStyle/>
        <a:p>
          <a:endParaRPr lang="en-US"/>
        </a:p>
      </dgm:t>
    </dgm:pt>
    <dgm:pt modelId="{AF11FB7B-8ED0-4396-9D19-D326C56DB5B7}">
      <dgm:prSet/>
      <dgm:spPr/>
      <dgm:t>
        <a:bodyPr/>
        <a:lstStyle/>
        <a:p>
          <a:r>
            <a:rPr lang="en-US" dirty="0"/>
            <a:t>2. Go to Downloads tab, scroll down to Select my community(GPL)</a:t>
          </a:r>
        </a:p>
      </dgm:t>
    </dgm:pt>
    <dgm:pt modelId="{295AEF45-EC74-4BC1-AD5C-40A55CBACAB4}" type="parTrans" cxnId="{41B8DA1D-8CE0-4110-B892-0936602653AA}">
      <dgm:prSet/>
      <dgm:spPr/>
      <dgm:t>
        <a:bodyPr/>
        <a:lstStyle/>
        <a:p>
          <a:endParaRPr lang="en-US"/>
        </a:p>
      </dgm:t>
    </dgm:pt>
    <dgm:pt modelId="{AA0D4B59-C87F-40C8-B75B-F771A39516C6}" type="sibTrans" cxnId="{41B8DA1D-8CE0-4110-B892-0936602653AA}">
      <dgm:prSet/>
      <dgm:spPr/>
      <dgm:t>
        <a:bodyPr/>
        <a:lstStyle/>
        <a:p>
          <a:endParaRPr lang="en-US"/>
        </a:p>
      </dgm:t>
    </dgm:pt>
    <dgm:pt modelId="{36382E39-34F5-49F5-8C32-4AC0E754C772}" type="pres">
      <dgm:prSet presAssocID="{AAC477C1-7390-453A-9736-CDD93862E035}" presName="root" presStyleCnt="0">
        <dgm:presLayoutVars>
          <dgm:dir/>
          <dgm:resizeHandles val="exact"/>
        </dgm:presLayoutVars>
      </dgm:prSet>
      <dgm:spPr/>
    </dgm:pt>
    <dgm:pt modelId="{045D24B6-E3C3-4C05-817A-45B4E8C97937}" type="pres">
      <dgm:prSet presAssocID="{4F3DD452-717A-45D3-9CFF-752448BFD781}" presName="compNode" presStyleCnt="0"/>
      <dgm:spPr/>
    </dgm:pt>
    <dgm:pt modelId="{1AC88ADC-B1EA-44F1-A096-23330362CC66}" type="pres">
      <dgm:prSet presAssocID="{4F3DD452-717A-45D3-9CFF-752448BFD78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Out"/>
        </a:ext>
      </dgm:extLst>
    </dgm:pt>
    <dgm:pt modelId="{0F90F633-F9E9-4797-9FE0-2E649F794C31}" type="pres">
      <dgm:prSet presAssocID="{4F3DD452-717A-45D3-9CFF-752448BFD781}" presName="spaceRect" presStyleCnt="0"/>
      <dgm:spPr/>
    </dgm:pt>
    <dgm:pt modelId="{13B302B6-F168-4132-98EA-7F7D186DECE6}" type="pres">
      <dgm:prSet presAssocID="{4F3DD452-717A-45D3-9CFF-752448BFD781}" presName="textRect" presStyleLbl="revTx" presStyleIdx="0" presStyleCnt="2">
        <dgm:presLayoutVars>
          <dgm:chMax val="1"/>
          <dgm:chPref val="1"/>
        </dgm:presLayoutVars>
      </dgm:prSet>
      <dgm:spPr/>
    </dgm:pt>
    <dgm:pt modelId="{0EB8571D-B408-482F-BC86-C44BF65C39EE}" type="pres">
      <dgm:prSet presAssocID="{F5F58692-F864-4BB7-ADDA-177B76B3C8D8}" presName="sibTrans" presStyleCnt="0"/>
      <dgm:spPr/>
    </dgm:pt>
    <dgm:pt modelId="{DC807E23-5ED6-430B-8BEF-5163174F0DF2}" type="pres">
      <dgm:prSet presAssocID="{AF11FB7B-8ED0-4396-9D19-D326C56DB5B7}" presName="compNode" presStyleCnt="0"/>
      <dgm:spPr/>
    </dgm:pt>
    <dgm:pt modelId="{DD477B45-DDA4-483D-AB03-501EDB460384}" type="pres">
      <dgm:prSet presAssocID="{AF11FB7B-8ED0-4396-9D19-D326C56DB5B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FDEF7FC4-AB3F-4C41-9043-E88F4906BB3E}" type="pres">
      <dgm:prSet presAssocID="{AF11FB7B-8ED0-4396-9D19-D326C56DB5B7}" presName="spaceRect" presStyleCnt="0"/>
      <dgm:spPr/>
    </dgm:pt>
    <dgm:pt modelId="{18E7E26C-18B3-48D4-AF1D-1663E7E304D7}" type="pres">
      <dgm:prSet presAssocID="{AF11FB7B-8ED0-4396-9D19-D326C56DB5B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1B8DA1D-8CE0-4110-B892-0936602653AA}" srcId="{AAC477C1-7390-453A-9736-CDD93862E035}" destId="{AF11FB7B-8ED0-4396-9D19-D326C56DB5B7}" srcOrd="1" destOrd="0" parTransId="{295AEF45-EC74-4BC1-AD5C-40A55CBACAB4}" sibTransId="{AA0D4B59-C87F-40C8-B75B-F771A39516C6}"/>
    <dgm:cxn modelId="{8178CA22-5668-4494-A0D8-007F9BA5A669}" type="presOf" srcId="{AF11FB7B-8ED0-4396-9D19-D326C56DB5B7}" destId="{18E7E26C-18B3-48D4-AF1D-1663E7E304D7}" srcOrd="0" destOrd="0" presId="urn:microsoft.com/office/officeart/2018/2/layout/IconLabelList"/>
    <dgm:cxn modelId="{63AD2C48-5A1E-4155-AB87-D1498A471D16}" type="presOf" srcId="{AAC477C1-7390-453A-9736-CDD93862E035}" destId="{36382E39-34F5-49F5-8C32-4AC0E754C772}" srcOrd="0" destOrd="0" presId="urn:microsoft.com/office/officeart/2018/2/layout/IconLabelList"/>
    <dgm:cxn modelId="{9BCBEA4B-23AA-4A42-A18D-8C92B2851DEF}" srcId="{AAC477C1-7390-453A-9736-CDD93862E035}" destId="{4F3DD452-717A-45D3-9CFF-752448BFD781}" srcOrd="0" destOrd="0" parTransId="{810DA31D-4473-4111-82A1-DD7719381A15}" sibTransId="{F5F58692-F864-4BB7-ADDA-177B76B3C8D8}"/>
    <dgm:cxn modelId="{70ADFCE6-04D2-4328-B463-6C466DE4E99E}" type="presOf" srcId="{4F3DD452-717A-45D3-9CFF-752448BFD781}" destId="{13B302B6-F168-4132-98EA-7F7D186DECE6}" srcOrd="0" destOrd="0" presId="urn:microsoft.com/office/officeart/2018/2/layout/IconLabelList"/>
    <dgm:cxn modelId="{A9FBD7D8-CBB4-4FF9-8616-B0E1986891DA}" type="presParOf" srcId="{36382E39-34F5-49F5-8C32-4AC0E754C772}" destId="{045D24B6-E3C3-4C05-817A-45B4E8C97937}" srcOrd="0" destOrd="0" presId="urn:microsoft.com/office/officeart/2018/2/layout/IconLabelList"/>
    <dgm:cxn modelId="{D6A002AB-3977-4D4A-A21B-EFA59D69CF70}" type="presParOf" srcId="{045D24B6-E3C3-4C05-817A-45B4E8C97937}" destId="{1AC88ADC-B1EA-44F1-A096-23330362CC66}" srcOrd="0" destOrd="0" presId="urn:microsoft.com/office/officeart/2018/2/layout/IconLabelList"/>
    <dgm:cxn modelId="{21E4C8A9-40B8-4AEE-ADC2-E546E3AAD9DB}" type="presParOf" srcId="{045D24B6-E3C3-4C05-817A-45B4E8C97937}" destId="{0F90F633-F9E9-4797-9FE0-2E649F794C31}" srcOrd="1" destOrd="0" presId="urn:microsoft.com/office/officeart/2018/2/layout/IconLabelList"/>
    <dgm:cxn modelId="{9B5C1DF3-7B2B-473E-B385-DF4F1FD62A0B}" type="presParOf" srcId="{045D24B6-E3C3-4C05-817A-45B4E8C97937}" destId="{13B302B6-F168-4132-98EA-7F7D186DECE6}" srcOrd="2" destOrd="0" presId="urn:microsoft.com/office/officeart/2018/2/layout/IconLabelList"/>
    <dgm:cxn modelId="{AD68E43E-541B-440D-968F-9386E2DA3E58}" type="presParOf" srcId="{36382E39-34F5-49F5-8C32-4AC0E754C772}" destId="{0EB8571D-B408-482F-BC86-C44BF65C39EE}" srcOrd="1" destOrd="0" presId="urn:microsoft.com/office/officeart/2018/2/layout/IconLabelList"/>
    <dgm:cxn modelId="{5011E717-37D1-468C-9195-FD03718A8D18}" type="presParOf" srcId="{36382E39-34F5-49F5-8C32-4AC0E754C772}" destId="{DC807E23-5ED6-430B-8BEF-5163174F0DF2}" srcOrd="2" destOrd="0" presId="urn:microsoft.com/office/officeart/2018/2/layout/IconLabelList"/>
    <dgm:cxn modelId="{E6F48537-4D6B-49C7-88B8-9A0B13EBF328}" type="presParOf" srcId="{DC807E23-5ED6-430B-8BEF-5163174F0DF2}" destId="{DD477B45-DDA4-483D-AB03-501EDB460384}" srcOrd="0" destOrd="0" presId="urn:microsoft.com/office/officeart/2018/2/layout/IconLabelList"/>
    <dgm:cxn modelId="{CE576F3B-2AAC-4715-AB2F-B07C44CDDF8C}" type="presParOf" srcId="{DC807E23-5ED6-430B-8BEF-5163174F0DF2}" destId="{FDEF7FC4-AB3F-4C41-9043-E88F4906BB3E}" srcOrd="1" destOrd="0" presId="urn:microsoft.com/office/officeart/2018/2/layout/IconLabelList"/>
    <dgm:cxn modelId="{AF18CF71-EDF2-4B7A-9378-1821E3029B6C}" type="presParOf" srcId="{DC807E23-5ED6-430B-8BEF-5163174F0DF2}" destId="{18E7E26C-18B3-48D4-AF1D-1663E7E304D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C88ADC-B1EA-44F1-A096-23330362CC66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302B6-F168-4132-98EA-7F7D186DECE6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1. Open up your browser and head over to mysql.com</a:t>
          </a:r>
        </a:p>
      </dsp:txBody>
      <dsp:txXfrm>
        <a:off x="559800" y="3022743"/>
        <a:ext cx="4320000" cy="720000"/>
      </dsp:txXfrm>
    </dsp:sp>
    <dsp:sp modelId="{DD477B45-DDA4-483D-AB03-501EDB460384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7E26C-18B3-48D4-AF1D-1663E7E304D7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2. Go to Downloads tab, scroll down to Select my community(GPL)</a:t>
          </a:r>
        </a:p>
      </dsp:txBody>
      <dsp:txXfrm>
        <a:off x="5635800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59454-1B98-4FDB-8450-F99841A508A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C6749-9C18-4042-B781-CBE3013EF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DA7B-A022-4E28-8D64-4AB2D6B32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EF5A1-3DFB-4A3F-A620-BB0E6ED65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68AF3-62A4-4371-BCB7-3DEEB95B9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413D-DADE-414C-9EF9-F7911B2605AB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A0CE5-B004-4184-98FD-D7D3401E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D0032-724E-4628-8A6A-F8935A2D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BDCE-E197-45A6-9C5B-AAED983F8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17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01E4F-941D-41DB-B42E-880BD38AC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6719C-65D3-4204-BC48-04B1BD20F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E74F0-BD0D-4B02-A6CF-38E51110F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413D-DADE-414C-9EF9-F7911B2605AB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50347-8461-4260-9105-DEBF458F8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6FE50-B29B-4117-BEFC-662C2032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BDCE-E197-45A6-9C5B-AAED983F8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4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C1E85F-52F0-4A17-B216-3DDE22355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39809-7E84-4D94-A876-BDE02BB2E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CEF4B-5381-4924-B896-032258A7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413D-DADE-414C-9EF9-F7911B2605AB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052B6-FEA0-4D71-9B9E-A8E145349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B70D5-9BFB-4ACD-AA00-07A6E122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BDCE-E197-45A6-9C5B-AAED983F8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99592-C217-4F8F-AD75-79823CA40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F9CF-4C03-4703-B65A-049917439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CE052-83C6-449B-919D-08E743356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413D-DADE-414C-9EF9-F7911B2605AB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898E1-832D-47F4-B87F-34FA7F63A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00CB7-FA2F-409F-93E7-BF4B199D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BDCE-E197-45A6-9C5B-AAED983F8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5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C31D-A37A-4007-9020-7E1FAD92F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097E7-5137-4559-A342-81B659AC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CF46E-2B4C-4C60-8D8A-7B9DBE4F7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413D-DADE-414C-9EF9-F7911B2605AB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8F863-5F24-4CA7-BE0D-D55246A0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3F19E-E7C1-4E3C-BD2F-B8726881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BDCE-E197-45A6-9C5B-AAED983F8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9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ADAA-CA4A-4D79-8919-F6AFD881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E42A2-BEF0-410E-8C40-2C6CEC09C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63141-47C0-446F-BF18-57A7FFE61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2D1F5-424F-4EEF-B0BB-2837883B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413D-DADE-414C-9EF9-F7911B2605AB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679D3-F9CF-4663-B93C-77B96671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DD532-D7B2-4B02-8591-14124B59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BDCE-E197-45A6-9C5B-AAED983F8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07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1E1BC-E0C3-4E75-8BDE-F98DBFE6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11551-1719-4B35-A880-01E771C56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1F9FB-13E6-43A2-882B-C766522C3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A6CFB-97A2-4FDA-ACAC-C3A2C0499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6AC8BB-1AD8-4401-AE5C-838FD5F00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630B87-99E8-4C69-A89C-F035C97A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413D-DADE-414C-9EF9-F7911B2605AB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7295D1-CBB4-4466-A221-DAD18787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5FC16-B77A-4109-98FF-72BEBAE3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BDCE-E197-45A6-9C5B-AAED983F8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6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A201-44A1-46F4-9EF2-C60DCB02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997C2-25E2-4753-8362-57ACB777E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413D-DADE-414C-9EF9-F7911B2605AB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7DFF3-D431-43BE-ACED-2F68ADBF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D53CD-407E-443E-B900-01756AE6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BDCE-E197-45A6-9C5B-AAED983F8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7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D8FD76-CBB1-4918-841A-156744AC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413D-DADE-414C-9EF9-F7911B2605AB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1DAB13-7757-4722-BBBF-437FFDCE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C393C-DFE8-4FF2-9D6F-6E897BB7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BDCE-E197-45A6-9C5B-AAED983F8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A5990-B524-4D71-9279-E867BCEB5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D97B1-171D-4DFA-83BF-0EB9C5BB9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377A3-CE4E-4683-AABB-0448C33A0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49A6B-31D1-4CFA-9EC0-1A070AC0F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413D-DADE-414C-9EF9-F7911B2605AB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99DEA-B0A8-4158-9667-1009D3478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D7AAF-A19D-46C7-80FA-70D1E4DA7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BDCE-E197-45A6-9C5B-AAED983F8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9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58309-2616-4044-B17D-334184F57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A94E84-FC21-4BF8-9AA4-D1B246B81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5C91D-ABC9-464A-8CB2-E42DB582B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E22FF-A1FA-4A9E-9BAC-D119D4BA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413D-DADE-414C-9EF9-F7911B2605AB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3047F-0F94-4C7A-A74D-1B681B63D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DE538-D44C-4425-8AE7-D6A73F5D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BDCE-E197-45A6-9C5B-AAED983F8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6C03FF-0D3A-4F90-AE12-2DE67433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E3D93-061F-4E48-84D0-0EA82541A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6235C-5100-40CB-9F11-F357778A4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D413D-DADE-414C-9EF9-F7911B2605AB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4A4C1-5C62-4894-BBB9-7AA2D0458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0BAE4-100B-47BF-9DEE-FFD7DCC3F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0BDCE-E197-45A6-9C5B-AAED983F8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2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index-other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CFD60-D5B8-45F3-83A7-47FE0F665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b="1">
                <a:solidFill>
                  <a:schemeClr val="bg1"/>
                </a:solidFill>
              </a:rPr>
              <a:t>INSTALL  AND CONFIGURE  MySQL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Graphic 5" descr="Tools">
            <a:extLst>
              <a:ext uri="{FF2B5EF4-FFF2-40B4-BE49-F238E27FC236}">
                <a16:creationId xmlns:a16="http://schemas.microsoft.com/office/drawing/2014/main" id="{FD58742C-06B0-40A2-BF0D-CBFE8A4BA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11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9B567D-8269-40DD-B2B8-83F392313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47" y="1622300"/>
            <a:ext cx="5287584" cy="39871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102AAA-29C8-4B57-851C-4C929F91C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729" y="1622301"/>
            <a:ext cx="5316244" cy="39871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EBA18F-E2FB-45B9-A2E6-20CFFC773178}"/>
              </a:ext>
            </a:extLst>
          </p:cNvPr>
          <p:cNvSpPr txBox="1"/>
          <p:nvPr/>
        </p:nvSpPr>
        <p:spPr>
          <a:xfrm>
            <a:off x="577049" y="665825"/>
            <a:ext cx="11321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starting with the configuration, select Standalone checkbox and then you can select the Port in Type Networking. </a:t>
            </a:r>
          </a:p>
          <a:p>
            <a:r>
              <a:rPr lang="en-US" dirty="0"/>
              <a:t>If port Number 3306 is already in use you can change the port no. to 3307.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60A673-EB9E-4314-8B2C-E91BD3AB3CF1}"/>
              </a:ext>
            </a:extLst>
          </p:cNvPr>
          <p:cNvSpPr/>
          <p:nvPr/>
        </p:nvSpPr>
        <p:spPr>
          <a:xfrm>
            <a:off x="3733800" y="5156834"/>
            <a:ext cx="1390650" cy="520065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88B941-FCB2-4B27-9085-E9D3BF64E341}"/>
              </a:ext>
            </a:extLst>
          </p:cNvPr>
          <p:cNvSpPr/>
          <p:nvPr/>
        </p:nvSpPr>
        <p:spPr>
          <a:xfrm>
            <a:off x="10039350" y="5235699"/>
            <a:ext cx="1390650" cy="520065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25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2A49F7-33E6-4F29-B3FA-7A9254690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13" y="1856051"/>
            <a:ext cx="5666983" cy="4238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B3D3AE-AAD6-4037-928D-AC0550001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585" y="1856050"/>
            <a:ext cx="5615321" cy="42386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3FC89A-D732-45D8-B212-1121B2730233}"/>
              </a:ext>
            </a:extLst>
          </p:cNvPr>
          <p:cNvSpPr txBox="1"/>
          <p:nvPr/>
        </p:nvSpPr>
        <p:spPr>
          <a:xfrm>
            <a:off x="754602" y="710215"/>
            <a:ext cx="10947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Default MySQL creates a Root User which acts as an administer for all MySQL Databases and now </a:t>
            </a:r>
          </a:p>
          <a:p>
            <a:r>
              <a:rPr lang="en-US" dirty="0"/>
              <a:t>we require to set Root User password here. </a:t>
            </a:r>
          </a:p>
          <a:p>
            <a:r>
              <a:rPr lang="en-US" dirty="0"/>
              <a:t>Now Installer is ready to apply the configuration settings that we selected so far. Click the Execute Button and begin </a:t>
            </a:r>
          </a:p>
          <a:p>
            <a:r>
              <a:rPr lang="en-US" dirty="0"/>
              <a:t>using MySQL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7910D7-EE25-44BF-8554-336CA0455A7A}"/>
              </a:ext>
            </a:extLst>
          </p:cNvPr>
          <p:cNvSpPr/>
          <p:nvPr/>
        </p:nvSpPr>
        <p:spPr>
          <a:xfrm>
            <a:off x="10311823" y="5627720"/>
            <a:ext cx="1390650" cy="520065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05CE00-8379-4027-8131-47F242C72242}"/>
              </a:ext>
            </a:extLst>
          </p:cNvPr>
          <p:cNvSpPr/>
          <p:nvPr/>
        </p:nvSpPr>
        <p:spPr>
          <a:xfrm>
            <a:off x="4133166" y="5709284"/>
            <a:ext cx="1390650" cy="520065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2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5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3844DD-7223-4E20-8DF2-3FF47FD55556}"/>
              </a:ext>
            </a:extLst>
          </p:cNvPr>
          <p:cNvSpPr txBox="1"/>
          <p:nvPr/>
        </p:nvSpPr>
        <p:spPr>
          <a:xfrm>
            <a:off x="1524000" y="1122362"/>
            <a:ext cx="9144000" cy="2840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Instructions for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69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5C91AA-9C00-4287-A99E-E01331CC3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15" y="2070532"/>
            <a:ext cx="5461722" cy="3400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8992CD-8121-4BB5-AA22-81F54FDE910E}"/>
              </a:ext>
            </a:extLst>
          </p:cNvPr>
          <p:cNvSpPr txBox="1"/>
          <p:nvPr/>
        </p:nvSpPr>
        <p:spPr>
          <a:xfrm>
            <a:off x="434109" y="809625"/>
            <a:ext cx="1076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Double-click the .dmg file to start the installation process. Hit Agree button to accept the Terms and Conditions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576009-87BB-486B-B1D3-2ED7779B7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65" y="2070531"/>
            <a:ext cx="5576697" cy="34004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947639-80CD-4B4A-AAAE-D3C5CD3D3553}"/>
              </a:ext>
            </a:extLst>
          </p:cNvPr>
          <p:cNvSpPr/>
          <p:nvPr/>
        </p:nvSpPr>
        <p:spPr>
          <a:xfrm>
            <a:off x="548698" y="2236820"/>
            <a:ext cx="1390650" cy="84928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73E78F-A2B9-46ED-AEB3-BB5BC112AC22}"/>
              </a:ext>
            </a:extLst>
          </p:cNvPr>
          <p:cNvSpPr/>
          <p:nvPr/>
        </p:nvSpPr>
        <p:spPr>
          <a:xfrm>
            <a:off x="10197523" y="4551395"/>
            <a:ext cx="1390650" cy="520065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32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92DBB9-AD00-4F58-AB8C-FA4F4A843733}"/>
              </a:ext>
            </a:extLst>
          </p:cNvPr>
          <p:cNvSpPr txBox="1"/>
          <p:nvPr/>
        </p:nvSpPr>
        <p:spPr>
          <a:xfrm>
            <a:off x="905164" y="868218"/>
            <a:ext cx="10409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Installation Type page you can either click Install to execute the installation wizard using all defaults, </a:t>
            </a:r>
          </a:p>
          <a:p>
            <a:r>
              <a:rPr lang="en-US" dirty="0"/>
              <a:t>click Customize to alter which components to install (MySQL server, Preference Pane, </a:t>
            </a:r>
            <a:r>
              <a:rPr lang="en-US" dirty="0" err="1"/>
              <a:t>Launchd</a:t>
            </a:r>
            <a:r>
              <a:rPr lang="en-US" dirty="0"/>
              <a:t> Support).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EE223D-8FFC-4E97-8041-C2684B3E9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65" y="1736436"/>
            <a:ext cx="5190836" cy="42533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DBAFF1-39F8-4C6A-827C-DE92942F6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550" y="1736436"/>
            <a:ext cx="5647315" cy="4253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7A1A194-553D-4266-823F-0FDCE6098692}"/>
              </a:ext>
            </a:extLst>
          </p:cNvPr>
          <p:cNvSpPr/>
          <p:nvPr/>
        </p:nvSpPr>
        <p:spPr>
          <a:xfrm>
            <a:off x="4920673" y="5437220"/>
            <a:ext cx="1390650" cy="520065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EFCF22-A85D-4CC6-8896-92010FA618B4}"/>
              </a:ext>
            </a:extLst>
          </p:cNvPr>
          <p:cNvSpPr/>
          <p:nvPr/>
        </p:nvSpPr>
        <p:spPr>
          <a:xfrm>
            <a:off x="10782299" y="5229226"/>
            <a:ext cx="920173" cy="520065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4A7CC5-AA5C-41A8-A9C0-D8B0B16F3030}"/>
              </a:ext>
            </a:extLst>
          </p:cNvPr>
          <p:cNvSpPr/>
          <p:nvPr/>
        </p:nvSpPr>
        <p:spPr>
          <a:xfrm>
            <a:off x="2178667" y="5351495"/>
            <a:ext cx="1390650" cy="520065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032160-CB1E-4C94-8F16-52E7289CA02E}"/>
              </a:ext>
            </a:extLst>
          </p:cNvPr>
          <p:cNvSpPr/>
          <p:nvPr/>
        </p:nvSpPr>
        <p:spPr>
          <a:xfrm>
            <a:off x="7813100" y="5229226"/>
            <a:ext cx="1390650" cy="520065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22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F58353-0059-4B15-98B9-A79AC1644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976" y="1897843"/>
            <a:ext cx="5849794" cy="41614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EA917A-DB72-460D-BAB1-4AABE2CAD02F}"/>
              </a:ext>
            </a:extLst>
          </p:cNvPr>
          <p:cNvSpPr txBox="1"/>
          <p:nvPr/>
        </p:nvSpPr>
        <p:spPr>
          <a:xfrm>
            <a:off x="628073" y="1126836"/>
            <a:ext cx="9783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Once the installation has been completed successfully, you will be shown an Install Succeeded message.</a:t>
            </a:r>
          </a:p>
          <a:p>
            <a:r>
              <a:rPr lang="en-US" dirty="0"/>
              <a:t> Now, Close the wizard and begin using the MySQL server.</a:t>
            </a:r>
          </a:p>
        </p:txBody>
      </p:sp>
    </p:spTree>
    <p:extLst>
      <p:ext uri="{BB962C8B-B14F-4D97-AF65-F5344CB8AC3E}">
        <p14:creationId xmlns:p14="http://schemas.microsoft.com/office/powerpoint/2010/main" val="1258370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5A03F-5452-4AE5-9598-6DF7F3EE9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..this completes the installation</a:t>
            </a:r>
          </a:p>
        </p:txBody>
      </p:sp>
    </p:spTree>
    <p:extLst>
      <p:ext uri="{BB962C8B-B14F-4D97-AF65-F5344CB8AC3E}">
        <p14:creationId xmlns:p14="http://schemas.microsoft.com/office/powerpoint/2010/main" val="2737781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9FCC67-54BC-475D-8B69-C8C5E55FC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34" y="1856409"/>
            <a:ext cx="4616434" cy="29660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D182EC-BA93-463A-ADFC-DC361E9D9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33" y="2178307"/>
            <a:ext cx="4644528" cy="232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95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5CFEF9-F68C-431F-A0B5-66E16DD04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 b="1"/>
              <a:t>CONNECTION SETUP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C951B37-5946-4D7E-AE75-F6011135F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200" dirty="0"/>
              <a:t>Demo of how to create a connection</a:t>
            </a:r>
          </a:p>
          <a:p>
            <a:r>
              <a:rPr lang="en-US" sz="2200" dirty="0"/>
              <a:t>Click on plus icon – give your connection a name</a:t>
            </a:r>
          </a:p>
          <a:p>
            <a:r>
              <a:rPr lang="en-US" sz="2200" dirty="0"/>
              <a:t>Local host</a:t>
            </a:r>
          </a:p>
          <a:p>
            <a:r>
              <a:rPr lang="en-US" sz="2200" dirty="0"/>
              <a:t>Password : </a:t>
            </a:r>
            <a:r>
              <a:rPr lang="en-US" sz="3200" dirty="0">
                <a:solidFill>
                  <a:srgbClr val="FF0000"/>
                </a:solidFill>
              </a:rPr>
              <a:t>REMEMBER THIS!!!(P)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534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A3F86-5DAC-4A6B-A9F2-205B68D2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 b="1" dirty="0"/>
              <a:t>Practice Datasets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9A009-C97F-4902-9E55-6CF431CFE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200" dirty="0"/>
              <a:t>The </a:t>
            </a:r>
            <a:r>
              <a:rPr lang="en-US" sz="2200" dirty="0" err="1"/>
              <a:t>Sakila</a:t>
            </a:r>
            <a:r>
              <a:rPr lang="en-US" sz="2200" dirty="0"/>
              <a:t> </a:t>
            </a:r>
            <a:r>
              <a:rPr lang="en-US" sz="2200"/>
              <a:t>and world </a:t>
            </a:r>
            <a:r>
              <a:rPr lang="en-US" sz="2200" dirty="0"/>
              <a:t>sample database is available from </a:t>
            </a:r>
            <a:r>
              <a:rPr lang="en-US" sz="2200" dirty="0">
                <a:hlinkClick r:id="rId2"/>
              </a:rPr>
              <a:t>https://dev.mysql.com/doc/index-other.html</a:t>
            </a:r>
            <a:r>
              <a:rPr lang="en-US" sz="2200" dirty="0"/>
              <a:t>. </a:t>
            </a:r>
          </a:p>
          <a:p>
            <a:r>
              <a:rPr lang="en-US" sz="2200" dirty="0"/>
              <a:t>A downloadable archive is available in compressed </a:t>
            </a:r>
            <a:r>
              <a:rPr lang="en-US" sz="2200" b="1" dirty="0"/>
              <a:t>tar</a:t>
            </a:r>
            <a:r>
              <a:rPr lang="en-US" sz="2200" dirty="0"/>
              <a:t> file or Zip format.</a:t>
            </a:r>
          </a:p>
          <a:p>
            <a:r>
              <a:rPr lang="en-US" sz="2200" dirty="0"/>
              <a:t>Unzip them and open them with MySQL </a:t>
            </a:r>
            <a:r>
              <a:rPr lang="en-US" sz="2200" dirty="0" err="1"/>
              <a:t>WorkBench</a:t>
            </a:r>
            <a:endParaRPr lang="en-US" sz="2200" dirty="0"/>
          </a:p>
          <a:p>
            <a:r>
              <a:rPr lang="en-US" sz="2200" dirty="0"/>
              <a:t>Run the .</a:t>
            </a:r>
            <a:r>
              <a:rPr lang="en-US" sz="2200" dirty="0" err="1"/>
              <a:t>sql</a:t>
            </a:r>
            <a:r>
              <a:rPr lang="en-US" sz="2200" dirty="0"/>
              <a:t> script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7245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EF7006-9EF1-418C-883B-C8B5468AF8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1543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7878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5A03F-5452-4AE5-9598-6DF7F3EE9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      Thank You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473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B491827B-DDC5-48A1-84D1-2A1FCFC09F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525"/>
            <a:ext cx="12192000" cy="685799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2C6C9C9-83BF-4A6C-A1BF-C1735C61B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524" y="1"/>
            <a:ext cx="7295477" cy="6853457"/>
          </a:xfrm>
          <a:custGeom>
            <a:avLst/>
            <a:gdLst>
              <a:gd name="connsiteX0" fmla="*/ 2113864 w 7295477"/>
              <a:gd name="connsiteY0" fmla="*/ 0 h 6853457"/>
              <a:gd name="connsiteX1" fmla="*/ 5731689 w 7295477"/>
              <a:gd name="connsiteY1" fmla="*/ 0 h 6853457"/>
              <a:gd name="connsiteX2" fmla="*/ 5792604 w 7295477"/>
              <a:gd name="connsiteY2" fmla="*/ 31199 h 6853457"/>
              <a:gd name="connsiteX3" fmla="*/ 7277638 w 7295477"/>
              <a:gd name="connsiteY3" fmla="*/ 1446415 h 6853457"/>
              <a:gd name="connsiteX4" fmla="*/ 7295477 w 7295477"/>
              <a:gd name="connsiteY4" fmla="*/ 1478103 h 6853457"/>
              <a:gd name="connsiteX5" fmla="*/ 7295477 w 7295477"/>
              <a:gd name="connsiteY5" fmla="*/ 5482224 h 6853457"/>
              <a:gd name="connsiteX6" fmla="*/ 7195301 w 7295477"/>
              <a:gd name="connsiteY6" fmla="*/ 5644337 h 6853457"/>
              <a:gd name="connsiteX7" fmla="*/ 5956878 w 7295477"/>
              <a:gd name="connsiteY7" fmla="*/ 6835380 h 6853457"/>
              <a:gd name="connsiteX8" fmla="*/ 5925438 w 7295477"/>
              <a:gd name="connsiteY8" fmla="*/ 6853457 h 6853457"/>
              <a:gd name="connsiteX9" fmla="*/ 1920114 w 7295477"/>
              <a:gd name="connsiteY9" fmla="*/ 6853457 h 6853457"/>
              <a:gd name="connsiteX10" fmla="*/ 1888674 w 7295477"/>
              <a:gd name="connsiteY10" fmla="*/ 6835380 h 6853457"/>
              <a:gd name="connsiteX11" fmla="*/ 0 w 7295477"/>
              <a:gd name="connsiteY11" fmla="*/ 3480517 h 6853457"/>
              <a:gd name="connsiteX12" fmla="*/ 2052949 w 7295477"/>
              <a:gd name="connsiteY12" fmla="*/ 31199 h 685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95477" h="6853457">
                <a:moveTo>
                  <a:pt x="2113864" y="0"/>
                </a:moveTo>
                <a:lnTo>
                  <a:pt x="5731689" y="0"/>
                </a:lnTo>
                <a:lnTo>
                  <a:pt x="5792604" y="31199"/>
                </a:lnTo>
                <a:cubicBezTo>
                  <a:pt x="6404018" y="363339"/>
                  <a:pt x="6917255" y="853303"/>
                  <a:pt x="7277638" y="1446415"/>
                </a:cubicBezTo>
                <a:lnTo>
                  <a:pt x="7295477" y="1478103"/>
                </a:lnTo>
                <a:lnTo>
                  <a:pt x="7295477" y="5482224"/>
                </a:lnTo>
                <a:lnTo>
                  <a:pt x="7195301" y="5644337"/>
                </a:lnTo>
                <a:cubicBezTo>
                  <a:pt x="6875688" y="6126745"/>
                  <a:pt x="6452261" y="6534378"/>
                  <a:pt x="5956878" y="6835380"/>
                </a:cubicBezTo>
                <a:lnTo>
                  <a:pt x="5925438" y="6853457"/>
                </a:lnTo>
                <a:lnTo>
                  <a:pt x="1920114" y="6853457"/>
                </a:lnTo>
                <a:lnTo>
                  <a:pt x="1888674" y="6835380"/>
                </a:lnTo>
                <a:cubicBezTo>
                  <a:pt x="756370" y="6147375"/>
                  <a:pt x="0" y="4902276"/>
                  <a:pt x="0" y="3480517"/>
                </a:cubicBezTo>
                <a:cubicBezTo>
                  <a:pt x="0" y="1991056"/>
                  <a:pt x="830121" y="695479"/>
                  <a:pt x="2052949" y="31199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FCBE68-0B8D-47F6-B09C-0C6B230548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090" b="1"/>
          <a:stretch/>
        </p:blipFill>
        <p:spPr>
          <a:xfrm>
            <a:off x="5063089" y="1"/>
            <a:ext cx="7128913" cy="685345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A9D745D-CFF6-47E0-AB95-BDCA4415359C}"/>
              </a:ext>
            </a:extLst>
          </p:cNvPr>
          <p:cNvSpPr/>
          <p:nvPr/>
        </p:nvSpPr>
        <p:spPr>
          <a:xfrm>
            <a:off x="1513840" y="284480"/>
            <a:ext cx="1930400" cy="52832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8B822D-BBFF-468A-BC17-5615C731CEC4}"/>
              </a:ext>
            </a:extLst>
          </p:cNvPr>
          <p:cNvSpPr/>
          <p:nvPr/>
        </p:nvSpPr>
        <p:spPr>
          <a:xfrm>
            <a:off x="8390890" y="3189605"/>
            <a:ext cx="2791460" cy="52832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13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1BC8B68-0D23-42ED-BA0C-11D80D6F0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3. SELECT My SQL Community server</a:t>
            </a:r>
            <a:br>
              <a:rPr lang="en-US" sz="2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43F98F-2CFA-4384-A67E-91D65ADA6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992" y="1675227"/>
            <a:ext cx="8252015" cy="43941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C85FD19-815E-4FE2-BF56-FAC1343AB1B3}"/>
              </a:ext>
            </a:extLst>
          </p:cNvPr>
          <p:cNvSpPr/>
          <p:nvPr/>
        </p:nvSpPr>
        <p:spPr>
          <a:xfrm>
            <a:off x="2112010" y="3667760"/>
            <a:ext cx="2791460" cy="35560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6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E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56C8C3-341E-4951-BC20-D2D7B816E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035" y="1498919"/>
            <a:ext cx="5129784" cy="3860161"/>
          </a:xfrm>
          <a:prstGeom prst="rect">
            <a:avLst/>
          </a:prstGeom>
        </p:spPr>
      </p:pic>
      <p:sp>
        <p:nvSpPr>
          <p:cNvPr id="16" name="Rectangle 20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10CA89-8D38-4562-8FCB-8E247674E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1864416"/>
            <a:ext cx="5129784" cy="312916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FCB816A-EC22-4CCF-86B1-1AFB10355BE7}"/>
              </a:ext>
            </a:extLst>
          </p:cNvPr>
          <p:cNvSpPr/>
          <p:nvPr/>
        </p:nvSpPr>
        <p:spPr>
          <a:xfrm>
            <a:off x="687746" y="891659"/>
            <a:ext cx="3115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/>
              <a:t>For Windows – MySQLInstaller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9E0D6B-665B-4BA4-816D-6D3C82B5321B}"/>
              </a:ext>
            </a:extLst>
          </p:cNvPr>
          <p:cNvSpPr/>
          <p:nvPr/>
        </p:nvSpPr>
        <p:spPr>
          <a:xfrm>
            <a:off x="6421035" y="804824"/>
            <a:ext cx="2417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/>
              <a:t>For Mac – DMG archive</a:t>
            </a:r>
          </a:p>
        </p:txBody>
      </p:sp>
    </p:spTree>
    <p:extLst>
      <p:ext uri="{BB962C8B-B14F-4D97-AF65-F5344CB8AC3E}">
        <p14:creationId xmlns:p14="http://schemas.microsoft.com/office/powerpoint/2010/main" val="2216226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3844DD-7223-4E20-8DF2-3FF47FD55556}"/>
              </a:ext>
            </a:extLst>
          </p:cNvPr>
          <p:cNvSpPr txBox="1"/>
          <p:nvPr/>
        </p:nvSpPr>
        <p:spPr>
          <a:xfrm>
            <a:off x="1524000" y="1122362"/>
            <a:ext cx="9144000" cy="2840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Instructions for Windows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369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9">
            <a:extLst>
              <a:ext uri="{FF2B5EF4-FFF2-40B4-BE49-F238E27FC236}">
                <a16:creationId xmlns:a16="http://schemas.microsoft.com/office/drawing/2014/main" id="{3D970B91-29E2-4F24-B764-43BD5568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F72FFA-8A3F-4C6B-8804-06934869B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007" y="598674"/>
            <a:ext cx="5069993" cy="3633621"/>
          </a:xfrm>
          <a:prstGeom prst="rect">
            <a:avLst/>
          </a:prstGeom>
        </p:spPr>
      </p:pic>
      <p:sp>
        <p:nvSpPr>
          <p:cNvPr id="31" name="Freeform: Shape 21">
            <a:extLst>
              <a:ext uri="{FF2B5EF4-FFF2-40B4-BE49-F238E27FC236}">
                <a16:creationId xmlns:a16="http://schemas.microsoft.com/office/drawing/2014/main" id="{410C1444-5E64-4361-A98D-1098E1813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5184987"/>
            <a:ext cx="709612" cy="1671635"/>
          </a:xfrm>
          <a:custGeom>
            <a:avLst/>
            <a:gdLst>
              <a:gd name="connsiteX0" fmla="*/ 0 w 709612"/>
              <a:gd name="connsiteY0" fmla="*/ 0 h 1671635"/>
              <a:gd name="connsiteX1" fmla="*/ 709612 w 709612"/>
              <a:gd name="connsiteY1" fmla="*/ 578069 h 1671635"/>
              <a:gd name="connsiteX2" fmla="*/ 709612 w 709612"/>
              <a:gd name="connsiteY2" fmla="*/ 1671635 h 1671635"/>
              <a:gd name="connsiteX3" fmla="*/ 189293 w 709612"/>
              <a:gd name="connsiteY3" fmla="*/ 1671635 h 1671635"/>
              <a:gd name="connsiteX4" fmla="*/ 0 w 709612"/>
              <a:gd name="connsiteY4" fmla="*/ 1517432 h 167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612" h="1671635">
                <a:moveTo>
                  <a:pt x="0" y="0"/>
                </a:moveTo>
                <a:lnTo>
                  <a:pt x="709612" y="578069"/>
                </a:lnTo>
                <a:lnTo>
                  <a:pt x="709612" y="1671635"/>
                </a:lnTo>
                <a:lnTo>
                  <a:pt x="189293" y="1671635"/>
                </a:lnTo>
                <a:lnTo>
                  <a:pt x="0" y="151743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2" name="Freeform 46">
            <a:extLst>
              <a:ext uri="{FF2B5EF4-FFF2-40B4-BE49-F238E27FC236}">
                <a16:creationId xmlns:a16="http://schemas.microsoft.com/office/drawing/2014/main" id="{26B27121-84C3-4B13-BF63-FC689097F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5000381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47">
            <a:extLst>
              <a:ext uri="{FF2B5EF4-FFF2-40B4-BE49-F238E27FC236}">
                <a16:creationId xmlns:a16="http://schemas.microsoft.com/office/drawing/2014/main" id="{9EC59F2A-3391-4680-823A-EB19F0C67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4803531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90A8413F-D55B-496A-A28C-9D9D7434F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4232295"/>
            <a:ext cx="11547945" cy="2107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ABD7A3-110B-4B76-9C3E-6747CC7FC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4419" y="4502566"/>
            <a:ext cx="5367267" cy="15872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EFFFF"/>
                </a:solidFill>
              </a:rPr>
              <a:t>Download 32-bit Installer with greater file size which is direct MSI Installer</a:t>
            </a:r>
            <a:endParaRPr lang="en-US" sz="2000" dirty="0">
              <a:solidFill>
                <a:srgbClr val="FEFFFF"/>
              </a:solidFill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4E260C-3B3B-4DDE-AA55-6FCC4E220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23" y="598673"/>
            <a:ext cx="6052658" cy="3887918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30614B0-564D-4949-9035-00734B8BC931}"/>
              </a:ext>
            </a:extLst>
          </p:cNvPr>
          <p:cNvSpPr/>
          <p:nvPr/>
        </p:nvSpPr>
        <p:spPr>
          <a:xfrm>
            <a:off x="728797" y="2956560"/>
            <a:ext cx="2791460" cy="35560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62764C-EE1E-4106-8993-399E7790EC8F}"/>
              </a:ext>
            </a:extLst>
          </p:cNvPr>
          <p:cNvSpPr/>
          <p:nvPr/>
        </p:nvSpPr>
        <p:spPr>
          <a:xfrm>
            <a:off x="6645656" y="3834031"/>
            <a:ext cx="2791460" cy="35560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4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11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004AA0-1375-4ECA-B572-6CE207709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723" y="1735223"/>
            <a:ext cx="4616434" cy="3485406"/>
          </a:xfrm>
          <a:prstGeom prst="rect">
            <a:avLst/>
          </a:prstGeom>
        </p:spPr>
      </p:pic>
      <p:cxnSp>
        <p:nvCxnSpPr>
          <p:cNvPr id="44" name="Straight Connector 13">
            <a:extLst>
              <a:ext uri="{FF2B5EF4-FFF2-40B4-BE49-F238E27FC236}">
                <a16:creationId xmlns:a16="http://schemas.microsoft.com/office/drawing/2014/main" id="{02E9B2EE-76CA-47F3-9977-3F2FCB7F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739239"/>
            <a:ext cx="0" cy="32004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2BFEC252-944B-48FA-9219-E82F0F615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998" y="1747840"/>
            <a:ext cx="4644528" cy="34601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5DE565-49C8-4FB2-9D0B-5348F381DC4A}"/>
              </a:ext>
            </a:extLst>
          </p:cNvPr>
          <p:cNvSpPr/>
          <p:nvPr/>
        </p:nvSpPr>
        <p:spPr>
          <a:xfrm>
            <a:off x="1140933" y="732190"/>
            <a:ext cx="101271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the installation window after accepting the license check-box, Select Custom check-box in the</a:t>
            </a:r>
          </a:p>
          <a:p>
            <a:r>
              <a:rPr lang="en-US" dirty="0"/>
              <a:t>Setup Type window so that we can customize the product and path for </a:t>
            </a:r>
            <a:r>
              <a:rPr lang="en-US" dirty="0" err="1"/>
              <a:t>mysql</a:t>
            </a:r>
            <a:r>
              <a:rPr lang="en-US" dirty="0"/>
              <a:t>. </a:t>
            </a:r>
          </a:p>
          <a:p>
            <a:r>
              <a:rPr lang="en-US" dirty="0"/>
              <a:t>Select the appropriate </a:t>
            </a:r>
            <a:r>
              <a:rPr lang="en-US" dirty="0" err="1"/>
              <a:t>MySql</a:t>
            </a:r>
            <a:r>
              <a:rPr lang="en-US" dirty="0"/>
              <a:t> Server version and Application as shown in the right screenshot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FF7DFE-D250-434C-987F-666592629A1C}"/>
              </a:ext>
            </a:extLst>
          </p:cNvPr>
          <p:cNvSpPr/>
          <p:nvPr/>
        </p:nvSpPr>
        <p:spPr>
          <a:xfrm>
            <a:off x="9220200" y="2819374"/>
            <a:ext cx="1390650" cy="520065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564ADE1-043E-4F2A-92CB-4CAADBB22382}"/>
              </a:ext>
            </a:extLst>
          </p:cNvPr>
          <p:cNvSpPr/>
          <p:nvPr/>
        </p:nvSpPr>
        <p:spPr>
          <a:xfrm>
            <a:off x="2752725" y="4318634"/>
            <a:ext cx="1390650" cy="520065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69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0629CE-5DEA-4C9F-890B-E44F4F07C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57" y="1611390"/>
            <a:ext cx="5711178" cy="42877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E298DC-310E-4C46-80C0-88FF3FB24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671" y="1611390"/>
            <a:ext cx="5711177" cy="42833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D76401-BFE0-4B4C-B3C3-4D1B6FCFD097}"/>
              </a:ext>
            </a:extLst>
          </p:cNvPr>
          <p:cNvSpPr txBox="1"/>
          <p:nvPr/>
        </p:nvSpPr>
        <p:spPr>
          <a:xfrm>
            <a:off x="603682" y="426128"/>
            <a:ext cx="11535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Depending on the pre-install </a:t>
            </a:r>
            <a:r>
              <a:rPr lang="en-US" dirty="0" err="1"/>
              <a:t>softwares</a:t>
            </a:r>
            <a:r>
              <a:rPr lang="en-US" dirty="0"/>
              <a:t> you may or may not install pre-required </a:t>
            </a:r>
            <a:r>
              <a:rPr lang="en-US" dirty="0" err="1"/>
              <a:t>softwares</a:t>
            </a:r>
            <a:r>
              <a:rPr lang="en-US" dirty="0"/>
              <a:t>. </a:t>
            </a:r>
          </a:p>
          <a:p>
            <a:r>
              <a:rPr lang="en-US" dirty="0"/>
              <a:t>Here in my case I have to install Microsoft Visual 2015 Redistributable package. Select the software and hit Execute button.</a:t>
            </a:r>
          </a:p>
          <a:p>
            <a:r>
              <a:rPr lang="en-US" dirty="0"/>
              <a:t>Once all the required software are installed successfully, you can now tart the installation of </a:t>
            </a:r>
            <a:r>
              <a:rPr lang="en-US" dirty="0" err="1"/>
              <a:t>MySql</a:t>
            </a:r>
            <a:r>
              <a:rPr lang="en-US" dirty="0"/>
              <a:t> Server and workbench.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0B03DE-0337-4BDE-8444-53A432ADAF26}"/>
              </a:ext>
            </a:extLst>
          </p:cNvPr>
          <p:cNvSpPr/>
          <p:nvPr/>
        </p:nvSpPr>
        <p:spPr>
          <a:xfrm>
            <a:off x="3486150" y="5490209"/>
            <a:ext cx="1390650" cy="520065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57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433</Words>
  <Application>Microsoft Office PowerPoint</Application>
  <PresentationFormat>Widescreen</PresentationFormat>
  <Paragraphs>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INSTALL  AND CONFIGURE  MySQL</vt:lpstr>
      <vt:lpstr>PowerPoint Presentation</vt:lpstr>
      <vt:lpstr>PowerPoint Presentation</vt:lpstr>
      <vt:lpstr>3. SELECT My SQL Community server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..this completes the installation</vt:lpstr>
      <vt:lpstr>PowerPoint Presentation</vt:lpstr>
      <vt:lpstr>CONNECTION SETUP</vt:lpstr>
      <vt:lpstr>Practice Datasets</vt:lpstr>
      <vt:lpstr>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 AND CONFIGURE  MySQL</dc:title>
  <dc:creator>Dharini Shah</dc:creator>
  <cp:lastModifiedBy>Dharini Shah</cp:lastModifiedBy>
  <cp:revision>2</cp:revision>
  <dcterms:created xsi:type="dcterms:W3CDTF">2020-01-19T14:12:55Z</dcterms:created>
  <dcterms:modified xsi:type="dcterms:W3CDTF">2020-01-23T22:30:44Z</dcterms:modified>
</cp:coreProperties>
</file>