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43ECF-21F0-47BF-8E0B-8028C5401471}" v="5" dt="2020-01-19T15:30:2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hah" userId="0ac277399eba3d6a" providerId="LiveId" clId="{4D243ECF-21F0-47BF-8E0B-8028C5401471}"/>
    <pc:docChg chg="undo custSel addSld modSld">
      <pc:chgData name="Dharini Shah" userId="0ac277399eba3d6a" providerId="LiveId" clId="{4D243ECF-21F0-47BF-8E0B-8028C5401471}" dt="2020-01-23T22:06:55.796" v="779" actId="113"/>
      <pc:docMkLst>
        <pc:docMk/>
      </pc:docMkLst>
      <pc:sldChg chg="addSp delSp modSp add">
        <pc:chgData name="Dharini Shah" userId="0ac277399eba3d6a" providerId="LiveId" clId="{4D243ECF-21F0-47BF-8E0B-8028C5401471}" dt="2020-01-19T15:55:31.450" v="776" actId="20577"/>
        <pc:sldMkLst>
          <pc:docMk/>
          <pc:sldMk cId="2933598329" sldId="256"/>
        </pc:sldMkLst>
        <pc:spChg chg="del">
          <ac:chgData name="Dharini Shah" userId="0ac277399eba3d6a" providerId="LiveId" clId="{4D243ECF-21F0-47BF-8E0B-8028C5401471}" dt="2020-01-19T15:16:46.612" v="1"/>
          <ac:spMkLst>
            <pc:docMk/>
            <pc:sldMk cId="2933598329" sldId="256"/>
            <ac:spMk id="2" creationId="{7AC55E24-F76D-4198-9451-FACCAEE29F22}"/>
          </ac:spMkLst>
        </pc:spChg>
        <pc:spChg chg="del">
          <ac:chgData name="Dharini Shah" userId="0ac277399eba3d6a" providerId="LiveId" clId="{4D243ECF-21F0-47BF-8E0B-8028C5401471}" dt="2020-01-19T15:16:46.612" v="1"/>
          <ac:spMkLst>
            <pc:docMk/>
            <pc:sldMk cId="2933598329" sldId="256"/>
            <ac:spMk id="3" creationId="{F696CD05-D65F-4F3C-84B3-FE24690A46F2}"/>
          </ac:spMkLst>
        </pc:spChg>
        <pc:spChg chg="add mod">
          <ac:chgData name="Dharini Shah" userId="0ac277399eba3d6a" providerId="LiveId" clId="{4D243ECF-21F0-47BF-8E0B-8028C5401471}" dt="2020-01-19T15:23:43.054" v="437" actId="20577"/>
          <ac:spMkLst>
            <pc:docMk/>
            <pc:sldMk cId="2933598329" sldId="256"/>
            <ac:spMk id="4" creationId="{8B2E36E7-F8D9-4B09-B130-9EB7CEA993BC}"/>
          </ac:spMkLst>
        </pc:spChg>
        <pc:spChg chg="add mod">
          <ac:chgData name="Dharini Shah" userId="0ac277399eba3d6a" providerId="LiveId" clId="{4D243ECF-21F0-47BF-8E0B-8028C5401471}" dt="2020-01-19T15:55:31.450" v="776" actId="20577"/>
          <ac:spMkLst>
            <pc:docMk/>
            <pc:sldMk cId="2933598329" sldId="256"/>
            <ac:spMk id="5" creationId="{130F053C-C1CD-4413-B938-D8B1F05C993B}"/>
          </ac:spMkLst>
        </pc:spChg>
      </pc:sldChg>
      <pc:sldChg chg="modSp add">
        <pc:chgData name="Dharini Shah" userId="0ac277399eba3d6a" providerId="LiveId" clId="{4D243ECF-21F0-47BF-8E0B-8028C5401471}" dt="2020-01-23T22:06:55.796" v="779" actId="113"/>
        <pc:sldMkLst>
          <pc:docMk/>
          <pc:sldMk cId="2734000482" sldId="257"/>
        </pc:sldMkLst>
        <pc:spChg chg="mod">
          <ac:chgData name="Dharini Shah" userId="0ac277399eba3d6a" providerId="LiveId" clId="{4D243ECF-21F0-47BF-8E0B-8028C5401471}" dt="2020-01-19T15:23:52.242" v="439" actId="20577"/>
          <ac:spMkLst>
            <pc:docMk/>
            <pc:sldMk cId="2734000482" sldId="257"/>
            <ac:spMk id="4" creationId="{8B2E36E7-F8D9-4B09-B130-9EB7CEA993BC}"/>
          </ac:spMkLst>
        </pc:spChg>
        <pc:spChg chg="mod">
          <ac:chgData name="Dharini Shah" userId="0ac277399eba3d6a" providerId="LiveId" clId="{4D243ECF-21F0-47BF-8E0B-8028C5401471}" dt="2020-01-23T22:06:55.796" v="779" actId="113"/>
          <ac:spMkLst>
            <pc:docMk/>
            <pc:sldMk cId="2734000482" sldId="257"/>
            <ac:spMk id="5" creationId="{130F053C-C1CD-4413-B938-D8B1F05C99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1FE-073A-4880-A56A-870B9C74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9F9F-A1D4-47A0-BAC0-7491586C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E9D4-73F0-4A60-B233-49664B3E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8EB2-3C74-45E3-B81F-ED66645D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C37D-CB88-48C6-8F4A-B5BE2CE9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789-3DE6-4648-8F48-B094E5B2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54BF9-946A-45A4-8C9E-C75CFBA5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4C79-8B30-4B74-8858-C3A84B9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144C-0D2F-4C96-950F-BD5D13E8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AEA7-C852-408B-8FCB-58FDB89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FDEE2-B62F-4980-9014-6E0390065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0B32-F796-4152-A40B-7DD420E4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9590-C03C-44E1-B772-4BEB8A83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9CD8-684F-4117-BEDF-CF900A2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2BCF-92C5-4A0A-AF0C-4F333F72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87E4-9F7C-4435-B057-D12D5EFA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994C-1FDA-46ED-9355-CB96769E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BE4B-062C-4492-AB76-C73986F4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2EDA-0A4D-4460-B6EE-E7E73C6C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0FAB-3DCE-4656-8B38-C2E5A740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B70F-F07B-4333-B1D8-F8148891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0E2-6DFF-4FFA-99E3-BF97A9D0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2CBD-ED96-44B1-B2AC-8A233FDE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FA22-489B-4C3C-9E47-3BB780C7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4AAC-2AA4-4062-A067-0675CA8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28D6-9EB8-48EE-B4BB-1628D6C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0DC1-F193-4805-B997-B689F07E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18D3-744D-437C-A187-48AC93A3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4890-4F61-4584-9D47-2BA828E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6DF6-4A05-4E6A-8EB9-E4B01A8D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C57A-6318-4F77-BB95-F7B3495B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7E93-9458-466F-B58A-E59E0F3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F467-C905-4A6E-83BC-52F789E4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47E8-80F2-4C27-9369-ADF16917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9FF7-2CB8-4E98-8A66-5ED494712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FD6D-B7D9-4D08-9930-56560233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4B5BD-BEA9-47C2-AE39-D9637F9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DAB88-EAD0-4F1C-B5D5-15EFC969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1565-04B2-471A-A458-B1E8338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F90-9AE0-41B5-9F20-4DABCC15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51BD7-1405-4C9D-9DE5-AC24D6D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336EC-7560-4D6E-9D16-81DB9476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CD431-5EE4-478A-9006-554633C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A2F2A-3F2B-4BEB-8FF4-1DA867E5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89B5-4129-4366-9828-CF5DBD34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36606-D1C4-4254-ACB8-6A196C9F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75BF-D128-4C8A-8554-811D46EC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06A0-799B-474C-A772-5442C4A7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2EB2-DF20-4CD4-9099-B94DBC46F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F175-9B45-4AFA-A94D-B2584539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A407-DFAF-4612-93D1-3B0ED748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EE7E6-04B5-4C29-9B31-8CECE4D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D913-9E87-473D-9EA3-1C003591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B258A-88C9-4894-8BB9-E7F8A86A3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8295-B5B7-4E57-94FD-BE9E16E1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BA38E-0EDD-4B5E-862B-E4A4D5B2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C4B4F-2D27-4023-A566-372B95E8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DC5D-71C3-4445-8F7D-D03F9664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CFA66-D728-485D-BD78-408A00DB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82198-6D40-47BD-AAA3-26D1FFC2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3A91-6557-480E-9354-0DC8E27D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59CD-1B7A-4059-9CFE-51E12192F80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C6D8-99BE-4D74-8526-56FEBB579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CB52-5987-4804-8BEA-E6039E1E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AC2F-E904-4DB1-9F25-0133A4CC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E36E7-F8D9-4B09-B130-9EB7CEA9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– Lab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0F053C-C1CD-4413-B938-D8B1F05C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Installation MySQL server and workbench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Downloading sample database for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SQL on sample ‘world’ database (in-class exercise)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DDL </a:t>
            </a:r>
            <a:r>
              <a:rPr lang="en-US"/>
              <a:t>Concepts and Simple </a:t>
            </a:r>
            <a:r>
              <a:rPr lang="en-US" dirty="0"/>
              <a:t>database design (in-class exercise)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 CONCEPTS (hands-on)</a:t>
            </a:r>
          </a:p>
          <a:p>
            <a:pPr lvl="1"/>
            <a:r>
              <a:rPr lang="en-US" dirty="0"/>
              <a:t>SELECT </a:t>
            </a:r>
          </a:p>
          <a:p>
            <a:pPr lvl="1"/>
            <a:r>
              <a:rPr lang="en-US" dirty="0"/>
              <a:t>SQL WHERE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BETWEEN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IS NULL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INNER JOIN – AN INTRODUCTION</a:t>
            </a: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 –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PART A</dc:title>
  <dc:creator>Dharini Shah</dc:creator>
  <cp:lastModifiedBy>Dharini Shah</cp:lastModifiedBy>
  <cp:revision>2</cp:revision>
  <dcterms:created xsi:type="dcterms:W3CDTF">2020-01-19T15:16:40Z</dcterms:created>
  <dcterms:modified xsi:type="dcterms:W3CDTF">2020-01-24T16:18:12Z</dcterms:modified>
</cp:coreProperties>
</file>