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5"/>
  </p:notesMasterIdLst>
  <p:sldIdLst>
    <p:sldId id="449" r:id="rId2"/>
    <p:sldId id="307" r:id="rId3"/>
    <p:sldId id="418" r:id="rId4"/>
    <p:sldId id="348" r:id="rId5"/>
    <p:sldId id="425" r:id="rId6"/>
    <p:sldId id="492" r:id="rId7"/>
    <p:sldId id="424" r:id="rId8"/>
    <p:sldId id="445" r:id="rId9"/>
    <p:sldId id="493" r:id="rId10"/>
    <p:sldId id="365" r:id="rId11"/>
    <p:sldId id="366" r:id="rId12"/>
    <p:sldId id="426" r:id="rId13"/>
    <p:sldId id="431" r:id="rId14"/>
    <p:sldId id="494" r:id="rId15"/>
    <p:sldId id="427" r:id="rId16"/>
    <p:sldId id="451" r:id="rId17"/>
    <p:sldId id="452" r:id="rId18"/>
    <p:sldId id="453" r:id="rId19"/>
    <p:sldId id="472" r:id="rId20"/>
    <p:sldId id="473" r:id="rId21"/>
    <p:sldId id="474" r:id="rId22"/>
    <p:sldId id="486" r:id="rId23"/>
    <p:sldId id="487" r:id="rId24"/>
    <p:sldId id="491" r:id="rId25"/>
    <p:sldId id="490" r:id="rId26"/>
    <p:sldId id="489" r:id="rId27"/>
    <p:sldId id="488" r:id="rId28"/>
    <p:sldId id="479" r:id="rId29"/>
    <p:sldId id="480" r:id="rId30"/>
    <p:sldId id="481" r:id="rId31"/>
    <p:sldId id="483" r:id="rId32"/>
    <p:sldId id="450" r:id="rId33"/>
    <p:sldId id="434" r:id="rId34"/>
    <p:sldId id="501" r:id="rId35"/>
    <p:sldId id="349" r:id="rId36"/>
    <p:sldId id="410" r:id="rId37"/>
    <p:sldId id="370" r:id="rId38"/>
    <p:sldId id="435" r:id="rId39"/>
    <p:sldId id="433" r:id="rId40"/>
    <p:sldId id="436" r:id="rId41"/>
    <p:sldId id="423" r:id="rId42"/>
    <p:sldId id="388" r:id="rId43"/>
    <p:sldId id="33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2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00"/>
    <a:srgbClr val="A50021"/>
    <a:srgbClr val="CCFFFF"/>
    <a:srgbClr val="FFFFCC"/>
    <a:srgbClr val="6699FF"/>
    <a:srgbClr val="FFFF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01510-838A-4354-9CAA-871B622EDEC9}" v="62" dt="2020-01-23T22:22:3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00" autoAdjust="0"/>
    <p:restoredTop sz="72469" autoAdjust="0"/>
  </p:normalViewPr>
  <p:slideViewPr>
    <p:cSldViewPr snapToGrid="0">
      <p:cViewPr varScale="1">
        <p:scale>
          <a:sx n="67" d="100"/>
          <a:sy n="67" d="100"/>
        </p:scale>
        <p:origin x="800" y="44"/>
      </p:cViewPr>
      <p:guideLst>
        <p:guide orient="horz" pos="2462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i Shah" userId="0ac277399eba3d6a" providerId="LiveId" clId="{0C301510-838A-4354-9CAA-871B622EDEC9}"/>
    <pc:docChg chg="undo custSel addSld delSld modSld sldOrd">
      <pc:chgData name="Dharini Shah" userId="0ac277399eba3d6a" providerId="LiveId" clId="{0C301510-838A-4354-9CAA-871B622EDEC9}" dt="2020-01-24T02:18:36.149" v="372" actId="21"/>
      <pc:docMkLst>
        <pc:docMk/>
      </pc:docMkLst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301"/>
        </pc:sldMkLst>
      </pc:sldChg>
      <pc:sldChg chg="modSp">
        <pc:chgData name="Dharini Shah" userId="0ac277399eba3d6a" providerId="LiveId" clId="{0C301510-838A-4354-9CAA-871B622EDEC9}" dt="2020-01-22T18:51:02.063" v="194" actId="207"/>
        <pc:sldMkLst>
          <pc:docMk/>
          <pc:sldMk cId="0" sldId="307"/>
        </pc:sldMkLst>
        <pc:spChg chg="mod">
          <ac:chgData name="Dharini Shah" userId="0ac277399eba3d6a" providerId="LiveId" clId="{0C301510-838A-4354-9CAA-871B622EDEC9}" dt="2020-01-22T18:50:31.852" v="190" actId="113"/>
          <ac:spMkLst>
            <pc:docMk/>
            <pc:sldMk cId="0" sldId="307"/>
            <ac:spMk id="16386" creationId="{2E38199B-E2AC-4E5D-B0C3-E3E7AF8434E3}"/>
          </ac:spMkLst>
        </pc:spChg>
        <pc:spChg chg="mod">
          <ac:chgData name="Dharini Shah" userId="0ac277399eba3d6a" providerId="LiveId" clId="{0C301510-838A-4354-9CAA-871B622EDEC9}" dt="2020-01-22T18:51:02.063" v="194" actId="207"/>
          <ac:spMkLst>
            <pc:docMk/>
            <pc:sldMk cId="0" sldId="307"/>
            <ac:spMk id="16388" creationId="{E1B1AF25-6C4F-4B8D-BE62-BEAD07FDA155}"/>
          </ac:spMkLst>
        </pc:spChg>
        <pc:spChg chg="mod">
          <ac:chgData name="Dharini Shah" userId="0ac277399eba3d6a" providerId="LiveId" clId="{0C301510-838A-4354-9CAA-871B622EDEC9}" dt="2020-01-22T18:50:35.468" v="192" actId="27636"/>
          <ac:spMkLst>
            <pc:docMk/>
            <pc:sldMk cId="0" sldId="307"/>
            <ac:spMk id="18435" creationId="{8B772F55-DA25-4B20-B123-9D6B69B5CA20}"/>
          </ac:spMkLst>
        </pc:spChg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331"/>
        </pc:sldMkLst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346"/>
        </pc:sldMkLst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347"/>
        </pc:sldMkLst>
      </pc:sldChg>
      <pc:sldChg chg="modSp">
        <pc:chgData name="Dharini Shah" userId="0ac277399eba3d6a" providerId="LiveId" clId="{0C301510-838A-4354-9CAA-871B622EDEC9}" dt="2020-01-22T18:51:15.255" v="196" actId="207"/>
        <pc:sldMkLst>
          <pc:docMk/>
          <pc:sldMk cId="0" sldId="348"/>
        </pc:sldMkLst>
        <pc:spChg chg="mod">
          <ac:chgData name="Dharini Shah" userId="0ac277399eba3d6a" providerId="LiveId" clId="{0C301510-838A-4354-9CAA-871B622EDEC9}" dt="2020-01-22T18:51:15.255" v="196" actId="207"/>
          <ac:spMkLst>
            <pc:docMk/>
            <pc:sldMk cId="0" sldId="348"/>
            <ac:spMk id="18436" creationId="{74360DCB-B9D5-4D9D-B4D5-7557964A884B}"/>
          </ac:spMkLst>
        </pc:spChg>
      </pc:sldChg>
      <pc:sldChg chg="modSp">
        <pc:chgData name="Dharini Shah" userId="0ac277399eba3d6a" providerId="LiveId" clId="{0C301510-838A-4354-9CAA-871B622EDEC9}" dt="2020-01-23T19:51:37.381" v="331" actId="113"/>
        <pc:sldMkLst>
          <pc:docMk/>
          <pc:sldMk cId="0" sldId="349"/>
        </pc:sldMkLst>
        <pc:spChg chg="mod">
          <ac:chgData name="Dharini Shah" userId="0ac277399eba3d6a" providerId="LiveId" clId="{0C301510-838A-4354-9CAA-871B622EDEC9}" dt="2020-01-23T19:51:37.381" v="331" actId="113"/>
          <ac:spMkLst>
            <pc:docMk/>
            <pc:sldMk cId="0" sldId="349"/>
            <ac:spMk id="68610" creationId="{64E6646E-38EF-419B-81B2-CFC06E5F2C64}"/>
          </ac:spMkLst>
        </pc:spChg>
      </pc:sldChg>
      <pc:sldChg chg="addSp delSp modSp">
        <pc:chgData name="Dharini Shah" userId="0ac277399eba3d6a" providerId="LiveId" clId="{0C301510-838A-4354-9CAA-871B622EDEC9}" dt="2020-01-23T19:58:45.719" v="364" actId="113"/>
        <pc:sldMkLst>
          <pc:docMk/>
          <pc:sldMk cId="0" sldId="352"/>
        </pc:sldMkLst>
        <pc:spChg chg="add del mod">
          <ac:chgData name="Dharini Shah" userId="0ac277399eba3d6a" providerId="LiveId" clId="{0C301510-838A-4354-9CAA-871B622EDEC9}" dt="2020-01-19T17:23:34.738" v="163" actId="21"/>
          <ac:spMkLst>
            <pc:docMk/>
            <pc:sldMk cId="0" sldId="352"/>
            <ac:spMk id="3" creationId="{0977D92E-4679-4CC7-BDB8-5D68951A1146}"/>
          </ac:spMkLst>
        </pc:spChg>
        <pc:spChg chg="mod">
          <ac:chgData name="Dharini Shah" userId="0ac277399eba3d6a" providerId="LiveId" clId="{0C301510-838A-4354-9CAA-871B622EDEC9}" dt="2020-01-23T19:58:45.719" v="364" actId="113"/>
          <ac:spMkLst>
            <pc:docMk/>
            <pc:sldMk cId="0" sldId="352"/>
            <ac:spMk id="95234" creationId="{A046319D-AB9F-4C36-9A82-232EA6D8DD8D}"/>
          </ac:spMkLst>
        </pc:spChg>
        <pc:spChg chg="del mod">
          <ac:chgData name="Dharini Shah" userId="0ac277399eba3d6a" providerId="LiveId" clId="{0C301510-838A-4354-9CAA-871B622EDEC9}" dt="2020-01-19T17:23:31.327" v="162" actId="21"/>
          <ac:spMkLst>
            <pc:docMk/>
            <pc:sldMk cId="0" sldId="352"/>
            <ac:spMk id="95235" creationId="{613E7D8E-D452-4F94-AFE9-D934724593A6}"/>
          </ac:spMkLst>
        </pc:spChg>
      </pc:sldChg>
      <pc:sldChg chg="modSp del">
        <pc:chgData name="Dharini Shah" userId="0ac277399eba3d6a" providerId="LiveId" clId="{0C301510-838A-4354-9CAA-871B622EDEC9}" dt="2020-01-19T15:54:23.839" v="131" actId="2696"/>
        <pc:sldMkLst>
          <pc:docMk/>
          <pc:sldMk cId="0" sldId="353"/>
        </pc:sldMkLst>
        <pc:spChg chg="mod">
          <ac:chgData name="Dharini Shah" userId="0ac277399eba3d6a" providerId="LiveId" clId="{0C301510-838A-4354-9CAA-871B622EDEC9}" dt="2020-01-19T15:34:22.283" v="121" actId="20577"/>
          <ac:spMkLst>
            <pc:docMk/>
            <pc:sldMk cId="0" sldId="353"/>
            <ac:spMk id="82948" creationId="{E2741BD1-576F-4369-8A50-040AB1FEC8E6}"/>
          </ac:spMkLst>
        </pc:spChg>
      </pc:sldChg>
      <pc:sldChg chg="addSp delSp modSp add del">
        <pc:chgData name="Dharini Shah" userId="0ac277399eba3d6a" providerId="LiveId" clId="{0C301510-838A-4354-9CAA-871B622EDEC9}" dt="2020-01-19T12:38:08.994" v="95" actId="47"/>
        <pc:sldMkLst>
          <pc:docMk/>
          <pc:sldMk cId="0" sldId="361"/>
        </pc:sldMkLst>
        <pc:spChg chg="add del">
          <ac:chgData name="Dharini Shah" userId="0ac277399eba3d6a" providerId="LiveId" clId="{0C301510-838A-4354-9CAA-871B622EDEC9}" dt="2020-01-19T12:36:01.969" v="64"/>
          <ac:spMkLst>
            <pc:docMk/>
            <pc:sldMk cId="0" sldId="361"/>
            <ac:spMk id="2" creationId="{F4207FDE-606E-4875-9350-DF673DE89CCE}"/>
          </ac:spMkLst>
        </pc:spChg>
        <pc:spChg chg="mod">
          <ac:chgData name="Dharini Shah" userId="0ac277399eba3d6a" providerId="LiveId" clId="{0C301510-838A-4354-9CAA-871B622EDEC9}" dt="2020-01-19T12:35:03.895" v="56" actId="21"/>
          <ac:spMkLst>
            <pc:docMk/>
            <pc:sldMk cId="0" sldId="361"/>
            <ac:spMk id="3075" creationId="{F9026AA8-D9AF-4380-B230-42E3B01A0983}"/>
          </ac:spMkLst>
        </pc:spChg>
        <pc:spChg chg="add del">
          <ac:chgData name="Dharini Shah" userId="0ac277399eba3d6a" providerId="LiveId" clId="{0C301510-838A-4354-9CAA-871B622EDEC9}" dt="2020-01-19T12:34:31.457" v="35" actId="21"/>
          <ac:spMkLst>
            <pc:docMk/>
            <pc:sldMk cId="0" sldId="361"/>
            <ac:spMk id="3076" creationId="{C5FFBD3A-FBE5-4849-96F7-7B7590353FF2}"/>
          </ac:spMkLst>
        </pc:spChg>
        <pc:spChg chg="add del">
          <ac:chgData name="Dharini Shah" userId="0ac277399eba3d6a" providerId="LiveId" clId="{0C301510-838A-4354-9CAA-871B622EDEC9}" dt="2020-01-19T12:34:28.327" v="34" actId="21"/>
          <ac:spMkLst>
            <pc:docMk/>
            <pc:sldMk cId="0" sldId="361"/>
            <ac:spMk id="3080" creationId="{D49CE0A8-0CCE-4FC1-B8BD-61F082458F41}"/>
          </ac:spMkLst>
        </pc:spChg>
        <pc:spChg chg="del mod">
          <ac:chgData name="Dharini Shah" userId="0ac277399eba3d6a" providerId="LiveId" clId="{0C301510-838A-4354-9CAA-871B622EDEC9}" dt="2020-01-19T12:38:04.978" v="93" actId="21"/>
          <ac:spMkLst>
            <pc:docMk/>
            <pc:sldMk cId="0" sldId="361"/>
            <ac:spMk id="3081" creationId="{B328CFAA-68FB-4CC7-BC14-92291BC262EA}"/>
          </ac:spMkLst>
        </pc:spChg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364"/>
        </pc:sldMkLst>
      </pc:sldChg>
      <pc:sldChg chg="modSp">
        <pc:chgData name="Dharini Shah" userId="0ac277399eba3d6a" providerId="LiveId" clId="{0C301510-838A-4354-9CAA-871B622EDEC9}" dt="2020-01-22T18:53:41.937" v="223" actId="113"/>
        <pc:sldMkLst>
          <pc:docMk/>
          <pc:sldMk cId="0" sldId="365"/>
        </pc:sldMkLst>
        <pc:spChg chg="mod">
          <ac:chgData name="Dharini Shah" userId="0ac277399eba3d6a" providerId="LiveId" clId="{0C301510-838A-4354-9CAA-871B622EDEC9}" dt="2020-01-22T18:53:41.937" v="223" actId="113"/>
          <ac:spMkLst>
            <pc:docMk/>
            <pc:sldMk cId="0" sldId="365"/>
            <ac:spMk id="24578" creationId="{0D1483C6-E286-4E1E-982D-E8E900A732B4}"/>
          </ac:spMkLst>
        </pc:spChg>
        <pc:spChg chg="mod">
          <ac:chgData name="Dharini Shah" userId="0ac277399eba3d6a" providerId="LiveId" clId="{0C301510-838A-4354-9CAA-871B622EDEC9}" dt="2020-01-22T18:53:36.535" v="222" actId="207"/>
          <ac:spMkLst>
            <pc:docMk/>
            <pc:sldMk cId="0" sldId="365"/>
            <ac:spMk id="24580" creationId="{A4DE445E-C800-4154-813D-F0AC21E3AEB1}"/>
          </ac:spMkLst>
        </pc:spChg>
      </pc:sldChg>
      <pc:sldChg chg="modSp">
        <pc:chgData name="Dharini Shah" userId="0ac277399eba3d6a" providerId="LiveId" clId="{0C301510-838A-4354-9CAA-871B622EDEC9}" dt="2020-01-22T18:54:17.046" v="224" actId="113"/>
        <pc:sldMkLst>
          <pc:docMk/>
          <pc:sldMk cId="0" sldId="366"/>
        </pc:sldMkLst>
        <pc:spChg chg="mod">
          <ac:chgData name="Dharini Shah" userId="0ac277399eba3d6a" providerId="LiveId" clId="{0C301510-838A-4354-9CAA-871B622EDEC9}" dt="2020-01-22T18:54:17.046" v="224" actId="113"/>
          <ac:spMkLst>
            <pc:docMk/>
            <pc:sldMk cId="0" sldId="366"/>
            <ac:spMk id="25602" creationId="{0B08AC3A-62CF-42C4-BC18-7ED6CDAD5F6C}"/>
          </ac:spMkLst>
        </pc:spChg>
      </pc:sldChg>
      <pc:sldChg chg="del">
        <pc:chgData name="Dharini Shah" userId="0ac277399eba3d6a" providerId="LiveId" clId="{0C301510-838A-4354-9CAA-871B622EDEC9}" dt="2020-01-19T15:54:23.839" v="131" actId="2696"/>
        <pc:sldMkLst>
          <pc:docMk/>
          <pc:sldMk cId="0" sldId="368"/>
        </pc:sldMkLst>
      </pc:sldChg>
      <pc:sldChg chg="modSp del">
        <pc:chgData name="Dharini Shah" userId="0ac277399eba3d6a" providerId="LiveId" clId="{0C301510-838A-4354-9CAA-871B622EDEC9}" dt="2020-01-19T15:54:23.839" v="131" actId="2696"/>
        <pc:sldMkLst>
          <pc:docMk/>
          <pc:sldMk cId="0" sldId="369"/>
        </pc:sldMkLst>
        <pc:spChg chg="mod">
          <ac:chgData name="Dharini Shah" userId="0ac277399eba3d6a" providerId="LiveId" clId="{0C301510-838A-4354-9CAA-871B622EDEC9}" dt="2020-01-19T12:45:20.995" v="104" actId="20577"/>
          <ac:spMkLst>
            <pc:docMk/>
            <pc:sldMk cId="0" sldId="369"/>
            <ac:spMk id="81923" creationId="{77144A4C-8885-4F0F-A19D-622AF38FCEF1}"/>
          </ac:spMkLst>
        </pc:spChg>
      </pc:sldChg>
      <pc:sldChg chg="modSp">
        <pc:chgData name="Dharini Shah" userId="0ac277399eba3d6a" providerId="LiveId" clId="{0C301510-838A-4354-9CAA-871B622EDEC9}" dt="2020-01-23T19:51:53.515" v="333" actId="113"/>
        <pc:sldMkLst>
          <pc:docMk/>
          <pc:sldMk cId="0" sldId="370"/>
        </pc:sldMkLst>
        <pc:spChg chg="mod">
          <ac:chgData name="Dharini Shah" userId="0ac277399eba3d6a" providerId="LiveId" clId="{0C301510-838A-4354-9CAA-871B622EDEC9}" dt="2020-01-23T19:51:53.515" v="333" actId="113"/>
          <ac:spMkLst>
            <pc:docMk/>
            <pc:sldMk cId="0" sldId="370"/>
            <ac:spMk id="70658" creationId="{D2A50785-A15F-474C-812E-777A7102FF2E}"/>
          </ac:spMkLst>
        </pc:spChg>
      </pc:sldChg>
      <pc:sldChg chg="del">
        <pc:chgData name="Dharini Shah" userId="0ac277399eba3d6a" providerId="LiveId" clId="{0C301510-838A-4354-9CAA-871B622EDEC9}" dt="2020-01-19T12:45:53.656" v="105" actId="47"/>
        <pc:sldMkLst>
          <pc:docMk/>
          <pc:sldMk cId="0" sldId="384"/>
        </pc:sldMkLst>
      </pc:sldChg>
      <pc:sldChg chg="del">
        <pc:chgData name="Dharini Shah" userId="0ac277399eba3d6a" providerId="LiveId" clId="{0C301510-838A-4354-9CAA-871B622EDEC9}" dt="2020-01-19T12:43:47.579" v="99" actId="47"/>
        <pc:sldMkLst>
          <pc:docMk/>
          <pc:sldMk cId="0" sldId="387"/>
        </pc:sldMkLst>
      </pc:sldChg>
      <pc:sldChg chg="modSp">
        <pc:chgData name="Dharini Shah" userId="0ac277399eba3d6a" providerId="LiveId" clId="{0C301510-838A-4354-9CAA-871B622EDEC9}" dt="2020-01-23T19:54:41.906" v="347" actId="20577"/>
        <pc:sldMkLst>
          <pc:docMk/>
          <pc:sldMk cId="0" sldId="388"/>
        </pc:sldMkLst>
        <pc:spChg chg="mod">
          <ac:chgData name="Dharini Shah" userId="0ac277399eba3d6a" providerId="LiveId" clId="{0C301510-838A-4354-9CAA-871B622EDEC9}" dt="2020-01-23T19:52:50.470" v="338" actId="113"/>
          <ac:spMkLst>
            <pc:docMk/>
            <pc:sldMk cId="0" sldId="388"/>
            <ac:spMk id="78850" creationId="{D241DF6C-580B-4509-9E15-1C099B6E3C39}"/>
          </ac:spMkLst>
        </pc:spChg>
        <pc:spChg chg="mod">
          <ac:chgData name="Dharini Shah" userId="0ac277399eba3d6a" providerId="LiveId" clId="{0C301510-838A-4354-9CAA-871B622EDEC9}" dt="2020-01-23T19:54:41.906" v="347" actId="20577"/>
          <ac:spMkLst>
            <pc:docMk/>
            <pc:sldMk cId="0" sldId="388"/>
            <ac:spMk id="78852" creationId="{1872910F-5F84-4B6E-921C-F7836EB9F994}"/>
          </ac:spMkLst>
        </pc:spChg>
      </pc:sldChg>
      <pc:sldChg chg="modSp del">
        <pc:chgData name="Dharini Shah" userId="0ac277399eba3d6a" providerId="LiveId" clId="{0C301510-838A-4354-9CAA-871B622EDEC9}" dt="2020-01-23T19:55:16.467" v="348" actId="47"/>
        <pc:sldMkLst>
          <pc:docMk/>
          <pc:sldMk cId="0" sldId="389"/>
        </pc:sldMkLst>
        <pc:spChg chg="mod">
          <ac:chgData name="Dharini Shah" userId="0ac277399eba3d6a" providerId="LiveId" clId="{0C301510-838A-4354-9CAA-871B622EDEC9}" dt="2020-01-23T19:52:58.738" v="339" actId="113"/>
          <ac:spMkLst>
            <pc:docMk/>
            <pc:sldMk cId="0" sldId="389"/>
            <ac:spMk id="79874" creationId="{8BE7982E-34C2-45BB-B315-132A5B3DE8DB}"/>
          </ac:spMkLst>
        </pc:spChg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394"/>
        </pc:sldMkLst>
      </pc:sldChg>
      <pc:sldChg chg="del">
        <pc:chgData name="Dharini Shah" userId="0ac277399eba3d6a" providerId="LiveId" clId="{0C301510-838A-4354-9CAA-871B622EDEC9}" dt="2020-01-19T12:43:38.141" v="98" actId="47"/>
        <pc:sldMkLst>
          <pc:docMk/>
          <pc:sldMk cId="0" sldId="395"/>
        </pc:sldMkLst>
      </pc:sldChg>
      <pc:sldChg chg="del">
        <pc:chgData name="Dharini Shah" userId="0ac277399eba3d6a" providerId="LiveId" clId="{0C301510-838A-4354-9CAA-871B622EDEC9}" dt="2020-01-19T12:44:32.516" v="100" actId="47"/>
        <pc:sldMkLst>
          <pc:docMk/>
          <pc:sldMk cId="0" sldId="396"/>
        </pc:sldMkLst>
      </pc:sldChg>
      <pc:sldChg chg="del">
        <pc:chgData name="Dharini Shah" userId="0ac277399eba3d6a" providerId="LiveId" clId="{0C301510-838A-4354-9CAA-871B622EDEC9}" dt="2020-01-19T12:46:09.093" v="106" actId="47"/>
        <pc:sldMkLst>
          <pc:docMk/>
          <pc:sldMk cId="0" sldId="399"/>
        </pc:sldMkLst>
      </pc:sldChg>
      <pc:sldChg chg="del">
        <pc:chgData name="Dharini Shah" userId="0ac277399eba3d6a" providerId="LiveId" clId="{0C301510-838A-4354-9CAA-871B622EDEC9}" dt="2020-01-19T12:46:09.093" v="106" actId="47"/>
        <pc:sldMkLst>
          <pc:docMk/>
          <pc:sldMk cId="0" sldId="400"/>
        </pc:sldMkLst>
      </pc:sldChg>
      <pc:sldChg chg="del">
        <pc:chgData name="Dharini Shah" userId="0ac277399eba3d6a" providerId="LiveId" clId="{0C301510-838A-4354-9CAA-871B622EDEC9}" dt="2020-01-19T12:46:22.467" v="107" actId="47"/>
        <pc:sldMkLst>
          <pc:docMk/>
          <pc:sldMk cId="0" sldId="401"/>
        </pc:sldMkLst>
      </pc:sldChg>
      <pc:sldChg chg="del">
        <pc:chgData name="Dharini Shah" userId="0ac277399eba3d6a" providerId="LiveId" clId="{0C301510-838A-4354-9CAA-871B622EDEC9}" dt="2020-01-19T12:46:22.467" v="107" actId="47"/>
        <pc:sldMkLst>
          <pc:docMk/>
          <pc:sldMk cId="0" sldId="402"/>
        </pc:sldMkLst>
      </pc:sldChg>
      <pc:sldChg chg="del">
        <pc:chgData name="Dharini Shah" userId="0ac277399eba3d6a" providerId="LiveId" clId="{0C301510-838A-4354-9CAA-871B622EDEC9}" dt="2020-01-19T12:46:33.334" v="108" actId="47"/>
        <pc:sldMkLst>
          <pc:docMk/>
          <pc:sldMk cId="0" sldId="403"/>
        </pc:sldMkLst>
      </pc:sldChg>
      <pc:sldChg chg="del">
        <pc:chgData name="Dharini Shah" userId="0ac277399eba3d6a" providerId="LiveId" clId="{0C301510-838A-4354-9CAA-871B622EDEC9}" dt="2020-01-19T12:46:09.093" v="106" actId="47"/>
        <pc:sldMkLst>
          <pc:docMk/>
          <pc:sldMk cId="0" sldId="404"/>
        </pc:sldMkLst>
      </pc:sldChg>
      <pc:sldChg chg="del">
        <pc:chgData name="Dharini Shah" userId="0ac277399eba3d6a" providerId="LiveId" clId="{0C301510-838A-4354-9CAA-871B622EDEC9}" dt="2020-01-23T19:55:29.324" v="349" actId="47"/>
        <pc:sldMkLst>
          <pc:docMk/>
          <pc:sldMk cId="0" sldId="405"/>
        </pc:sldMkLst>
      </pc:sldChg>
      <pc:sldChg chg="del">
        <pc:chgData name="Dharini Shah" userId="0ac277399eba3d6a" providerId="LiveId" clId="{0C301510-838A-4354-9CAA-871B622EDEC9}" dt="2020-01-19T15:54:23.839" v="131" actId="2696"/>
        <pc:sldMkLst>
          <pc:docMk/>
          <pc:sldMk cId="0" sldId="407"/>
        </pc:sldMkLst>
      </pc:sldChg>
      <pc:sldChg chg="del">
        <pc:chgData name="Dharini Shah" userId="0ac277399eba3d6a" providerId="LiveId" clId="{0C301510-838A-4354-9CAA-871B622EDEC9}" dt="2020-01-19T12:46:22.467" v="107" actId="47"/>
        <pc:sldMkLst>
          <pc:docMk/>
          <pc:sldMk cId="0" sldId="408"/>
        </pc:sldMkLst>
      </pc:sldChg>
      <pc:sldChg chg="modSp">
        <pc:chgData name="Dharini Shah" userId="0ac277399eba3d6a" providerId="LiveId" clId="{0C301510-838A-4354-9CAA-871B622EDEC9}" dt="2020-01-23T19:51:43.789" v="332" actId="113"/>
        <pc:sldMkLst>
          <pc:docMk/>
          <pc:sldMk cId="0" sldId="410"/>
        </pc:sldMkLst>
        <pc:spChg chg="mod">
          <ac:chgData name="Dharini Shah" userId="0ac277399eba3d6a" providerId="LiveId" clId="{0C301510-838A-4354-9CAA-871B622EDEC9}" dt="2020-01-23T19:51:43.789" v="332" actId="113"/>
          <ac:spMkLst>
            <pc:docMk/>
            <pc:sldMk cId="0" sldId="410"/>
            <ac:spMk id="69634" creationId="{3138A6BB-2E69-40E6-A04E-416076FCC6D8}"/>
          </ac:spMkLst>
        </pc:spChg>
      </pc:sldChg>
      <pc:sldChg chg="add del">
        <pc:chgData name="Dharini Shah" userId="0ac277399eba3d6a" providerId="LiveId" clId="{0C301510-838A-4354-9CAA-871B622EDEC9}" dt="2020-01-23T19:57:59.376" v="359" actId="47"/>
        <pc:sldMkLst>
          <pc:docMk/>
          <pc:sldMk cId="0" sldId="411"/>
        </pc:sldMkLst>
      </pc:sldChg>
      <pc:sldChg chg="modSp">
        <pc:chgData name="Dharini Shah" userId="0ac277399eba3d6a" providerId="LiveId" clId="{0C301510-838A-4354-9CAA-871B622EDEC9}" dt="2020-01-23T19:56:17.540" v="353" actId="20577"/>
        <pc:sldMkLst>
          <pc:docMk/>
          <pc:sldMk cId="0" sldId="412"/>
        </pc:sldMkLst>
        <pc:spChg chg="mod">
          <ac:chgData name="Dharini Shah" userId="0ac277399eba3d6a" providerId="LiveId" clId="{0C301510-838A-4354-9CAA-871B622EDEC9}" dt="2020-01-23T19:56:17.540" v="353" actId="20577"/>
          <ac:spMkLst>
            <pc:docMk/>
            <pc:sldMk cId="0" sldId="412"/>
            <ac:spMk id="100355" creationId="{39EB9F3C-6011-442A-A8D0-8D81FC2A5299}"/>
          </ac:spMkLst>
        </pc:spChg>
      </pc:sldChg>
      <pc:sldChg chg="add del">
        <pc:chgData name="Dharini Shah" userId="0ac277399eba3d6a" providerId="LiveId" clId="{0C301510-838A-4354-9CAA-871B622EDEC9}" dt="2020-01-23T19:57:59.376" v="359" actId="47"/>
        <pc:sldMkLst>
          <pc:docMk/>
          <pc:sldMk cId="0" sldId="414"/>
        </pc:sldMkLst>
      </pc:sldChg>
      <pc:sldChg chg="delSp modSp">
        <pc:chgData name="Dharini Shah" userId="0ac277399eba3d6a" providerId="LiveId" clId="{0C301510-838A-4354-9CAA-871B622EDEC9}" dt="2020-01-23T19:58:14.829" v="360" actId="207"/>
        <pc:sldMkLst>
          <pc:docMk/>
          <pc:sldMk cId="0" sldId="415"/>
        </pc:sldMkLst>
        <pc:spChg chg="del">
          <ac:chgData name="Dharini Shah" userId="0ac277399eba3d6a" providerId="LiveId" clId="{0C301510-838A-4354-9CAA-871B622EDEC9}" dt="2020-01-19T12:46:51.134" v="109" actId="21"/>
          <ac:spMkLst>
            <pc:docMk/>
            <pc:sldMk cId="0" sldId="415"/>
            <ac:spMk id="102403" creationId="{54B6821E-1281-4E7B-B48C-9BDB906EB4E2}"/>
          </ac:spMkLst>
        </pc:spChg>
        <pc:spChg chg="mod">
          <ac:chgData name="Dharini Shah" userId="0ac277399eba3d6a" providerId="LiveId" clId="{0C301510-838A-4354-9CAA-871B622EDEC9}" dt="2020-01-23T19:58:14.829" v="360" actId="207"/>
          <ac:spMkLst>
            <pc:docMk/>
            <pc:sldMk cId="0" sldId="415"/>
            <ac:spMk id="102404" creationId="{8B2409EB-2433-4DFD-B5C2-B6C8598095F7}"/>
          </ac:spMkLst>
        </pc:spChg>
      </pc:sldChg>
      <pc:sldChg chg="modSp">
        <pc:chgData name="Dharini Shah" userId="0ac277399eba3d6a" providerId="LiveId" clId="{0C301510-838A-4354-9CAA-871B622EDEC9}" dt="2020-01-23T19:58:19.934" v="361" actId="207"/>
        <pc:sldMkLst>
          <pc:docMk/>
          <pc:sldMk cId="0" sldId="416"/>
        </pc:sldMkLst>
        <pc:spChg chg="mod">
          <ac:chgData name="Dharini Shah" userId="0ac277399eba3d6a" providerId="LiveId" clId="{0C301510-838A-4354-9CAA-871B622EDEC9}" dt="2020-01-23T19:58:19.934" v="361" actId="207"/>
          <ac:spMkLst>
            <pc:docMk/>
            <pc:sldMk cId="0" sldId="416"/>
            <ac:spMk id="103428" creationId="{9F4C3128-72A8-45D3-91F9-40816AD71BBB}"/>
          </ac:spMkLst>
        </pc:spChg>
      </pc:sldChg>
      <pc:sldChg chg="modSp">
        <pc:chgData name="Dharini Shah" userId="0ac277399eba3d6a" providerId="LiveId" clId="{0C301510-838A-4354-9CAA-871B622EDEC9}" dt="2020-01-22T18:51:07.398" v="195" actId="207"/>
        <pc:sldMkLst>
          <pc:docMk/>
          <pc:sldMk cId="0" sldId="418"/>
        </pc:sldMkLst>
        <pc:spChg chg="mod">
          <ac:chgData name="Dharini Shah" userId="0ac277399eba3d6a" providerId="LiveId" clId="{0C301510-838A-4354-9CAA-871B622EDEC9}" dt="2020-01-22T18:50:45.954" v="193" actId="113"/>
          <ac:spMkLst>
            <pc:docMk/>
            <pc:sldMk cId="0" sldId="418"/>
            <ac:spMk id="17410" creationId="{F038C493-AB8C-483E-AC9F-9D50722670E9}"/>
          </ac:spMkLst>
        </pc:spChg>
        <pc:spChg chg="mod">
          <ac:chgData name="Dharini Shah" userId="0ac277399eba3d6a" providerId="LiveId" clId="{0C301510-838A-4354-9CAA-871B622EDEC9}" dt="2020-01-22T18:51:07.398" v="195" actId="207"/>
          <ac:spMkLst>
            <pc:docMk/>
            <pc:sldMk cId="0" sldId="418"/>
            <ac:spMk id="17412" creationId="{49D0EDA3-087D-4551-A4D3-0980DA3D125A}"/>
          </ac:spMkLst>
        </pc:spChg>
      </pc:sldChg>
      <pc:sldChg chg="modSp">
        <pc:chgData name="Dharini Shah" userId="0ac277399eba3d6a" providerId="LiveId" clId="{0C301510-838A-4354-9CAA-871B622EDEC9}" dt="2020-01-23T19:53:40.781" v="340" actId="207"/>
        <pc:sldMkLst>
          <pc:docMk/>
          <pc:sldMk cId="0" sldId="423"/>
        </pc:sldMkLst>
        <pc:spChg chg="mod">
          <ac:chgData name="Dharini Shah" userId="0ac277399eba3d6a" providerId="LiveId" clId="{0C301510-838A-4354-9CAA-871B622EDEC9}" dt="2020-01-23T19:52:44.161" v="337" actId="113"/>
          <ac:spMkLst>
            <pc:docMk/>
            <pc:sldMk cId="0" sldId="423"/>
            <ac:spMk id="77826" creationId="{A64A92A7-9BCD-4FCB-B8D7-36882F721E2C}"/>
          </ac:spMkLst>
        </pc:spChg>
        <pc:spChg chg="mod">
          <ac:chgData name="Dharini Shah" userId="0ac277399eba3d6a" providerId="LiveId" clId="{0C301510-838A-4354-9CAA-871B622EDEC9}" dt="2020-01-19T12:44:52.281" v="103" actId="20577"/>
          <ac:spMkLst>
            <pc:docMk/>
            <pc:sldMk cId="0" sldId="423"/>
            <ac:spMk id="77827" creationId="{A1E46930-E094-4BAB-83A6-87E674844FD0}"/>
          </ac:spMkLst>
        </pc:spChg>
        <pc:spChg chg="mod">
          <ac:chgData name="Dharini Shah" userId="0ac277399eba3d6a" providerId="LiveId" clId="{0C301510-838A-4354-9CAA-871B622EDEC9}" dt="2020-01-23T19:53:40.781" v="340" actId="207"/>
          <ac:spMkLst>
            <pc:docMk/>
            <pc:sldMk cId="0" sldId="423"/>
            <ac:spMk id="77828" creationId="{133EBA6F-8285-45CE-BA42-29B3F77AFB4E}"/>
          </ac:spMkLst>
        </pc:spChg>
      </pc:sldChg>
      <pc:sldChg chg="modSp">
        <pc:chgData name="Dharini Shah" userId="0ac277399eba3d6a" providerId="LiveId" clId="{0C301510-838A-4354-9CAA-871B622EDEC9}" dt="2020-01-22T18:52:13.427" v="218" actId="113"/>
        <pc:sldMkLst>
          <pc:docMk/>
          <pc:sldMk cId="0" sldId="424"/>
        </pc:sldMkLst>
        <pc:spChg chg="mod">
          <ac:chgData name="Dharini Shah" userId="0ac277399eba3d6a" providerId="LiveId" clId="{0C301510-838A-4354-9CAA-871B622EDEC9}" dt="2020-01-22T18:52:13.427" v="218" actId="113"/>
          <ac:spMkLst>
            <pc:docMk/>
            <pc:sldMk cId="0" sldId="424"/>
            <ac:spMk id="20482" creationId="{3A2BAEE1-689F-4194-8A0E-2DB4FE91AC97}"/>
          </ac:spMkLst>
        </pc:spChg>
      </pc:sldChg>
      <pc:sldChg chg="modSp">
        <pc:chgData name="Dharini Shah" userId="0ac277399eba3d6a" providerId="LiveId" clId="{0C301510-838A-4354-9CAA-871B622EDEC9}" dt="2020-01-22T18:51:53.495" v="217" actId="313"/>
        <pc:sldMkLst>
          <pc:docMk/>
          <pc:sldMk cId="0" sldId="425"/>
        </pc:sldMkLst>
        <pc:spChg chg="mod">
          <ac:chgData name="Dharini Shah" userId="0ac277399eba3d6a" providerId="LiveId" clId="{0C301510-838A-4354-9CAA-871B622EDEC9}" dt="2020-01-22T18:51:44.065" v="208" actId="20577"/>
          <ac:spMkLst>
            <pc:docMk/>
            <pc:sldMk cId="0" sldId="425"/>
            <ac:spMk id="19459" creationId="{3001D95F-EAC6-428C-A5E2-F349FE62D002}"/>
          </ac:spMkLst>
        </pc:spChg>
        <pc:spChg chg="mod">
          <ac:chgData name="Dharini Shah" userId="0ac277399eba3d6a" providerId="LiveId" clId="{0C301510-838A-4354-9CAA-871B622EDEC9}" dt="2020-01-22T18:51:47.035" v="211" actId="313"/>
          <ac:spMkLst>
            <pc:docMk/>
            <pc:sldMk cId="0" sldId="425"/>
            <ac:spMk id="19460" creationId="{48493232-EACA-4773-BCCE-3515FE2EF009}"/>
          </ac:spMkLst>
        </pc:spChg>
        <pc:spChg chg="mod">
          <ac:chgData name="Dharini Shah" userId="0ac277399eba3d6a" providerId="LiveId" clId="{0C301510-838A-4354-9CAA-871B622EDEC9}" dt="2020-01-22T18:51:53.495" v="217" actId="313"/>
          <ac:spMkLst>
            <pc:docMk/>
            <pc:sldMk cId="0" sldId="425"/>
            <ac:spMk id="19461" creationId="{2BAA7EA0-CE3B-4B5B-BF1D-56FFEF51D74C}"/>
          </ac:spMkLst>
        </pc:spChg>
      </pc:sldChg>
      <pc:sldChg chg="delSp modSp">
        <pc:chgData name="Dharini Shah" userId="0ac277399eba3d6a" providerId="LiveId" clId="{0C301510-838A-4354-9CAA-871B622EDEC9}" dt="2020-01-22T18:56:41.831" v="244" actId="20577"/>
        <pc:sldMkLst>
          <pc:docMk/>
          <pc:sldMk cId="0" sldId="426"/>
        </pc:sldMkLst>
        <pc:spChg chg="mod">
          <ac:chgData name="Dharini Shah" userId="0ac277399eba3d6a" providerId="LiveId" clId="{0C301510-838A-4354-9CAA-871B622EDEC9}" dt="2020-01-22T18:56:41.831" v="244" actId="20577"/>
          <ac:spMkLst>
            <pc:docMk/>
            <pc:sldMk cId="0" sldId="426"/>
            <ac:spMk id="26626" creationId="{94F019C3-DF81-4DD2-B35D-5183FB9DD46C}"/>
          </ac:spMkLst>
        </pc:spChg>
        <pc:spChg chg="mod">
          <ac:chgData name="Dharini Shah" userId="0ac277399eba3d6a" providerId="LiveId" clId="{0C301510-838A-4354-9CAA-871B622EDEC9}" dt="2020-01-22T18:54:40.808" v="227" actId="108"/>
          <ac:spMkLst>
            <pc:docMk/>
            <pc:sldMk cId="0" sldId="426"/>
            <ac:spMk id="26627" creationId="{A16BE1BB-7D8B-456C-A795-6BDFCE1AE5D5}"/>
          </ac:spMkLst>
        </pc:spChg>
        <pc:spChg chg="mod">
          <ac:chgData name="Dharini Shah" userId="0ac277399eba3d6a" providerId="LiveId" clId="{0C301510-838A-4354-9CAA-871B622EDEC9}" dt="2020-01-22T18:56:29.778" v="234" actId="207"/>
          <ac:spMkLst>
            <pc:docMk/>
            <pc:sldMk cId="0" sldId="426"/>
            <ac:spMk id="26628" creationId="{4CF2E72F-1DC8-4066-A2C8-79FD85505DD8}"/>
          </ac:spMkLst>
        </pc:spChg>
        <pc:spChg chg="del">
          <ac:chgData name="Dharini Shah" userId="0ac277399eba3d6a" providerId="LiveId" clId="{0C301510-838A-4354-9CAA-871B622EDEC9}" dt="2020-01-22T18:56:20.388" v="233" actId="21"/>
          <ac:spMkLst>
            <pc:docMk/>
            <pc:sldMk cId="0" sldId="426"/>
            <ac:spMk id="26629" creationId="{2EC6F2A5-4675-4245-BB6D-D981B480745C}"/>
          </ac:spMkLst>
        </pc:spChg>
        <pc:spChg chg="mod">
          <ac:chgData name="Dharini Shah" userId="0ac277399eba3d6a" providerId="LiveId" clId="{0C301510-838A-4354-9CAA-871B622EDEC9}" dt="2020-01-22T18:56:32.275" v="235" actId="207"/>
          <ac:spMkLst>
            <pc:docMk/>
            <pc:sldMk cId="0" sldId="426"/>
            <ac:spMk id="26630" creationId="{97F6DD20-1C05-4425-ADEA-28FF21F049BF}"/>
          </ac:spMkLst>
        </pc:spChg>
      </pc:sldChg>
      <pc:sldChg chg="modSp">
        <pc:chgData name="Dharini Shah" userId="0ac277399eba3d6a" providerId="LiveId" clId="{0C301510-838A-4354-9CAA-871B622EDEC9}" dt="2020-01-22T18:59:12.461" v="284" actId="113"/>
        <pc:sldMkLst>
          <pc:docMk/>
          <pc:sldMk cId="0" sldId="427"/>
        </pc:sldMkLst>
        <pc:spChg chg="mod">
          <ac:chgData name="Dharini Shah" userId="0ac277399eba3d6a" providerId="LiveId" clId="{0C301510-838A-4354-9CAA-871B622EDEC9}" dt="2020-01-22T18:59:12.461" v="284" actId="113"/>
          <ac:spMkLst>
            <pc:docMk/>
            <pc:sldMk cId="0" sldId="427"/>
            <ac:spMk id="29698" creationId="{A3619F26-A829-4283-9F2A-E2012D39091E}"/>
          </ac:spMkLst>
        </pc:spChg>
      </pc:sldChg>
      <pc:sldChg chg="modSp">
        <pc:chgData name="Dharini Shah" userId="0ac277399eba3d6a" providerId="LiveId" clId="{0C301510-838A-4354-9CAA-871B622EDEC9}" dt="2020-01-22T18:57:56.656" v="259" actId="20577"/>
        <pc:sldMkLst>
          <pc:docMk/>
          <pc:sldMk cId="0" sldId="431"/>
        </pc:sldMkLst>
        <pc:spChg chg="mod">
          <ac:chgData name="Dharini Shah" userId="0ac277399eba3d6a" providerId="LiveId" clId="{0C301510-838A-4354-9CAA-871B622EDEC9}" dt="2020-01-22T18:57:56.656" v="259" actId="20577"/>
          <ac:spMkLst>
            <pc:docMk/>
            <pc:sldMk cId="0" sldId="431"/>
            <ac:spMk id="27650" creationId="{86F6EFED-F941-41AD-82BF-A844CB605EF6}"/>
          </ac:spMkLst>
        </pc:spChg>
        <pc:spChg chg="mod">
          <ac:chgData name="Dharini Shah" userId="0ac277399eba3d6a" providerId="LiveId" clId="{0C301510-838A-4354-9CAA-871B622EDEC9}" dt="2020-01-22T18:57:04.531" v="248" actId="27636"/>
          <ac:spMkLst>
            <pc:docMk/>
            <pc:sldMk cId="0" sldId="431"/>
            <ac:spMk id="27651" creationId="{F46514F1-3938-4185-940C-DB9A59A5A5C7}"/>
          </ac:spMkLst>
        </pc:spChg>
      </pc:sldChg>
      <pc:sldChg chg="modSp">
        <pc:chgData name="Dharini Shah" userId="0ac277399eba3d6a" providerId="LiveId" clId="{0C301510-838A-4354-9CAA-871B622EDEC9}" dt="2020-01-23T22:22:38.211" v="369" actId="207"/>
        <pc:sldMkLst>
          <pc:docMk/>
          <pc:sldMk cId="0" sldId="433"/>
        </pc:sldMkLst>
        <pc:spChg chg="mod">
          <ac:chgData name="Dharini Shah" userId="0ac277399eba3d6a" providerId="LiveId" clId="{0C301510-838A-4354-9CAA-871B622EDEC9}" dt="2020-01-23T19:52:14.891" v="335" actId="113"/>
          <ac:spMkLst>
            <pc:docMk/>
            <pc:sldMk cId="0" sldId="433"/>
            <ac:spMk id="72706" creationId="{D1BD5512-C04D-4ADA-9417-CB607971EB34}"/>
          </ac:spMkLst>
        </pc:spChg>
        <pc:spChg chg="mod">
          <ac:chgData name="Dharini Shah" userId="0ac277399eba3d6a" providerId="LiveId" clId="{0C301510-838A-4354-9CAA-871B622EDEC9}" dt="2020-01-23T22:22:38.211" v="369" actId="207"/>
          <ac:spMkLst>
            <pc:docMk/>
            <pc:sldMk cId="0" sldId="433"/>
            <ac:spMk id="72708" creationId="{31F704FA-431A-471C-A941-2AAC732EEA8B}"/>
          </ac:spMkLst>
        </pc:spChg>
      </pc:sldChg>
      <pc:sldChg chg="modSp">
        <pc:chgData name="Dharini Shah" userId="0ac277399eba3d6a" providerId="LiveId" clId="{0C301510-838A-4354-9CAA-871B622EDEC9}" dt="2020-01-23T19:51:17.147" v="329" actId="207"/>
        <pc:sldMkLst>
          <pc:docMk/>
          <pc:sldMk cId="0" sldId="434"/>
        </pc:sldMkLst>
        <pc:spChg chg="mod">
          <ac:chgData name="Dharini Shah" userId="0ac277399eba3d6a" providerId="LiveId" clId="{0C301510-838A-4354-9CAA-871B622EDEC9}" dt="2020-01-23T19:51:09.354" v="328" actId="113"/>
          <ac:spMkLst>
            <pc:docMk/>
            <pc:sldMk cId="0" sldId="434"/>
            <ac:spMk id="66562" creationId="{171A6CAA-AAF8-461B-87F7-54404C57E0D8}"/>
          </ac:spMkLst>
        </pc:spChg>
        <pc:spChg chg="mod">
          <ac:chgData name="Dharini Shah" userId="0ac277399eba3d6a" providerId="LiveId" clId="{0C301510-838A-4354-9CAA-871B622EDEC9}" dt="2020-01-23T19:51:17.147" v="329" actId="207"/>
          <ac:spMkLst>
            <pc:docMk/>
            <pc:sldMk cId="0" sldId="434"/>
            <ac:spMk id="66564" creationId="{CF8BAB93-386E-4E53-AE7F-859C068E8467}"/>
          </ac:spMkLst>
        </pc:spChg>
      </pc:sldChg>
      <pc:sldChg chg="modSp">
        <pc:chgData name="Dharini Shah" userId="0ac277399eba3d6a" providerId="LiveId" clId="{0C301510-838A-4354-9CAA-871B622EDEC9}" dt="2020-01-23T19:52:05.209" v="334" actId="113"/>
        <pc:sldMkLst>
          <pc:docMk/>
          <pc:sldMk cId="0" sldId="435"/>
        </pc:sldMkLst>
        <pc:spChg chg="mod">
          <ac:chgData name="Dharini Shah" userId="0ac277399eba3d6a" providerId="LiveId" clId="{0C301510-838A-4354-9CAA-871B622EDEC9}" dt="2020-01-23T19:52:05.209" v="334" actId="113"/>
          <ac:spMkLst>
            <pc:docMk/>
            <pc:sldMk cId="0" sldId="435"/>
            <ac:spMk id="71682" creationId="{D1DF97D5-D85E-4E70-B736-BEC7C64BD598}"/>
          </ac:spMkLst>
        </pc:spChg>
      </pc:sldChg>
      <pc:sldChg chg="modSp">
        <pc:chgData name="Dharini Shah" userId="0ac277399eba3d6a" providerId="LiveId" clId="{0C301510-838A-4354-9CAA-871B622EDEC9}" dt="2020-01-23T19:53:47.646" v="341" actId="207"/>
        <pc:sldMkLst>
          <pc:docMk/>
          <pc:sldMk cId="0" sldId="436"/>
        </pc:sldMkLst>
        <pc:spChg chg="mod">
          <ac:chgData name="Dharini Shah" userId="0ac277399eba3d6a" providerId="LiveId" clId="{0C301510-838A-4354-9CAA-871B622EDEC9}" dt="2020-01-23T19:52:35.450" v="336" actId="113"/>
          <ac:spMkLst>
            <pc:docMk/>
            <pc:sldMk cId="0" sldId="436"/>
            <ac:spMk id="73730" creationId="{66596741-2580-4627-AAA2-8EF83A5665B6}"/>
          </ac:spMkLst>
        </pc:spChg>
        <pc:spChg chg="mod">
          <ac:chgData name="Dharini Shah" userId="0ac277399eba3d6a" providerId="LiveId" clId="{0C301510-838A-4354-9CAA-871B622EDEC9}" dt="2020-01-23T19:53:47.646" v="341" actId="207"/>
          <ac:spMkLst>
            <pc:docMk/>
            <pc:sldMk cId="0" sldId="436"/>
            <ac:spMk id="73732" creationId="{2468611A-44BB-4BA0-97F2-207355428F33}"/>
          </ac:spMkLst>
        </pc:spChg>
      </pc:sldChg>
      <pc:sldChg chg="del">
        <pc:chgData name="Dharini Shah" userId="0ac277399eba3d6a" providerId="LiveId" clId="{0C301510-838A-4354-9CAA-871B622EDEC9}" dt="2020-01-19T15:54:23.839" v="131" actId="2696"/>
        <pc:sldMkLst>
          <pc:docMk/>
          <pc:sldMk cId="0" sldId="437"/>
        </pc:sldMkLst>
      </pc:sldChg>
      <pc:sldChg chg="del">
        <pc:chgData name="Dharini Shah" userId="0ac277399eba3d6a" providerId="LiveId" clId="{0C301510-838A-4354-9CAA-871B622EDEC9}" dt="2020-01-23T19:57:59.376" v="359" actId="47"/>
        <pc:sldMkLst>
          <pc:docMk/>
          <pc:sldMk cId="0" sldId="439"/>
        </pc:sldMkLst>
      </pc:sldChg>
      <pc:sldChg chg="add del">
        <pc:chgData name="Dharini Shah" userId="0ac277399eba3d6a" providerId="LiveId" clId="{0C301510-838A-4354-9CAA-871B622EDEC9}" dt="2020-01-23T19:57:59.376" v="359" actId="47"/>
        <pc:sldMkLst>
          <pc:docMk/>
          <pc:sldMk cId="0" sldId="441"/>
        </pc:sldMkLst>
      </pc:sldChg>
      <pc:sldChg chg="add del">
        <pc:chgData name="Dharini Shah" userId="0ac277399eba3d6a" providerId="LiveId" clId="{0C301510-838A-4354-9CAA-871B622EDEC9}" dt="2020-01-23T19:56:39.366" v="356" actId="47"/>
        <pc:sldMkLst>
          <pc:docMk/>
          <pc:sldMk cId="0" sldId="442"/>
        </pc:sldMkLst>
      </pc:sldChg>
      <pc:sldChg chg="modSp">
        <pc:chgData name="Dharini Shah" userId="0ac277399eba3d6a" providerId="LiveId" clId="{0C301510-838A-4354-9CAA-871B622EDEC9}" dt="2020-01-22T18:52:47.605" v="220" actId="113"/>
        <pc:sldMkLst>
          <pc:docMk/>
          <pc:sldMk cId="0" sldId="445"/>
        </pc:sldMkLst>
        <pc:spChg chg="mod">
          <ac:chgData name="Dharini Shah" userId="0ac277399eba3d6a" providerId="LiveId" clId="{0C301510-838A-4354-9CAA-871B622EDEC9}" dt="2020-01-22T18:52:47.605" v="220" actId="113"/>
          <ac:spMkLst>
            <pc:docMk/>
            <pc:sldMk cId="0" sldId="445"/>
            <ac:spMk id="22530" creationId="{F0E46D90-FACA-4E2C-AD6C-55B3E809F776}"/>
          </ac:spMkLst>
        </pc:spChg>
      </pc:sldChg>
      <pc:sldChg chg="del">
        <pc:chgData name="Dharini Shah" userId="0ac277399eba3d6a" providerId="LiveId" clId="{0C301510-838A-4354-9CAA-871B622EDEC9}" dt="2020-01-23T19:57:59.376" v="359" actId="47"/>
        <pc:sldMkLst>
          <pc:docMk/>
          <pc:sldMk cId="0" sldId="446"/>
        </pc:sldMkLst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448"/>
        </pc:sldMkLst>
      </pc:sldChg>
      <pc:sldChg chg="modSp">
        <pc:chgData name="Dharini Shah" userId="0ac277399eba3d6a" providerId="LiveId" clId="{0C301510-838A-4354-9CAA-871B622EDEC9}" dt="2020-01-23T22:07:53.925" v="366" actId="12"/>
        <pc:sldMkLst>
          <pc:docMk/>
          <pc:sldMk cId="0" sldId="449"/>
        </pc:sldMkLst>
        <pc:spChg chg="mod">
          <ac:chgData name="Dharini Shah" userId="0ac277399eba3d6a" providerId="LiveId" clId="{0C301510-838A-4354-9CAA-871B622EDEC9}" dt="2020-01-22T18:50:26.404" v="189" actId="113"/>
          <ac:spMkLst>
            <pc:docMk/>
            <pc:sldMk cId="0" sldId="449"/>
            <ac:spMk id="15362" creationId="{BE6ACD6C-9305-456A-B23D-1E4173A8DD23}"/>
          </ac:spMkLst>
        </pc:spChg>
        <pc:spChg chg="mod">
          <ac:chgData name="Dharini Shah" userId="0ac277399eba3d6a" providerId="LiveId" clId="{0C301510-838A-4354-9CAA-871B622EDEC9}" dt="2020-01-23T22:07:53.925" v="366" actId="12"/>
          <ac:spMkLst>
            <pc:docMk/>
            <pc:sldMk cId="0" sldId="449"/>
            <ac:spMk id="15363" creationId="{2043912D-5096-438E-8026-062949F7C299}"/>
          </ac:spMkLst>
        </pc:spChg>
      </pc:sldChg>
      <pc:sldChg chg="modSp">
        <pc:chgData name="Dharini Shah" userId="0ac277399eba3d6a" providerId="LiveId" clId="{0C301510-838A-4354-9CAA-871B622EDEC9}" dt="2020-01-23T19:48:27.105" v="288" actId="207"/>
        <pc:sldMkLst>
          <pc:docMk/>
          <pc:sldMk cId="0" sldId="451"/>
        </pc:sldMkLst>
        <pc:spChg chg="mod">
          <ac:chgData name="Dharini Shah" userId="0ac277399eba3d6a" providerId="LiveId" clId="{0C301510-838A-4354-9CAA-871B622EDEC9}" dt="2020-01-22T18:59:24.192" v="285" actId="113"/>
          <ac:spMkLst>
            <pc:docMk/>
            <pc:sldMk cId="0" sldId="451"/>
            <ac:spMk id="30722" creationId="{131A22DB-56B0-4B3D-8F7D-56A85E77F2B6}"/>
          </ac:spMkLst>
        </pc:spChg>
        <pc:spChg chg="mod">
          <ac:chgData name="Dharini Shah" userId="0ac277399eba3d6a" providerId="LiveId" clId="{0C301510-838A-4354-9CAA-871B622EDEC9}" dt="2020-01-23T19:48:27.105" v="288" actId="207"/>
          <ac:spMkLst>
            <pc:docMk/>
            <pc:sldMk cId="0" sldId="451"/>
            <ac:spMk id="30724" creationId="{F8901B99-CC80-4384-B8CF-E282C13E5722}"/>
          </ac:spMkLst>
        </pc:spChg>
      </pc:sldChg>
      <pc:sldChg chg="modSp">
        <pc:chgData name="Dharini Shah" userId="0ac277399eba3d6a" providerId="LiveId" clId="{0C301510-838A-4354-9CAA-871B622EDEC9}" dt="2020-01-22T18:59:31.635" v="286" actId="113"/>
        <pc:sldMkLst>
          <pc:docMk/>
          <pc:sldMk cId="0" sldId="452"/>
        </pc:sldMkLst>
        <pc:spChg chg="mod">
          <ac:chgData name="Dharini Shah" userId="0ac277399eba3d6a" providerId="LiveId" clId="{0C301510-838A-4354-9CAA-871B622EDEC9}" dt="2020-01-22T18:59:31.635" v="286" actId="113"/>
          <ac:spMkLst>
            <pc:docMk/>
            <pc:sldMk cId="0" sldId="452"/>
            <ac:spMk id="31746" creationId="{C0BEACC7-2AC3-415E-8551-58A912F06837}"/>
          </ac:spMkLst>
        </pc:spChg>
      </pc:sldChg>
      <pc:sldChg chg="modSp">
        <pc:chgData name="Dharini Shah" userId="0ac277399eba3d6a" providerId="LiveId" clId="{0C301510-838A-4354-9CAA-871B622EDEC9}" dt="2020-01-22T18:59:41.368" v="287" actId="113"/>
        <pc:sldMkLst>
          <pc:docMk/>
          <pc:sldMk cId="0" sldId="453"/>
        </pc:sldMkLst>
        <pc:spChg chg="mod">
          <ac:chgData name="Dharini Shah" userId="0ac277399eba3d6a" providerId="LiveId" clId="{0C301510-838A-4354-9CAA-871B622EDEC9}" dt="2020-01-22T18:59:41.368" v="287" actId="113"/>
          <ac:spMkLst>
            <pc:docMk/>
            <pc:sldMk cId="0" sldId="453"/>
            <ac:spMk id="32770" creationId="{20AAC183-A045-4202-A312-B00B9A9D488C}"/>
          </ac:spMkLst>
        </pc:spChg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57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58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59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0"/>
        </pc:sldMkLst>
      </pc:sldChg>
      <pc:sldChg chg="del">
        <pc:chgData name="Dharini Shah" userId="0ac277399eba3d6a" providerId="LiveId" clId="{0C301510-838A-4354-9CAA-871B622EDEC9}" dt="2020-01-19T12:40:57.783" v="97" actId="47"/>
        <pc:sldMkLst>
          <pc:docMk/>
          <pc:sldMk cId="0" sldId="461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2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3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4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5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6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7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8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69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70"/>
        </pc:sldMkLst>
      </pc:sldChg>
      <pc:sldChg chg="del">
        <pc:chgData name="Dharini Shah" userId="0ac277399eba3d6a" providerId="LiveId" clId="{0C301510-838A-4354-9CAA-871B622EDEC9}" dt="2020-01-19T15:57:40.054" v="141" actId="2696"/>
        <pc:sldMkLst>
          <pc:docMk/>
          <pc:sldMk cId="0" sldId="471"/>
        </pc:sldMkLst>
      </pc:sldChg>
      <pc:sldChg chg="modSp">
        <pc:chgData name="Dharini Shah" userId="0ac277399eba3d6a" providerId="LiveId" clId="{0C301510-838A-4354-9CAA-871B622EDEC9}" dt="2020-01-23T22:20:31.563" v="367" actId="113"/>
        <pc:sldMkLst>
          <pc:docMk/>
          <pc:sldMk cId="0" sldId="472"/>
        </pc:sldMkLst>
        <pc:spChg chg="mod">
          <ac:chgData name="Dharini Shah" userId="0ac277399eba3d6a" providerId="LiveId" clId="{0C301510-838A-4354-9CAA-871B622EDEC9}" dt="2020-01-23T22:20:31.563" v="367" actId="113"/>
          <ac:spMkLst>
            <pc:docMk/>
            <pc:sldMk cId="0" sldId="472"/>
            <ac:spMk id="49154" creationId="{26918EF4-9378-40F5-8BDC-C08D3BC15858}"/>
          </ac:spMkLst>
        </pc:spChg>
      </pc:sldChg>
      <pc:sldChg chg="modSp">
        <pc:chgData name="Dharini Shah" userId="0ac277399eba3d6a" providerId="LiveId" clId="{0C301510-838A-4354-9CAA-871B622EDEC9}" dt="2020-01-23T19:48:34.989" v="289" actId="207"/>
        <pc:sldMkLst>
          <pc:docMk/>
          <pc:sldMk cId="0" sldId="473"/>
        </pc:sldMkLst>
        <pc:spChg chg="mod">
          <ac:chgData name="Dharini Shah" userId="0ac277399eba3d6a" providerId="LiveId" clId="{0C301510-838A-4354-9CAA-871B622EDEC9}" dt="2020-01-23T19:48:34.989" v="289" actId="207"/>
          <ac:spMkLst>
            <pc:docMk/>
            <pc:sldMk cId="0" sldId="473"/>
            <ac:spMk id="50186" creationId="{D09E6F8D-0D0E-48C2-A6CF-A21ECC6B556C}"/>
          </ac:spMkLst>
        </pc:spChg>
      </pc:sldChg>
      <pc:sldChg chg="modSp">
        <pc:chgData name="Dharini Shah" userId="0ac277399eba3d6a" providerId="LiveId" clId="{0C301510-838A-4354-9CAA-871B622EDEC9}" dt="2020-01-23T22:20:40.938" v="368" actId="113"/>
        <pc:sldMkLst>
          <pc:docMk/>
          <pc:sldMk cId="0" sldId="474"/>
        </pc:sldMkLst>
        <pc:spChg chg="mod">
          <ac:chgData name="Dharini Shah" userId="0ac277399eba3d6a" providerId="LiveId" clId="{0C301510-838A-4354-9CAA-871B622EDEC9}" dt="2020-01-23T22:20:40.938" v="368" actId="113"/>
          <ac:spMkLst>
            <pc:docMk/>
            <pc:sldMk cId="0" sldId="474"/>
            <ac:spMk id="51202" creationId="{22B97B23-C4C9-4305-B3A5-51B69328429D}"/>
          </ac:spMkLst>
        </pc:spChg>
      </pc:sldChg>
      <pc:sldChg chg="modSp">
        <pc:chgData name="Dharini Shah" userId="0ac277399eba3d6a" providerId="LiveId" clId="{0C301510-838A-4354-9CAA-871B622EDEC9}" dt="2020-01-23T19:49:31.450" v="297" actId="27636"/>
        <pc:sldMkLst>
          <pc:docMk/>
          <pc:sldMk cId="0" sldId="479"/>
        </pc:sldMkLst>
        <pc:spChg chg="mod">
          <ac:chgData name="Dharini Shah" userId="0ac277399eba3d6a" providerId="LiveId" clId="{0C301510-838A-4354-9CAA-871B622EDEC9}" dt="2020-01-23T19:49:27.902" v="295" actId="207"/>
          <ac:spMkLst>
            <pc:docMk/>
            <pc:sldMk cId="0" sldId="479"/>
            <ac:spMk id="58372" creationId="{63330CCD-1DBC-4BA8-9E1D-342E575F259D}"/>
          </ac:spMkLst>
        </pc:spChg>
        <pc:spChg chg="mod">
          <ac:chgData name="Dharini Shah" userId="0ac277399eba3d6a" providerId="LiveId" clId="{0C301510-838A-4354-9CAA-871B622EDEC9}" dt="2020-01-23T19:49:31.450" v="297" actId="27636"/>
          <ac:spMkLst>
            <pc:docMk/>
            <pc:sldMk cId="0" sldId="479"/>
            <ac:spMk id="60419" creationId="{A1B5F33C-7CFC-4180-B1A6-02D4D1E4D1DD}"/>
          </ac:spMkLst>
        </pc:spChg>
      </pc:sldChg>
      <pc:sldChg chg="modSp">
        <pc:chgData name="Dharini Shah" userId="0ac277399eba3d6a" providerId="LiveId" clId="{0C301510-838A-4354-9CAA-871B622EDEC9}" dt="2020-01-23T19:49:39.735" v="298" actId="207"/>
        <pc:sldMkLst>
          <pc:docMk/>
          <pc:sldMk cId="0" sldId="480"/>
        </pc:sldMkLst>
        <pc:spChg chg="mod">
          <ac:chgData name="Dharini Shah" userId="0ac277399eba3d6a" providerId="LiveId" clId="{0C301510-838A-4354-9CAA-871B622EDEC9}" dt="2020-01-23T19:49:39.735" v="298" actId="207"/>
          <ac:spMkLst>
            <pc:docMk/>
            <pc:sldMk cId="0" sldId="480"/>
            <ac:spMk id="59396" creationId="{A4DE5CF4-FF36-4181-9438-7D4FEDEAFAB2}"/>
          </ac:spMkLst>
        </pc:spChg>
      </pc:sldChg>
      <pc:sldChg chg="del">
        <pc:chgData name="Dharini Shah" userId="0ac277399eba3d6a" providerId="LiveId" clId="{0C301510-838A-4354-9CAA-871B622EDEC9}" dt="2020-01-19T15:33:28.874" v="120" actId="47"/>
        <pc:sldMkLst>
          <pc:docMk/>
          <pc:sldMk cId="0" sldId="482"/>
        </pc:sldMkLst>
      </pc:sldChg>
      <pc:sldChg chg="modSp">
        <pc:chgData name="Dharini Shah" userId="0ac277399eba3d6a" providerId="LiveId" clId="{0C301510-838A-4354-9CAA-871B622EDEC9}" dt="2020-01-23T19:49:44.935" v="299" actId="207"/>
        <pc:sldMkLst>
          <pc:docMk/>
          <pc:sldMk cId="0" sldId="483"/>
        </pc:sldMkLst>
        <pc:spChg chg="mod">
          <ac:chgData name="Dharini Shah" userId="0ac277399eba3d6a" providerId="LiveId" clId="{0C301510-838A-4354-9CAA-871B622EDEC9}" dt="2020-01-23T19:49:44.935" v="299" actId="207"/>
          <ac:spMkLst>
            <pc:docMk/>
            <pc:sldMk cId="0" sldId="483"/>
            <ac:spMk id="62468" creationId="{01ACBB52-DA58-4224-AA11-FFA384D8157E}"/>
          </ac:spMkLst>
        </pc:spChg>
      </pc:sldChg>
      <pc:sldChg chg="modSp del">
        <pc:chgData name="Dharini Shah" userId="0ac277399eba3d6a" providerId="LiveId" clId="{0C301510-838A-4354-9CAA-871B622EDEC9}" dt="2020-01-23T19:51:01.768" v="327" actId="47"/>
        <pc:sldMkLst>
          <pc:docMk/>
          <pc:sldMk cId="0" sldId="484"/>
        </pc:sldMkLst>
        <pc:spChg chg="mod">
          <ac:chgData name="Dharini Shah" userId="0ac277399eba3d6a" providerId="LiveId" clId="{0C301510-838A-4354-9CAA-871B622EDEC9}" dt="2020-01-23T19:50:52.970" v="326" actId="20577"/>
          <ac:spMkLst>
            <pc:docMk/>
            <pc:sldMk cId="0" sldId="484"/>
            <ac:spMk id="63490" creationId="{156B913A-394B-42CB-BEBE-F795AB8F66BE}"/>
          </ac:spMkLst>
        </pc:spChg>
        <pc:spChg chg="mod">
          <ac:chgData name="Dharini Shah" userId="0ac277399eba3d6a" providerId="LiveId" clId="{0C301510-838A-4354-9CAA-871B622EDEC9}" dt="2020-01-23T19:50:17.036" v="300" actId="207"/>
          <ac:spMkLst>
            <pc:docMk/>
            <pc:sldMk cId="0" sldId="484"/>
            <ac:spMk id="63492" creationId="{307BE1B5-308A-4FFB-8BDB-AF2AF5ECEB07}"/>
          </ac:spMkLst>
        </pc:spChg>
      </pc:sldChg>
      <pc:sldChg chg="modSp del">
        <pc:chgData name="Dharini Shah" userId="0ac277399eba3d6a" providerId="LiveId" clId="{0C301510-838A-4354-9CAA-871B622EDEC9}" dt="2020-01-23T19:51:01.768" v="327" actId="47"/>
        <pc:sldMkLst>
          <pc:docMk/>
          <pc:sldMk cId="0" sldId="485"/>
        </pc:sldMkLst>
        <pc:spChg chg="mod">
          <ac:chgData name="Dharini Shah" userId="0ac277399eba3d6a" providerId="LiveId" clId="{0C301510-838A-4354-9CAA-871B622EDEC9}" dt="2020-01-23T19:50:32.351" v="301" actId="207"/>
          <ac:spMkLst>
            <pc:docMk/>
            <pc:sldMk cId="0" sldId="485"/>
            <ac:spMk id="64516" creationId="{AF64D707-ABCB-4501-8B93-8234111EEA5B}"/>
          </ac:spMkLst>
        </pc:spChg>
      </pc:sldChg>
      <pc:sldChg chg="modSp">
        <pc:chgData name="Dharini Shah" userId="0ac277399eba3d6a" providerId="LiveId" clId="{0C301510-838A-4354-9CAA-871B622EDEC9}" dt="2020-01-23T19:48:45.489" v="290" actId="207"/>
        <pc:sldMkLst>
          <pc:docMk/>
          <pc:sldMk cId="0" sldId="486"/>
        </pc:sldMkLst>
        <pc:spChg chg="mod">
          <ac:chgData name="Dharini Shah" userId="0ac277399eba3d6a" providerId="LiveId" clId="{0C301510-838A-4354-9CAA-871B622EDEC9}" dt="2020-01-23T19:48:45.489" v="290" actId="207"/>
          <ac:spMkLst>
            <pc:docMk/>
            <pc:sldMk cId="0" sldId="486"/>
            <ac:spMk id="52227" creationId="{350A68BC-D3F1-459E-B08F-48110C5E006E}"/>
          </ac:spMkLst>
        </pc:spChg>
      </pc:sldChg>
      <pc:sldChg chg="modSp">
        <pc:chgData name="Dharini Shah" userId="0ac277399eba3d6a" providerId="LiveId" clId="{0C301510-838A-4354-9CAA-871B622EDEC9}" dt="2020-01-23T19:48:49.897" v="291" actId="207"/>
        <pc:sldMkLst>
          <pc:docMk/>
          <pc:sldMk cId="0" sldId="487"/>
        </pc:sldMkLst>
        <pc:spChg chg="mod">
          <ac:chgData name="Dharini Shah" userId="0ac277399eba3d6a" providerId="LiveId" clId="{0C301510-838A-4354-9CAA-871B622EDEC9}" dt="2020-01-23T19:48:49.897" v="291" actId="207"/>
          <ac:spMkLst>
            <pc:docMk/>
            <pc:sldMk cId="0" sldId="487"/>
            <ac:spMk id="53251" creationId="{99F28B1F-B2F4-4415-8947-C6DEB8BF877A}"/>
          </ac:spMkLst>
        </pc:spChg>
      </pc:sldChg>
      <pc:sldChg chg="modSp">
        <pc:chgData name="Dharini Shah" userId="0ac277399eba3d6a" providerId="LiveId" clId="{0C301510-838A-4354-9CAA-871B622EDEC9}" dt="2020-01-23T19:49:20.949" v="294" actId="207"/>
        <pc:sldMkLst>
          <pc:docMk/>
          <pc:sldMk cId="0" sldId="488"/>
        </pc:sldMkLst>
        <pc:spChg chg="mod">
          <ac:chgData name="Dharini Shah" userId="0ac277399eba3d6a" providerId="LiveId" clId="{0C301510-838A-4354-9CAA-871B622EDEC9}" dt="2020-01-23T19:49:20.949" v="294" actId="207"/>
          <ac:spMkLst>
            <pc:docMk/>
            <pc:sldMk cId="0" sldId="488"/>
            <ac:spMk id="57352" creationId="{644C679C-FBD2-46CB-AF51-E490C0681921}"/>
          </ac:spMkLst>
        </pc:spChg>
      </pc:sldChg>
      <pc:sldChg chg="modSp">
        <pc:chgData name="Dharini Shah" userId="0ac277399eba3d6a" providerId="LiveId" clId="{0C301510-838A-4354-9CAA-871B622EDEC9}" dt="2020-01-23T19:49:16.481" v="293" actId="207"/>
        <pc:sldMkLst>
          <pc:docMk/>
          <pc:sldMk cId="0" sldId="489"/>
        </pc:sldMkLst>
        <pc:spChg chg="mod">
          <ac:chgData name="Dharini Shah" userId="0ac277399eba3d6a" providerId="LiveId" clId="{0C301510-838A-4354-9CAA-871B622EDEC9}" dt="2020-01-23T19:49:16.481" v="293" actId="207"/>
          <ac:spMkLst>
            <pc:docMk/>
            <pc:sldMk cId="0" sldId="489"/>
            <ac:spMk id="56324" creationId="{F99A5F4D-20F0-4AD8-B810-DF85252DC33F}"/>
          </ac:spMkLst>
        </pc:spChg>
      </pc:sldChg>
      <pc:sldChg chg="modSp">
        <pc:chgData name="Dharini Shah" userId="0ac277399eba3d6a" providerId="LiveId" clId="{0C301510-838A-4354-9CAA-871B622EDEC9}" dt="2020-01-23T19:48:57.904" v="292" actId="207"/>
        <pc:sldMkLst>
          <pc:docMk/>
          <pc:sldMk cId="0" sldId="491"/>
        </pc:sldMkLst>
        <pc:spChg chg="mod">
          <ac:chgData name="Dharini Shah" userId="0ac277399eba3d6a" providerId="LiveId" clId="{0C301510-838A-4354-9CAA-871B622EDEC9}" dt="2020-01-23T19:48:57.904" v="292" actId="207"/>
          <ac:spMkLst>
            <pc:docMk/>
            <pc:sldMk cId="0" sldId="491"/>
            <ac:spMk id="54275" creationId="{BBEB32F3-91D1-4070-9287-B0EB99E42888}"/>
          </ac:spMkLst>
        </pc:spChg>
      </pc:sldChg>
      <pc:sldChg chg="modSp ord">
        <pc:chgData name="Dharini Shah" userId="0ac277399eba3d6a" providerId="LiveId" clId="{0C301510-838A-4354-9CAA-871B622EDEC9}" dt="2020-01-24T02:15:42.596" v="371"/>
        <pc:sldMkLst>
          <pc:docMk/>
          <pc:sldMk cId="0" sldId="492"/>
        </pc:sldMkLst>
        <pc:spChg chg="mod">
          <ac:chgData name="Dharini Shah" userId="0ac277399eba3d6a" providerId="LiveId" clId="{0C301510-838A-4354-9CAA-871B622EDEC9}" dt="2020-01-22T18:52:35.323" v="219" actId="113"/>
          <ac:spMkLst>
            <pc:docMk/>
            <pc:sldMk cId="0" sldId="492"/>
            <ac:spMk id="21506" creationId="{32834D91-895A-44F7-AC25-EF8EBAEB92AF}"/>
          </ac:spMkLst>
        </pc:spChg>
      </pc:sldChg>
      <pc:sldChg chg="modSp">
        <pc:chgData name="Dharini Shah" userId="0ac277399eba3d6a" providerId="LiveId" clId="{0C301510-838A-4354-9CAA-871B622EDEC9}" dt="2020-01-24T02:18:36.149" v="372" actId="21"/>
        <pc:sldMkLst>
          <pc:docMk/>
          <pc:sldMk cId="0" sldId="493"/>
        </pc:sldMkLst>
        <pc:spChg chg="mod">
          <ac:chgData name="Dharini Shah" userId="0ac277399eba3d6a" providerId="LiveId" clId="{0C301510-838A-4354-9CAA-871B622EDEC9}" dt="2020-01-22T18:53:06.200" v="221" actId="113"/>
          <ac:spMkLst>
            <pc:docMk/>
            <pc:sldMk cId="0" sldId="493"/>
            <ac:spMk id="23554" creationId="{4CBD40BA-6D88-4AAD-B116-E79731644FD1}"/>
          </ac:spMkLst>
        </pc:spChg>
        <pc:spChg chg="mod">
          <ac:chgData name="Dharini Shah" userId="0ac277399eba3d6a" providerId="LiveId" clId="{0C301510-838A-4354-9CAA-871B622EDEC9}" dt="2020-01-24T02:18:36.149" v="372" actId="21"/>
          <ac:spMkLst>
            <pc:docMk/>
            <pc:sldMk cId="0" sldId="493"/>
            <ac:spMk id="23555" creationId="{6D4643C0-E06C-4090-90EB-BC35362B47C0}"/>
          </ac:spMkLst>
        </pc:spChg>
      </pc:sldChg>
      <pc:sldChg chg="modSp">
        <pc:chgData name="Dharini Shah" userId="0ac277399eba3d6a" providerId="LiveId" clId="{0C301510-838A-4354-9CAA-871B622EDEC9}" dt="2020-01-22T18:58:40.829" v="281" actId="20577"/>
        <pc:sldMkLst>
          <pc:docMk/>
          <pc:sldMk cId="0" sldId="494"/>
        </pc:sldMkLst>
        <pc:spChg chg="mod">
          <ac:chgData name="Dharini Shah" userId="0ac277399eba3d6a" providerId="LiveId" clId="{0C301510-838A-4354-9CAA-871B622EDEC9}" dt="2020-01-22T18:58:04.496" v="260" actId="113"/>
          <ac:spMkLst>
            <pc:docMk/>
            <pc:sldMk cId="0" sldId="494"/>
            <ac:spMk id="28674" creationId="{FA8376E9-D860-4140-A693-6A6B49F569F4}"/>
          </ac:spMkLst>
        </pc:spChg>
        <pc:spChg chg="mod">
          <ac:chgData name="Dharini Shah" userId="0ac277399eba3d6a" providerId="LiveId" clId="{0C301510-838A-4354-9CAA-871B622EDEC9}" dt="2020-01-22T18:58:40.829" v="281" actId="20577"/>
          <ac:spMkLst>
            <pc:docMk/>
            <pc:sldMk cId="0" sldId="494"/>
            <ac:spMk id="28675" creationId="{EADF5275-20CE-45B7-9D82-B04DAA403BB4}"/>
          </ac:spMkLst>
        </pc:spChg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497"/>
        </pc:sldMkLst>
      </pc:sldChg>
      <pc:sldChg chg="addSp delSp modSp add del">
        <pc:chgData name="Dharini Shah" userId="0ac277399eba3d6a" providerId="LiveId" clId="{0C301510-838A-4354-9CAA-871B622EDEC9}" dt="2020-01-19T14:15:31.927" v="110" actId="47"/>
        <pc:sldMkLst>
          <pc:docMk/>
          <pc:sldMk cId="0" sldId="498"/>
        </pc:sldMkLst>
        <pc:spChg chg="add mod">
          <ac:chgData name="Dharini Shah" userId="0ac277399eba3d6a" providerId="LiveId" clId="{0C301510-838A-4354-9CAA-871B622EDEC9}" dt="2020-01-19T12:36:54.426" v="81" actId="1076"/>
          <ac:spMkLst>
            <pc:docMk/>
            <pc:sldMk cId="0" sldId="498"/>
            <ac:spMk id="2" creationId="{6449D977-2B46-4764-BC58-630650E619D6}"/>
          </ac:spMkLst>
        </pc:spChg>
        <pc:spChg chg="add del mod">
          <ac:chgData name="Dharini Shah" userId="0ac277399eba3d6a" providerId="LiveId" clId="{0C301510-838A-4354-9CAA-871B622EDEC9}" dt="2020-01-19T12:37:59.265" v="92" actId="478"/>
          <ac:spMkLst>
            <pc:docMk/>
            <pc:sldMk cId="0" sldId="498"/>
            <ac:spMk id="31" creationId="{08C02A5E-252F-4866-A00A-648F2D235FE0}"/>
          </ac:spMkLst>
        </pc:spChg>
        <pc:spChg chg="add del mod">
          <ac:chgData name="Dharini Shah" userId="0ac277399eba3d6a" providerId="LiveId" clId="{0C301510-838A-4354-9CAA-871B622EDEC9}" dt="2020-01-19T12:37:59.265" v="92" actId="478"/>
          <ac:spMkLst>
            <pc:docMk/>
            <pc:sldMk cId="0" sldId="498"/>
            <ac:spMk id="32" creationId="{0058C0D4-9701-4BDE-9CC1-7B661D20645E}"/>
          </ac:spMkLst>
        </pc:spChg>
        <pc:spChg chg="add del mod">
          <ac:chgData name="Dharini Shah" userId="0ac277399eba3d6a" providerId="LiveId" clId="{0C301510-838A-4354-9CAA-871B622EDEC9}" dt="2020-01-19T12:37:59.265" v="92" actId="478"/>
          <ac:spMkLst>
            <pc:docMk/>
            <pc:sldMk cId="0" sldId="498"/>
            <ac:spMk id="33" creationId="{DD050A7E-BD1B-4E14-955C-C89D3243E0E6}"/>
          </ac:spMkLst>
        </pc:spChg>
        <pc:spChg chg="add mod">
          <ac:chgData name="Dharini Shah" userId="0ac277399eba3d6a" providerId="LiveId" clId="{0C301510-838A-4354-9CAA-871B622EDEC9}" dt="2020-01-19T12:38:33.428" v="96" actId="14100"/>
          <ac:spMkLst>
            <pc:docMk/>
            <pc:sldMk cId="0" sldId="498"/>
            <ac:spMk id="34" creationId="{4DFE2B04-A9AF-4BC9-B44E-E6C53C74FAE6}"/>
          </ac:spMkLst>
        </pc:spChg>
        <pc:spChg chg="mod">
          <ac:chgData name="Dharini Shah" userId="0ac277399eba3d6a" providerId="LiveId" clId="{0C301510-838A-4354-9CAA-871B622EDEC9}" dt="2020-01-19T12:37:32.085" v="87" actId="20577"/>
          <ac:spMkLst>
            <pc:docMk/>
            <pc:sldMk cId="0" sldId="498"/>
            <ac:spMk id="4103" creationId="{3395C8EC-C0D6-4675-BF25-2FFA2BA0A762}"/>
          </ac:spMkLst>
        </pc:spChg>
        <pc:spChg chg="del mod">
          <ac:chgData name="Dharini Shah" userId="0ac277399eba3d6a" providerId="LiveId" clId="{0C301510-838A-4354-9CAA-871B622EDEC9}" dt="2020-01-19T12:36:28.598" v="74"/>
          <ac:spMkLst>
            <pc:docMk/>
            <pc:sldMk cId="0" sldId="498"/>
            <ac:spMk id="4117" creationId="{C46679FF-29F8-45F4-A436-167CC67C32BF}"/>
          </ac:spMkLst>
        </pc:spChg>
      </pc:sldChg>
      <pc:sldChg chg="modSp add del">
        <pc:chgData name="Dharini Shah" userId="0ac277399eba3d6a" providerId="LiveId" clId="{0C301510-838A-4354-9CAA-871B622EDEC9}" dt="2020-01-19T14:17:39.288" v="119" actId="2696"/>
        <pc:sldMkLst>
          <pc:docMk/>
          <pc:sldMk cId="0" sldId="499"/>
        </pc:sldMkLst>
        <pc:spChg chg="mod">
          <ac:chgData name="Dharini Shah" userId="0ac277399eba3d6a" providerId="LiveId" clId="{0C301510-838A-4354-9CAA-871B622EDEC9}" dt="2020-01-19T12:35:54.440" v="61" actId="20577"/>
          <ac:spMkLst>
            <pc:docMk/>
            <pc:sldMk cId="0" sldId="499"/>
            <ac:spMk id="5122" creationId="{7DECADD5-AB57-4899-8684-AC2A44589D26}"/>
          </ac:spMkLst>
        </pc:spChg>
      </pc:sldChg>
      <pc:sldChg chg="add del">
        <pc:chgData name="Dharini Shah" userId="0ac277399eba3d6a" providerId="LiveId" clId="{0C301510-838A-4354-9CAA-871B622EDEC9}" dt="2020-01-19T14:17:39.288" v="119" actId="2696"/>
        <pc:sldMkLst>
          <pc:docMk/>
          <pc:sldMk cId="0" sldId="500"/>
        </pc:sldMkLst>
      </pc:sldChg>
      <pc:sldChg chg="modSp">
        <pc:chgData name="Dharini Shah" userId="0ac277399eba3d6a" providerId="LiveId" clId="{0C301510-838A-4354-9CAA-871B622EDEC9}" dt="2020-01-23T19:51:28.561" v="330" actId="207"/>
        <pc:sldMkLst>
          <pc:docMk/>
          <pc:sldMk cId="0" sldId="501"/>
        </pc:sldMkLst>
        <pc:spChg chg="mod">
          <ac:chgData name="Dharini Shah" userId="0ac277399eba3d6a" providerId="LiveId" clId="{0C301510-838A-4354-9CAA-871B622EDEC9}" dt="2020-01-23T19:51:28.561" v="330" actId="207"/>
          <ac:spMkLst>
            <pc:docMk/>
            <pc:sldMk cId="0" sldId="501"/>
            <ac:spMk id="67588" creationId="{7CC2E105-F7E1-4B9A-BC80-4AC0B5699A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1025FFE6-7A8B-42B2-BAD1-D62B74C3ED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F6D4172C-ED1D-45DE-A2CA-1B3C011D56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470BC4F-E0FA-45E1-8A37-1BCF62E1C8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73EB6B32-D56A-415C-A163-9DE8B08F10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192807D7-9593-42B1-9A4A-A64C103327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AF2B0282-3BFD-4D5B-9937-866A11B13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2AA6846-BFFF-4A05-B869-7064929C4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Angsana New" panose="02020603050405020304" pitchFamily="18" charset="-34"/>
        <a:cs typeface="Angsana New" panose="02020603050405020304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Angsana New" panose="02020603050405020304" pitchFamily="18" charset="-34"/>
        <a:cs typeface="Angsana New" panose="02020603050405020304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Angsana New" panose="02020603050405020304" pitchFamily="18" charset="-34"/>
        <a:cs typeface="Angsana New" panose="02020603050405020304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Angsana New" panose="02020603050405020304" pitchFamily="18" charset="-34"/>
        <a:cs typeface="Angsana New" panose="02020603050405020304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Angsana New" panose="02020603050405020304" pitchFamily="18" charset="-34"/>
        <a:cs typeface="Angsana New" panose="02020603050405020304" pitchFamily="18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A6E7-03FE-45D4-B4FE-40D5D8BD7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BF55-8CC2-4495-8B20-B39D16C9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EBEC-F0F0-42FC-9DF6-30877B62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DB69-CE4C-418B-AD77-1235F97D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53BF-8F04-4259-854F-70435FC7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DFD8B-3044-4C6F-B449-5A40AE0E0D5C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1449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24A-00C5-4495-B514-950CCA5C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A9C99-CE49-4C0A-A8F4-E93A41CF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6835-D231-4C78-9799-1B50E840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A5FF-6F75-4E84-9F58-13D1161A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54F9-8E5A-4F0E-8C03-DEEB179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5118B-9E01-4F8A-88AA-1BA7B8BA0501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948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5F5EB-BEAD-4A39-BCDD-FB6A603F3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DD1E2-5785-441F-A387-51983579C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4E03-6560-4D75-A495-911B0698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1909E-D07D-40AE-83A2-76E18483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FBAB-9FAE-4891-9FF2-9B9A0458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9F384-942C-4508-9F55-ED8DAB476FE9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7842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1AE4-B05B-44BC-B42A-831A05B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23DD-FB64-4457-8364-61CDB4A6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9E57-4FCF-4A5D-AE7C-B862E8DF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ADB9-F1E6-457A-9EC3-BEBFFE4F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D932-55F1-48EF-B566-B5BE0D7A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4AFED-73C1-4FD9-88EB-8E9605BC49FB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611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46BA-B415-4E17-9FA7-B5EF4FB7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AF8-DB82-40D4-AB60-3C75B900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14E0-8084-4B63-9EF9-35C63266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31116-C4E2-4CC1-890C-CB49AD0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53F6-D55E-428A-A62F-8AA4B0B6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DCAA5-A437-43BB-96E7-3615DD2E266D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2335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AA80-8A81-4BAA-A289-1D1CBAEC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91E-A436-4D04-8E4A-EE7A09545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5E480-BEEC-4267-86B5-6D954436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2219-277F-487A-80D2-3282DCC4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3670-EE96-4FD0-AB43-8523526D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C2DFF-4E63-4083-88FD-CCE08E45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9CE2-1863-4F20-86F9-49CCBD9F5B8F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6190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BBF-B595-40A1-9A96-29088BDA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9B2BA-45E7-47D7-B8F5-5B1E53E8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75422-FCE5-457B-AB68-C488380A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E303C-8B13-4932-B664-E61DC6C87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A758A-252C-4F0D-AD86-DBB4DD660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34D0F-FB51-4698-823C-4A794515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EF920-3FAE-4889-AE18-9A0ADB2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13657-27A6-4C4A-BB2F-D39AA67E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E0875-787C-459A-BE0B-4F8D1C864D7E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92287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71E6-8CE7-4A77-805C-01B02C8E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6615-C0D0-4CD0-BFF1-A5105572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A762E-9223-4C2D-A16E-81EE9EAB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40217-F71A-4E88-B5B2-C275D84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FB80B-9C9D-4070-AE3F-FF771D128885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18510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50A0D-5390-4871-99CB-C5D98E9C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952B-7C1D-4DFA-B838-AC593EEA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0D31-2176-4A2C-9F57-AFF30545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96520-06F7-4673-BC93-0CAC2D1AAC1B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0925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26FD-1B4C-491D-B11D-680C846D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BD27-70C7-40C0-B96B-0D265FD1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2D38B-DE93-4B0E-9BF7-C81DA2D6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607-5CE3-45A1-8849-94EB15E0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97452-751F-4F9E-AF62-E66B42F1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BFE72-A11B-42F1-BBC4-A5B151EB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EEFAB-AF0B-4DF1-BF89-F670D95D0EF9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850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6265-6EFF-4808-B7AE-49D1EC90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526C7-6621-469B-B207-7DF6BBB58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5750-C572-4E0B-9785-A8FB12F7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51533-ADD9-496C-86DC-65D22C60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347D4-314E-4BBD-A1E5-9DFB59FD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E4B8-3729-4FD7-9B25-18DC1A38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643DD-AA72-4EE7-B8AF-B33E96ECB52F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13143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88C40-0637-48F9-838D-396EA428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7B6D-110E-46CD-B753-8BD5DA4E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F7FF-D003-4FB7-8295-C84786D04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027B-4973-4F64-9F91-9A9E7E217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372C-C847-46C9-9DB8-7A88240A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3DF05-031E-430F-8782-D21263CD0C18}" type="slidenum">
              <a:rPr lang="en-US" altLang="en-US" smtClean="0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8170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E6ACD6C-9305-456A-B23D-1E4173A8D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4 Basic Database Operations (DML)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043912D-5096-438E-8026-062949F7C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400174"/>
            <a:ext cx="7921625" cy="3581401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tabLst>
                <a:tab pos="2101850" algn="l"/>
              </a:tabLst>
            </a:pPr>
            <a:r>
              <a:rPr lang="en-US" altLang="en-US" sz="2000" dirty="0"/>
              <a:t>The 4 most common operations: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2101850" algn="l"/>
              </a:tabLst>
            </a:pPr>
            <a:r>
              <a:rPr lang="en-US" altLang="en-US" sz="4400" b="1" dirty="0">
                <a:solidFill>
                  <a:schemeClr val="accent1"/>
                </a:solidFill>
              </a:rPr>
              <a:t>SELECT 	query (search) the data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2101850" algn="l"/>
              </a:tabLst>
            </a:pPr>
            <a:r>
              <a:rPr lang="en-US" altLang="en-US" sz="1600" dirty="0">
                <a:solidFill>
                  <a:schemeClr val="tx2"/>
                </a:solidFill>
              </a:rPr>
              <a:t>INSERT</a:t>
            </a:r>
            <a:r>
              <a:rPr lang="en-US" altLang="en-US" sz="1600" dirty="0"/>
              <a:t>  	add new records to a table(s) 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2101850" algn="l"/>
              </a:tabLst>
            </a:pPr>
            <a:r>
              <a:rPr lang="en-US" altLang="en-US" sz="1600" dirty="0">
                <a:solidFill>
                  <a:schemeClr val="tx2"/>
                </a:solidFill>
              </a:rPr>
              <a:t>UPDATE</a:t>
            </a:r>
            <a:r>
              <a:rPr lang="en-US" altLang="en-US" sz="1600" dirty="0"/>
              <a:t>  	modify existing record(s)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2101850" algn="l"/>
              </a:tabLst>
            </a:pPr>
            <a:r>
              <a:rPr lang="en-US" altLang="en-US" sz="1600" dirty="0">
                <a:solidFill>
                  <a:schemeClr val="tx2"/>
                </a:solidFill>
              </a:rPr>
              <a:t>DELETE</a:t>
            </a:r>
            <a:r>
              <a:rPr lang="en-US" altLang="en-US" sz="1600" dirty="0"/>
              <a:t>  	delete record(s) from a table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D1483C6-E286-4E1E-982D-E8E900A73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Count Function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77B3739-8A92-4CAD-BA90-8DDC60A99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1270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Select can be used with </a:t>
            </a:r>
            <a:r>
              <a:rPr lang="en-US" altLang="en-US">
                <a:solidFill>
                  <a:schemeClr val="hlink"/>
                </a:solidFill>
              </a:rPr>
              <a:t>functions</a:t>
            </a:r>
            <a:r>
              <a:rPr lang="en-US" altLang="en-US"/>
              <a:t>, such as COUNT: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 accounts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WHERE balance=0;</a:t>
            </a:r>
            <a:endParaRPr lang="th-TH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4DE445E-C800-4154-813D-F0AC21E3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003550"/>
            <a:ext cx="7718425" cy="3432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(*) from accounts;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count(*)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       4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(*) from accounts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WHERE balance &gt; 1000000;</a:t>
            </a:r>
          </a:p>
          <a:p>
            <a:pPr eaLnBrk="1" hangingPunct="1">
              <a:spcBef>
                <a:spcPct val="20000"/>
              </a:spcBef>
            </a:pPr>
            <a:endParaRPr lang="th-TH" altLang="en-US" sz="24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B08AC3A-62CF-42C4-BC18-7ED6CDAD5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B86CD2B-8DC8-498B-A5FD-EF1045823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70000"/>
              </a:spcBef>
              <a:buFont typeface="Wingdings" panose="05000000000000000000" pitchFamily="2" charset="2"/>
              <a:buAutoNum type="arabicPeriod"/>
            </a:pPr>
            <a:r>
              <a:rPr lang="en-US" altLang="en-US">
                <a:solidFill>
                  <a:srgbClr val="CC0000"/>
                </a:solidFill>
              </a:rPr>
              <a:t>How many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countries</a:t>
            </a:r>
            <a:r>
              <a:rPr lang="en-US" altLang="en-US"/>
              <a:t> are in the database?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AutoNum type="arabicPeriod"/>
            </a:pPr>
            <a:r>
              <a:rPr lang="en-US" altLang="en-US">
                <a:solidFill>
                  <a:srgbClr val="CC0000"/>
                </a:solidFill>
              </a:rPr>
              <a:t>How many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cities</a:t>
            </a:r>
            <a:r>
              <a:rPr lang="en-US" altLang="en-US"/>
              <a:t> are in China?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How many </a:t>
            </a:r>
            <a:r>
              <a:rPr lang="en-US" altLang="en-US">
                <a:solidFill>
                  <a:schemeClr val="hlink"/>
                </a:solidFill>
              </a:rPr>
              <a:t>countries</a:t>
            </a:r>
            <a:r>
              <a:rPr lang="en-US" altLang="en-US"/>
              <a:t> are in </a:t>
            </a:r>
            <a:r>
              <a:rPr lang="en-US" altLang="en-US">
                <a:solidFill>
                  <a:schemeClr val="hlink"/>
                </a:solidFill>
              </a:rPr>
              <a:t>Europe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F019C3-DF81-4DD2-B35D-5183FB9DD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Aggregate Functions in SQL</a:t>
            </a:r>
            <a:endParaRPr lang="th-TH" altLang="en-US" b="1" i="1" dirty="0">
              <a:ea typeface="Angsana New" panose="02020603050405020304" pitchFamily="18" charset="-3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16BE1BB-7D8B-456C-A795-6BDFCE1AE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24145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Functions can have </a:t>
            </a:r>
            <a:r>
              <a:rPr lang="en-US" altLang="en-US" i="1" dirty="0"/>
              <a:t>arguments</a:t>
            </a:r>
            <a:r>
              <a:rPr lang="en-US" altLang="en-US" dirty="0"/>
              <a:t>, just like C, Java, etc.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171450" lvl="1">
              <a:spcBef>
                <a:spcPts val="750"/>
              </a:spcBef>
              <a:buNone/>
            </a:pPr>
            <a:r>
              <a:rPr lang="en-US" altLang="en-US" sz="21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expression )</a:t>
            </a:r>
            <a:endParaRPr lang="th-TH" altLang="en-US" sz="2100" b="1" dirty="0">
              <a:latin typeface="Courier New" panose="02070309020205020404" pitchFamily="49" charset="0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CF2E72F-1DC8-4066-A2C8-79FD85505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957638"/>
            <a:ext cx="7718425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MAX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SurfaceArea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) FROM country;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1075400.00  (sq.km.)</a:t>
            </a: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97F6DD20-1C05-4425-ADEA-28FF21F0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521325"/>
            <a:ext cx="7718425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MAX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SurfaceArea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), 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FROM country;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1075400.00   Aruba</a:t>
            </a: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6F6EFED-F941-41AD-82BF-A844CB605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Example!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46514F1-3938-4185-940C-DB9A59A5A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1"/>
            <a:ext cx="7921625" cy="30480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How many people are in the world?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(Population) FROM Country;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How big is the </a:t>
            </a:r>
            <a:r>
              <a:rPr lang="en-US" altLang="en-US" dirty="0">
                <a:solidFill>
                  <a:schemeClr val="tx2"/>
                </a:solidFill>
              </a:rPr>
              <a:t>largest country</a:t>
            </a:r>
            <a:r>
              <a:rPr lang="en-US" altLang="en-US" dirty="0"/>
              <a:t> in Asia?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SurfaceArea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FROM Country WHERE continent='Asia';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What is the version of MySQL?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A8376E9-D860-4140-A693-6A6B49F56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ADF5275-20CE-45B7-9D82-B04DAA403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8162925" cy="44640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7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is the </a:t>
            </a:r>
            <a:r>
              <a:rPr lang="en-US" altLang="en-US" dirty="0">
                <a:solidFill>
                  <a:schemeClr val="tx2"/>
                </a:solidFill>
              </a:rPr>
              <a:t>total GNP</a:t>
            </a:r>
            <a:r>
              <a:rPr lang="en-US" altLang="en-US" dirty="0"/>
              <a:t> of the entire </a:t>
            </a:r>
            <a:r>
              <a:rPr lang="en-US" altLang="en-US" dirty="0">
                <a:solidFill>
                  <a:schemeClr val="tx2"/>
                </a:solidFill>
              </a:rPr>
              <a:t>world</a:t>
            </a:r>
            <a:r>
              <a:rPr lang="en-US" altLang="en-US" dirty="0"/>
              <a:t>?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sum(GNP) FROM country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are the </a:t>
            </a:r>
            <a:r>
              <a:rPr lang="en-US" altLang="en-US" dirty="0">
                <a:solidFill>
                  <a:schemeClr val="tx2"/>
                </a:solidFill>
              </a:rPr>
              <a:t>richest countries</a:t>
            </a:r>
            <a:r>
              <a:rPr lang="en-US" altLang="en-US" dirty="0"/>
              <a:t> (GNP per person) in the world? 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name, GNP/population 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country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ORDER BY GNP/population DESC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LIMIT 20;</a:t>
            </a:r>
            <a:endParaRPr lang="en-US" altLang="en-US" dirty="0"/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n"/>
            </a:pPr>
            <a:r>
              <a:rPr lang="en-US" altLang="en-US" dirty="0"/>
              <a:t>What are the </a:t>
            </a:r>
            <a:r>
              <a:rPr lang="en-US" altLang="en-US" dirty="0">
                <a:solidFill>
                  <a:schemeClr val="tx2"/>
                </a:solidFill>
              </a:rPr>
              <a:t>most crowded countries</a:t>
            </a:r>
            <a:r>
              <a:rPr lang="en-US" altLang="en-US" dirty="0"/>
              <a:t> (people per surface area) in Asia?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619F26-A829-4283-9F2A-E2012D390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 for Functions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A15B04D-7645-4566-85DC-2BB92D501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Harder</a:t>
            </a:r>
            <a:r>
              <a:rPr lang="en-US" altLang="en-US"/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What are </a:t>
            </a:r>
            <a:r>
              <a:rPr lang="en-US" altLang="en-US">
                <a:solidFill>
                  <a:schemeClr val="tx2"/>
                </a:solidFill>
              </a:rPr>
              <a:t>total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population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2"/>
                </a:solidFill>
              </a:rPr>
              <a:t>total GNP</a:t>
            </a:r>
            <a:r>
              <a:rPr lang="en-US" altLang="en-US"/>
              <a:t> of </a:t>
            </a:r>
            <a:r>
              <a:rPr lang="en-US" altLang="en-US">
                <a:solidFill>
                  <a:schemeClr val="hlink"/>
                </a:solidFill>
              </a:rPr>
              <a:t>each continent</a:t>
            </a:r>
            <a:r>
              <a:rPr lang="en-US" altLang="en-US"/>
              <a:t>?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Hint:  use   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continent</a:t>
            </a:r>
            <a:endParaRPr lang="th-TH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1A22DB-56B0-4B3D-8F7D-56A85E77F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Expressions and Arithmetic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B1203BE-E19B-4B30-BAA0-095170DDE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40322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use </a:t>
            </a:r>
            <a:r>
              <a:rPr lang="en-US" altLang="en-US" i="1">
                <a:solidFill>
                  <a:schemeClr val="hlink"/>
                </a:solidFill>
              </a:rPr>
              <a:t>expressions</a:t>
            </a:r>
            <a:r>
              <a:rPr lang="en-US" altLang="en-US"/>
              <a:t> in SQL.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Arithmetic: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+ - * / % sqrt()</a:t>
            </a:r>
            <a:r>
              <a:rPr lang="en-US" altLang="en-US">
                <a:solidFill>
                  <a:schemeClr val="tx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Grouping:  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String ops: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substring( ), upper(), length( 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Example: </a:t>
            </a:r>
            <a:r>
              <a:rPr lang="en-US" altLang="en-US"/>
              <a:t>display </a:t>
            </a:r>
            <a:r>
              <a:rPr lang="en-US" altLang="en-US" i="1"/>
              <a:t>GNP per person for each country</a:t>
            </a:r>
          </a:p>
          <a:p>
            <a:pPr>
              <a:buFont typeface="Wingdings" panose="05000000000000000000" pitchFamily="2" charset="2"/>
              <a:buNone/>
            </a:pPr>
            <a:endParaRPr lang="th-TH" altLang="en-US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8901B99-CC80-4384-B8CF-E282C13E5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375150"/>
            <a:ext cx="7718425" cy="1136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SELECT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gnp</a:t>
            </a:r>
            <a:r>
              <a:rPr lang="en-US" altLang="en-US" sz="20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/population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AS 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capita_gnp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FROM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ORDER BY 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capita_gnp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DESC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  <a:endParaRPr lang="th-TH" altLang="en-US" sz="20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B87F7273-8600-440D-86B8-9A6B56392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5665788"/>
            <a:ext cx="80740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Comic Sans MS" panose="030F0702030302020204" pitchFamily="66" charset="0"/>
                <a:ea typeface="Angsana New" panose="02020603050405020304" pitchFamily="18" charset="-34"/>
              </a:rPr>
              <a:t>Value of GNP is in </a:t>
            </a:r>
            <a:r>
              <a:rPr lang="en-US" altLang="en-US" sz="2400">
                <a:solidFill>
                  <a:schemeClr val="tx2"/>
                </a:solidFill>
                <a:latin typeface="Comic Sans MS" panose="030F0702030302020204" pitchFamily="66" charset="0"/>
                <a:ea typeface="Angsana New" panose="02020603050405020304" pitchFamily="18" charset="-34"/>
              </a:rPr>
              <a:t>millions of US Dollars</a:t>
            </a:r>
            <a:r>
              <a:rPr lang="en-US" altLang="en-US" sz="2400">
                <a:latin typeface="Comic Sans MS" panose="030F0702030302020204" pitchFamily="66" charset="0"/>
                <a:ea typeface="Angsana New" panose="02020603050405020304" pitchFamily="18" charset="-34"/>
              </a:rPr>
              <a:t>.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mic Sans MS" panose="030F0702030302020204" pitchFamily="66" charset="0"/>
                <a:ea typeface="Angsana New" panose="02020603050405020304" pitchFamily="18" charset="-34"/>
              </a:rPr>
              <a:t>How can you show per capita GNP in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  <a:ea typeface="Angsana New" panose="02020603050405020304" pitchFamily="18" charset="-34"/>
              </a:rPr>
              <a:t>dollars</a:t>
            </a:r>
            <a:r>
              <a:rPr lang="en-US" altLang="en-US" sz="2400">
                <a:latin typeface="Comic Sans MS" panose="030F0702030302020204" pitchFamily="66" charset="0"/>
                <a:ea typeface="Angsana New" panose="02020603050405020304" pitchFamily="18" charset="-34"/>
              </a:rPr>
              <a:t>???</a:t>
            </a:r>
            <a:endParaRPr lang="th-TH" altLang="en-US" sz="2400">
              <a:latin typeface="Comic Sans MS" panose="030F0702030302020204" pitchFamily="66" charset="0"/>
              <a:ea typeface="Angsana New" panose="02020603050405020304" pitchFamily="18" charset="-34"/>
            </a:endParaRPr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4EE2104C-10D9-4015-939D-AC97CD97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563" y="4279900"/>
            <a:ext cx="2438400" cy="625475"/>
          </a:xfrm>
          <a:prstGeom prst="ellipse">
            <a:avLst/>
          </a:prstGeom>
          <a:noFill/>
          <a:ln w="19050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 Unicode MS" pitchFamily="34" charset="-128"/>
              <a:ea typeface="Angsana New" panose="02020603050405020304" pitchFamily="18" charset="-34"/>
            </a:endParaRPr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DEC2C64F-B8B0-42C0-BFC8-7DB59A001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4763" y="4843463"/>
            <a:ext cx="153987" cy="404812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203AE528-7259-40B8-B290-B379981F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5181600"/>
            <a:ext cx="1238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Comic Sans MS" panose="030F0702030302020204" pitchFamily="66" charset="0"/>
                <a:ea typeface="Angsana New" panose="02020603050405020304" pitchFamily="18" charset="-34"/>
              </a:rPr>
              <a:t>alias</a:t>
            </a:r>
            <a:endParaRPr lang="th-TH" altLang="en-US" sz="2800">
              <a:latin typeface="Comic Sans MS" panose="030F0702030302020204" pitchFamily="66" charset="0"/>
              <a:ea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0BEACC7-2AC3-415E-8551-58A912F06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0ECE1DD-591D-4ECB-B1E3-A99D2DEAF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What countries are the </a:t>
            </a:r>
            <a:r>
              <a:rPr lang="en-US" altLang="en-US">
                <a:solidFill>
                  <a:schemeClr val="hlink"/>
                </a:solidFill>
              </a:rPr>
              <a:t>richest</a:t>
            </a:r>
            <a:r>
              <a:rPr lang="en-US" altLang="en-US"/>
              <a:t>?  </a:t>
            </a:r>
            <a:r>
              <a:rPr lang="en-US" altLang="en-US">
                <a:solidFill>
                  <a:schemeClr val="hlink"/>
                </a:solidFill>
              </a:rPr>
              <a:t>Poorest</a:t>
            </a:r>
            <a:r>
              <a:rPr lang="en-US" altLang="en-US"/>
              <a:t>?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Show the </a:t>
            </a:r>
            <a:r>
              <a:rPr lang="en-US" altLang="en-US" i="1"/>
              <a:t>GNP per capita</a:t>
            </a:r>
            <a:r>
              <a:rPr lang="en-US" altLang="en-US"/>
              <a:t> (in US dollars).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Order</a:t>
            </a:r>
            <a:r>
              <a:rPr lang="en-US" altLang="en-US"/>
              <a:t> the results by GNP per capita.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What countries are the </a:t>
            </a:r>
            <a:r>
              <a:rPr lang="en-US" altLang="en-US">
                <a:solidFill>
                  <a:schemeClr val="hlink"/>
                </a:solidFill>
              </a:rPr>
              <a:t>most crowded</a:t>
            </a:r>
            <a:r>
              <a:rPr lang="en-US" altLang="en-US"/>
              <a:t>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/>
              <a:t>Crowding refers to </a:t>
            </a:r>
            <a:r>
              <a:rPr lang="en-US" altLang="en-US" i="1">
                <a:solidFill>
                  <a:schemeClr val="tx2"/>
                </a:solidFill>
              </a:rPr>
              <a:t>population per surface area</a:t>
            </a:r>
            <a:r>
              <a:rPr lang="en-US" altLang="en-US"/>
              <a:t>.</a:t>
            </a:r>
            <a:endParaRPr lang="th-TH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0AAC183-A045-4202-A312-B00B9A9D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Wildcards to match patterns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F59CE15-B024-4BC5-A3D5-CF438B9B1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3074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Pattern matches: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field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'pattern'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 * FROM city 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WHERE name 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Ban%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	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%</a:t>
            </a:r>
            <a:r>
              <a:rPr lang="en-US" altLang="en-US"/>
              <a:t> means "match anything" 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th-TH" altLang="en-US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6918EF4-9378-40F5-8BDC-C08D3BC15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Relating Tables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CEB9590-802E-47D1-B780-22F4A089E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tabLst>
                <a:tab pos="3429000" algn="l"/>
              </a:tabLst>
            </a:pPr>
            <a:r>
              <a:rPr lang="en-US" altLang="en-US"/>
              <a:t>	</a:t>
            </a:r>
            <a:r>
              <a:rPr lang="en-US" altLang="en-US" sz="2800"/>
              <a:t>The power of a </a:t>
            </a:r>
            <a:r>
              <a:rPr lang="en-US" altLang="en-US" sz="2800">
                <a:solidFill>
                  <a:schemeClr val="tx2"/>
                </a:solidFill>
              </a:rPr>
              <a:t>relational database</a:t>
            </a:r>
            <a:r>
              <a:rPr lang="en-US" altLang="en-US" sz="2800"/>
              <a:t> is the ability to </a:t>
            </a:r>
            <a:r>
              <a:rPr lang="en-US" altLang="en-US" sz="2800">
                <a:solidFill>
                  <a:schemeClr val="tx2"/>
                </a:solidFill>
              </a:rPr>
              <a:t>selectively</a:t>
            </a:r>
            <a:r>
              <a:rPr lang="en-US" altLang="en-US" sz="2800"/>
              <a:t> </a:t>
            </a:r>
            <a:r>
              <a:rPr lang="en-US" altLang="en-US" sz="2800" b="1">
                <a:solidFill>
                  <a:srgbClr val="A50021"/>
                </a:solidFill>
              </a:rPr>
              <a:t>combine</a:t>
            </a:r>
            <a:r>
              <a:rPr lang="en-US" altLang="en-US" sz="2800"/>
              <a:t> data from </a:t>
            </a:r>
            <a:br>
              <a:rPr lang="en-US" altLang="en-US" sz="2800"/>
            </a:br>
            <a:r>
              <a:rPr lang="en-US" altLang="en-US" sz="2800"/>
              <a:t>many tables</a:t>
            </a:r>
            <a:r>
              <a:rPr lang="en-US" altLang="en-US"/>
              <a:t>.  </a:t>
            </a:r>
          </a:p>
          <a:p>
            <a:pPr>
              <a:spcBef>
                <a:spcPct val="50000"/>
              </a:spcBef>
              <a:tabLst>
                <a:tab pos="3429000" algn="l"/>
              </a:tabLst>
            </a:pPr>
            <a:r>
              <a:rPr lang="en-US" altLang="en-US"/>
              <a:t>select data from multiple tables by matching values</a:t>
            </a:r>
          </a:p>
          <a:p>
            <a:pPr>
              <a:spcBef>
                <a:spcPct val="50000"/>
              </a:spcBef>
              <a:tabLst>
                <a:tab pos="3429000" algn="l"/>
              </a:tabLst>
            </a:pPr>
            <a:r>
              <a:rPr lang="en-US" altLang="en-US"/>
              <a:t>Relationship can be: </a:t>
            </a:r>
          </a:p>
          <a:p>
            <a:pPr lvl="1">
              <a:buFont typeface="Wingdings" panose="05000000000000000000" pitchFamily="2" charset="2"/>
              <a:buNone/>
              <a:tabLst>
                <a:tab pos="3429000" algn="l"/>
              </a:tabLst>
            </a:pPr>
            <a:r>
              <a:rPr lang="en-US" altLang="en-US">
                <a:solidFill>
                  <a:schemeClr val="hlink"/>
                </a:solidFill>
              </a:rPr>
              <a:t>1-to-1</a:t>
            </a:r>
            <a:r>
              <a:rPr lang="en-US" altLang="en-US"/>
              <a:t>	student -&gt; photograph</a:t>
            </a:r>
          </a:p>
          <a:p>
            <a:pPr lvl="1">
              <a:buFont typeface="Wingdings" panose="05000000000000000000" pitchFamily="2" charset="2"/>
              <a:buNone/>
              <a:tabLst>
                <a:tab pos="3429000" algn="l"/>
              </a:tabLst>
            </a:pPr>
            <a:r>
              <a:rPr lang="en-US" altLang="en-US">
                <a:solidFill>
                  <a:schemeClr val="hlink"/>
                </a:solidFill>
              </a:rPr>
              <a:t>1-to-many</a:t>
            </a:r>
            <a:r>
              <a:rPr lang="en-US" altLang="en-US"/>
              <a:t>	country -&gt; city</a:t>
            </a:r>
          </a:p>
          <a:p>
            <a:pPr lvl="1">
              <a:buFont typeface="Wingdings" panose="05000000000000000000" pitchFamily="2" charset="2"/>
              <a:buNone/>
              <a:tabLst>
                <a:tab pos="3429000" algn="l"/>
              </a:tabLst>
            </a:pPr>
            <a:r>
              <a:rPr lang="en-US" altLang="en-US">
                <a:solidFill>
                  <a:schemeClr val="hlink"/>
                </a:solidFill>
              </a:rPr>
              <a:t>many-to-1</a:t>
            </a:r>
            <a:r>
              <a:rPr lang="en-US" altLang="en-US"/>
              <a:t>	city -&gt; country</a:t>
            </a:r>
          </a:p>
          <a:p>
            <a:pPr lvl="1">
              <a:buFont typeface="Wingdings" panose="05000000000000000000" pitchFamily="2" charset="2"/>
              <a:buNone/>
              <a:tabLst>
                <a:tab pos="3429000" algn="l"/>
              </a:tabLst>
            </a:pPr>
            <a:r>
              <a:rPr lang="en-US" altLang="en-US">
                <a:solidFill>
                  <a:schemeClr val="hlink"/>
                </a:solidFill>
              </a:rPr>
              <a:t>many-to-many</a:t>
            </a:r>
            <a:r>
              <a:rPr lang="en-US" altLang="en-US"/>
              <a:t>	language -&gt; country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E38199B-E2AC-4E5D-B0C3-E3E7AF843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Querying Data in a Table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B772F55-DA25-4B20-B123-9D6B69B5C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543049"/>
            <a:ext cx="8210550" cy="2009775"/>
          </a:xfrm>
        </p:spPr>
        <p:txBody>
          <a:bodyPr>
            <a:norm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SELECT displays field values from a table: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field1, field2, field3 FROM table ;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dirty="0"/>
              <a:t>displays </a:t>
            </a:r>
            <a:r>
              <a:rPr lang="en-US" altLang="en-US" u="sng" dirty="0"/>
              <a:t>ALL</a:t>
            </a:r>
            <a:r>
              <a:rPr lang="en-US" altLang="en-US" dirty="0"/>
              <a:t> rows from the table.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dirty="0"/>
              <a:t>use LIMIT </a:t>
            </a:r>
            <a:r>
              <a:rPr lang="en-US" altLang="en-US" i="1" dirty="0"/>
              <a:t>number</a:t>
            </a:r>
            <a:r>
              <a:rPr lang="en-US" altLang="en-US" dirty="0"/>
              <a:t> to limit how many results.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E1B1AF25-6C4F-4B8D-BE62-BEAD07FD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957638"/>
            <a:ext cx="7718425" cy="23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accountNumber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, balance FROM accounts;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+---------------+---------------+----------+---------+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accountNumber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accountName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clientID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balance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+---------------+---------------+----------+---------+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11111113   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P.Watanapong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| 00001001 |  300000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11111114      | CPE Fund      | 00001002 | 1840000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+---------------+---------------+----------+---------+</a:t>
            </a: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4FCF4A0-DAAC-4F0D-841A-F21271FF2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  <a:endParaRPr lang="th-TH" altLang="en-US">
              <a:ea typeface="Angsana New" panose="02020603050405020304" pitchFamily="18" charset="-34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096CE12-D2F8-460B-9824-11C99BE9A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00175"/>
            <a:ext cx="7921625" cy="55245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/>
              <a:t>Every table should have a </a:t>
            </a:r>
            <a:r>
              <a:rPr lang="en-US" altLang="en-US">
                <a:solidFill>
                  <a:schemeClr val="tx2"/>
                </a:solidFill>
              </a:rPr>
              <a:t>primary key</a:t>
            </a:r>
            <a:r>
              <a:rPr lang="en-US" altLang="en-US"/>
              <a:t> that uniquely identifies each row.  </a:t>
            </a:r>
            <a:br>
              <a:rPr lang="en-US" altLang="en-US"/>
            </a:br>
            <a:endParaRPr lang="th-TH" altLang="en-US"/>
          </a:p>
        </p:txBody>
      </p:sp>
      <p:sp>
        <p:nvSpPr>
          <p:cNvPr id="50180" name="Text Box 5">
            <a:extLst>
              <a:ext uri="{FF2B5EF4-FFF2-40B4-BE49-F238E27FC236}">
                <a16:creationId xmlns:a16="http://schemas.microsoft.com/office/drawing/2014/main" id="{292CF2D8-94EB-45B3-B827-37839338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4502150"/>
            <a:ext cx="2220912" cy="15716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City</a:t>
            </a:r>
          </a:p>
          <a:p>
            <a:pPr eaLnBrk="1" hangingPunct="1"/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ID 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 (FK)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District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D95DA487-2A7A-45CF-A1D4-03358A9D6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388" y="4768850"/>
            <a:ext cx="22367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Text Box 7">
            <a:extLst>
              <a:ext uri="{FF2B5EF4-FFF2-40B4-BE49-F238E27FC236}">
                <a16:creationId xmlns:a16="http://schemas.microsoft.com/office/drawing/2014/main" id="{109BAF08-20E5-49ED-9AE6-14261B1C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498975"/>
            <a:ext cx="2220913" cy="15716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</a:t>
            </a:r>
          </a:p>
          <a:p>
            <a:pPr eaLnBrk="1" hangingPunct="1"/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Code</a:t>
            </a:r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Continent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Capital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...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0183" name="Line 8">
            <a:extLst>
              <a:ext uri="{FF2B5EF4-FFF2-40B4-BE49-F238E27FC236}">
                <a16:creationId xmlns:a16="http://schemas.microsoft.com/office/drawing/2014/main" id="{D13A0FF2-91D0-447E-9E4F-4E6ECD7D0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4779963"/>
            <a:ext cx="223678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9">
            <a:extLst>
              <a:ext uri="{FF2B5EF4-FFF2-40B4-BE49-F238E27FC236}">
                <a16:creationId xmlns:a16="http://schemas.microsoft.com/office/drawing/2014/main" id="{CEB46F97-AE5B-4A63-B185-508D61723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3463" y="5295900"/>
            <a:ext cx="1951037" cy="793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Text Box 10">
            <a:extLst>
              <a:ext uri="{FF2B5EF4-FFF2-40B4-BE49-F238E27FC236}">
                <a16:creationId xmlns:a16="http://schemas.microsoft.com/office/drawing/2014/main" id="{A82F04F4-3B2C-46E2-B1B1-F86D5E853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08550"/>
            <a:ext cx="170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A50021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</a:p>
        </p:txBody>
      </p:sp>
      <p:sp>
        <p:nvSpPr>
          <p:cNvPr id="50186" name="Text Box 11">
            <a:extLst>
              <a:ext uri="{FF2B5EF4-FFF2-40B4-BE49-F238E27FC236}">
                <a16:creationId xmlns:a16="http://schemas.microsoft.com/office/drawing/2014/main" id="{D09E6F8D-0D0E-48C2-A6CF-A21ECC6B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228850"/>
            <a:ext cx="8328025" cy="1873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DESCRIBE Country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Field       | Type      | Null| Key | Default | Extra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Code        | char(3)   | NO  | </a:t>
            </a:r>
            <a:r>
              <a:rPr lang="en-US" altLang="en-US" sz="16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PRI</a:t>
            </a:r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Name        | char(52)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...         |           |     |     |         |                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2B97B23-C4C9-4305-B3A5-51B693284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Joining Tables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B9995E0-F567-4520-84A3-FE516CEF1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788" y="1428750"/>
            <a:ext cx="7921625" cy="1920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Relate</a:t>
            </a:r>
            <a:r>
              <a:rPr lang="en-US" altLang="en-US"/>
              <a:t> or "</a:t>
            </a:r>
            <a:r>
              <a:rPr lang="en-US" altLang="en-US">
                <a:solidFill>
                  <a:schemeClr val="tx2"/>
                </a:solidFill>
              </a:rPr>
              <a:t>join</a:t>
            </a:r>
            <a:r>
              <a:rPr lang="en-US" altLang="en-US"/>
              <a:t>" tables using a condition.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Use "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table.field</a:t>
            </a:r>
            <a:r>
              <a:rPr lang="en-US" altLang="en-US"/>
              <a:t>" to qualify a field name: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         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Country.code  Country.name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Line 8">
            <a:extLst>
              <a:ext uri="{FF2B5EF4-FFF2-40B4-BE49-F238E27FC236}">
                <a16:creationId xmlns:a16="http://schemas.microsoft.com/office/drawing/2014/main" id="{D579AB7C-CBF4-40F5-8008-B44F18585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4022725"/>
            <a:ext cx="28416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Text Box 9">
            <a:extLst>
              <a:ext uri="{FF2B5EF4-FFF2-40B4-BE49-F238E27FC236}">
                <a16:creationId xmlns:a16="http://schemas.microsoft.com/office/drawing/2014/main" id="{83BEC311-DAB1-488E-89BB-E39663D7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5141913"/>
            <a:ext cx="4918075" cy="4064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City.countrycode = Country.code</a:t>
            </a:r>
            <a:endParaRPr lang="th-TH" altLang="en-US" sz="2000" b="1">
              <a:solidFill>
                <a:srgbClr val="CC0000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1206" name="Line 10">
            <a:extLst>
              <a:ext uri="{FF2B5EF4-FFF2-40B4-BE49-F238E27FC236}">
                <a16:creationId xmlns:a16="http://schemas.microsoft.com/office/drawing/2014/main" id="{D5A402E1-B7CD-48F2-AA67-82867F520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7713" y="4049713"/>
            <a:ext cx="4762" cy="1076325"/>
          </a:xfrm>
          <a:prstGeom prst="line">
            <a:avLst/>
          </a:prstGeom>
          <a:noFill/>
          <a:ln w="19050">
            <a:solidFill>
              <a:srgbClr val="3333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Text Box 11">
            <a:extLst>
              <a:ext uri="{FF2B5EF4-FFF2-40B4-BE49-F238E27FC236}">
                <a16:creationId xmlns:a16="http://schemas.microsoft.com/office/drawing/2014/main" id="{B6C5A308-210F-4A45-B186-19B6BCE3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36274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  <a:ea typeface="Angsana New" panose="02020603050405020304" pitchFamily="18" charset="-34"/>
              </a:rPr>
              <a:t>1</a:t>
            </a:r>
            <a:endParaRPr lang="th-TH" altLang="en-US" sz="2000" b="1">
              <a:latin typeface="Arial" panose="020B0604020202020204" pitchFamily="34" charset="0"/>
              <a:ea typeface="Angsana New" panose="02020603050405020304" pitchFamily="18" charset="-34"/>
            </a:endParaRPr>
          </a:p>
        </p:txBody>
      </p:sp>
      <p:sp>
        <p:nvSpPr>
          <p:cNvPr id="51208" name="Text Box 12">
            <a:extLst>
              <a:ext uri="{FF2B5EF4-FFF2-40B4-BE49-F238E27FC236}">
                <a16:creationId xmlns:a16="http://schemas.microsoft.com/office/drawing/2014/main" id="{3B7EB44A-EF53-407F-BCEE-0C641694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36671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  <a:ea typeface="Angsana New" panose="02020603050405020304" pitchFamily="18" charset="-34"/>
              </a:rPr>
              <a:t>*</a:t>
            </a:r>
            <a:endParaRPr lang="th-TH" altLang="en-US" sz="2000" b="1">
              <a:latin typeface="Arial" panose="020B0604020202020204" pitchFamily="34" charset="0"/>
              <a:ea typeface="Angsana New" panose="02020603050405020304" pitchFamily="18" charset="-34"/>
            </a:endParaRPr>
          </a:p>
        </p:txBody>
      </p:sp>
      <p:sp>
        <p:nvSpPr>
          <p:cNvPr id="51209" name="Text Box 13">
            <a:extLst>
              <a:ext uri="{FF2B5EF4-FFF2-40B4-BE49-F238E27FC236}">
                <a16:creationId xmlns:a16="http://schemas.microsoft.com/office/drawing/2014/main" id="{9B80B679-F399-42D8-8D2D-1B4FA71C4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282950"/>
            <a:ext cx="2220913" cy="15716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City</a:t>
            </a:r>
          </a:p>
          <a:p>
            <a:pPr eaLnBrk="1" hangingPunct="1"/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ID 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 (FK)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District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1210" name="Line 14">
            <a:extLst>
              <a:ext uri="{FF2B5EF4-FFF2-40B4-BE49-F238E27FC236}">
                <a16:creationId xmlns:a16="http://schemas.microsoft.com/office/drawing/2014/main" id="{6E3D139F-8787-4E61-BAE2-17923A366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950" y="3549650"/>
            <a:ext cx="223678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Text Box 15">
            <a:extLst>
              <a:ext uri="{FF2B5EF4-FFF2-40B4-BE49-F238E27FC236}">
                <a16:creationId xmlns:a16="http://schemas.microsoft.com/office/drawing/2014/main" id="{AD97D838-E5AD-4F62-B3A6-4C43DFFAE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270250"/>
            <a:ext cx="2220912" cy="15716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</a:t>
            </a:r>
          </a:p>
          <a:p>
            <a:pPr eaLnBrk="1" hangingPunct="1"/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Code</a:t>
            </a:r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Continent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Capital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...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1212" name="Line 16">
            <a:extLst>
              <a:ext uri="{FF2B5EF4-FFF2-40B4-BE49-F238E27FC236}">
                <a16:creationId xmlns:a16="http://schemas.microsoft.com/office/drawing/2014/main" id="{F5AC0C90-4156-4FFF-A3B2-8010DEB7C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738" y="3551238"/>
            <a:ext cx="22367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70F9736-8252-4202-A742-3711B7538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Join Country and City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50A68BC-D3F1-459E-B08F-48110C5E0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900" y="1582738"/>
            <a:ext cx="7921625" cy="1611312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Country.Name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City.Name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Country, City</a:t>
            </a:r>
            <a:b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Country.Code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City.CountryCode</a:t>
            </a:r>
            <a:b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Continent = 'South America';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8274D025-D7DA-4BFF-BF7C-BB26E29D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408363"/>
            <a:ext cx="2220912" cy="25495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Code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Continent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Region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SurfaceArea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GNP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LocalName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Capital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7300ECDA-70EF-4BC6-9640-0498CED90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113" y="3675063"/>
            <a:ext cx="22367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EF18DEFC-8CE3-4753-849C-F82C7A2B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3455988"/>
            <a:ext cx="2220912" cy="15716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City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ID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District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BE53A774-A3E9-4631-AB6D-C462DC0B4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3722688"/>
            <a:ext cx="22367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611B6E39-EC0F-4E0C-99B9-FD5D84E70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88" y="4237038"/>
            <a:ext cx="3425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57047EAD-FF7A-4AD1-B050-40868C7DE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3832225"/>
            <a:ext cx="327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  <a:ea typeface="Angsana New" panose="02020603050405020304" pitchFamily="18" charset="-34"/>
              </a:rPr>
              <a:t>Country.Code = City.CountryCode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F756681-B935-4D22-8113-AD6947068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</a:t>
            </a:r>
            <a:r>
              <a:rPr lang="en-US" altLang="en-US">
                <a:solidFill>
                  <a:srgbClr val="A50021"/>
                </a:solidFill>
              </a:rPr>
              <a:t>Aliases</a:t>
            </a:r>
            <a:r>
              <a:rPr lang="en-US" altLang="en-US"/>
              <a:t> to Reduce Typing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99F28B1F-B2F4-4415-8947-C6DEB8BF8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788" y="1692275"/>
            <a:ext cx="7921625" cy="2020888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.Name,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Country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City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 =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.CountryCode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.Continent = 'South America';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06783ACD-C126-4A9F-AEF6-AF194D2E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075" y="4237038"/>
            <a:ext cx="2817813" cy="46672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c is </a:t>
            </a:r>
            <a:r>
              <a:rPr lang="en-US" altLang="en-US" sz="2400">
                <a:solidFill>
                  <a:srgbClr val="A50021"/>
                </a:solidFill>
                <a:latin typeface="Arial" panose="020B0604020202020204" pitchFamily="34" charset="0"/>
                <a:ea typeface="Angsana New" panose="02020603050405020304" pitchFamily="18" charset="-34"/>
              </a:rPr>
              <a:t>alias</a:t>
            </a: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 for City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514763D6-8C41-445F-B81C-5CF64418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4243388"/>
            <a:ext cx="313372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co is </a:t>
            </a:r>
            <a:r>
              <a:rPr lang="en-US" altLang="en-US" sz="2400">
                <a:solidFill>
                  <a:srgbClr val="A50021"/>
                </a:solidFill>
                <a:latin typeface="Arial" panose="020B0604020202020204" pitchFamily="34" charset="0"/>
                <a:ea typeface="Angsana New" panose="02020603050405020304" pitchFamily="18" charset="-34"/>
              </a:rPr>
              <a:t>alias</a:t>
            </a: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 for Country</a:t>
            </a: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F5E0274D-E8D1-41D4-AE1D-50EBD3C0B4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65738" y="2416175"/>
            <a:ext cx="839787" cy="1808163"/>
          </a:xfrm>
          <a:prstGeom prst="line">
            <a:avLst/>
          </a:prstGeom>
          <a:noFill/>
          <a:ln w="12700">
            <a:solidFill>
              <a:schemeClr val="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6003EA40-1797-458A-8E3C-1FE408D03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6138" y="2468563"/>
            <a:ext cx="1443037" cy="1758950"/>
          </a:xfrm>
          <a:prstGeom prst="line">
            <a:avLst/>
          </a:prstGeom>
          <a:noFill/>
          <a:ln w="12700">
            <a:solidFill>
              <a:srgbClr val="A5002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6DE3374-F19E-4235-83EB-E6AE0DEC6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 Cities in Laos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BBEB32F3-91D1-4070-9287-B0EB99E42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900" y="2541588"/>
            <a:ext cx="7921625" cy="2020887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.Name,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.Name,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.Population 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Country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City </a:t>
            </a:r>
            <a:r>
              <a:rPr lang="en-US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 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4276" name="Text Box 8">
            <a:extLst>
              <a:ext uri="{FF2B5EF4-FFF2-40B4-BE49-F238E27FC236}">
                <a16:creationId xmlns:a16="http://schemas.microsoft.com/office/drawing/2014/main" id="{0C4D0D84-636A-4B54-8B21-512F99E3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357313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List the city names and city populations in Laos.</a:t>
            </a:r>
            <a:endParaRPr lang="th-TH" altLang="en-US" sz="2400">
              <a:latin typeface="Arial" panose="020B0604020202020204" pitchFamily="34" charset="0"/>
              <a:ea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D3A2A7E-6976-4D9B-937A-432772783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85B1C07-5880-4B67-8AAC-11D8F04DB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9445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AutoNum type="arabicPeriod"/>
            </a:pPr>
            <a:r>
              <a:rPr lang="en-US" altLang="en-US"/>
              <a:t>How can we find the </a:t>
            </a:r>
            <a:r>
              <a:rPr lang="en-US" altLang="en-US">
                <a:solidFill>
                  <a:schemeClr val="hlink"/>
                </a:solidFill>
              </a:rPr>
              <a:t>name of the capital city</a:t>
            </a:r>
            <a:r>
              <a:rPr lang="en-US" altLang="en-US"/>
              <a:t> for each country? 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BEF0E420-AF9E-4815-9AF0-7F45A452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617788"/>
            <a:ext cx="2220913" cy="2579687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</a:t>
            </a:r>
          </a:p>
          <a:p>
            <a:pPr eaLnBrk="1" hangingPunct="1"/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Code 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Continent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Region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SurfaceArea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GNP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LocalName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Capital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9C22AC84-1671-4AE4-8E34-89955F5B2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936875"/>
            <a:ext cx="223678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FF617221-E803-4D28-B4EE-347CC03A9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565400"/>
            <a:ext cx="2220912" cy="1601788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City</a:t>
            </a:r>
          </a:p>
          <a:p>
            <a:pPr eaLnBrk="1" hangingPunct="1"/>
            <a:r>
              <a:rPr lang="en-US" altLang="en-US" sz="16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ID 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District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262BFB87-3F30-4794-8A9F-5CDFA4A6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2870200"/>
            <a:ext cx="223678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01B8B7F-4799-418D-AFA8-DA559F5DB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FDAB8C8-6AA8-49F8-9AAF-2AB945EC8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10604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List the country name and </a:t>
            </a:r>
            <a:r>
              <a:rPr lang="en-US" altLang="en-US">
                <a:solidFill>
                  <a:schemeClr val="tx2"/>
                </a:solidFill>
              </a:rPr>
              <a:t>capital city name</a:t>
            </a:r>
            <a:r>
              <a:rPr lang="en-US" altLang="en-US"/>
              <a:t>, for all countries </a:t>
            </a:r>
            <a:r>
              <a:rPr lang="en-US" altLang="en-US">
                <a:solidFill>
                  <a:schemeClr val="tx2"/>
                </a:solidFill>
              </a:rPr>
              <a:t>in Asia</a:t>
            </a:r>
            <a:r>
              <a:rPr lang="en-US" altLang="en-US"/>
              <a:t>.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F99A5F4D-20F0-4AD8-B810-DF85252D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84525"/>
            <a:ext cx="8074025" cy="171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rgbClr val="0066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.name, </a:t>
            </a:r>
            <a:r>
              <a:rPr lang="en-US" altLang="en-US" sz="2400" b="1">
                <a:solidFill>
                  <a:srgbClr val="0066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.name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AS CapitalCity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 </a:t>
            </a:r>
            <a:r>
              <a:rPr lang="en-US" altLang="en-US" sz="2400" b="1">
                <a:solidFill>
                  <a:srgbClr val="0066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, City </a:t>
            </a:r>
            <a:r>
              <a:rPr lang="en-US" altLang="en-US" sz="2400" b="1">
                <a:solidFill>
                  <a:srgbClr val="0066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 ...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AND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...  ;</a:t>
            </a:r>
            <a:endParaRPr lang="th-TH" altLang="en-US" sz="24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51AD03-72C6-4ED4-8053-6D41C33EC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0BC4A0B-DA25-43DA-A286-6BF19E4AB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9445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AutoNum type="arabicPeriod"/>
            </a:pPr>
            <a:r>
              <a:rPr lang="en-US" altLang="en-US"/>
              <a:t>How can we join the CountryLanguage table with the County table? 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69A9A2D-66E6-462D-BEC6-9DA65DA8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465388"/>
            <a:ext cx="2220912" cy="2579687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Code (PK)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Continent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Region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SurfaceArea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Population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GNP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LocalName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Capital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5890039F-7089-4896-B757-DD83C9510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063" y="2784475"/>
            <a:ext cx="2236787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Text Box 8">
            <a:extLst>
              <a:ext uri="{FF2B5EF4-FFF2-40B4-BE49-F238E27FC236}">
                <a16:creationId xmlns:a16="http://schemas.microsoft.com/office/drawing/2014/main" id="{B7837A47-F1CE-494F-BE13-8F5C7E44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2395538"/>
            <a:ext cx="2403475" cy="135731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CountryLanguage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Language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isOfficial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Percentage</a:t>
            </a:r>
            <a:endParaRPr lang="th-TH" altLang="en-US" sz="16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7351" name="Line 9">
            <a:extLst>
              <a:ext uri="{FF2B5EF4-FFF2-40B4-BE49-F238E27FC236}">
                <a16:creationId xmlns:a16="http://schemas.microsoft.com/office/drawing/2014/main" id="{3F4179B0-818C-48DF-B6DD-EB5C08312F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3588" y="2720975"/>
            <a:ext cx="2392362" cy="127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Text Box 11">
            <a:extLst>
              <a:ext uri="{FF2B5EF4-FFF2-40B4-BE49-F238E27FC236}">
                <a16:creationId xmlns:a16="http://schemas.microsoft.com/office/drawing/2014/main" id="{644C679C-FBD2-46CB-AF51-E490C068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172075"/>
            <a:ext cx="7675562" cy="86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pitchFamily="34" charset="-128"/>
                <a:ea typeface="Angsana New" panose="02020603050405020304" pitchFamily="18" charset="-34"/>
              </a:rPr>
              <a:t>     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 CO, CountryLanguage 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...</a:t>
            </a:r>
            <a:endParaRPr lang="th-TH" altLang="en-US" sz="20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803F655-91BA-4C7E-9385-D10007FB2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1B5F33C-7CFC-4180-B1A6-02D4D1E4D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543049"/>
            <a:ext cx="7921625" cy="2447925"/>
          </a:xfrm>
        </p:spPr>
        <p:txBody>
          <a:bodyPr>
            <a:norm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In </a:t>
            </a:r>
            <a:r>
              <a:rPr lang="en-US" altLang="en-US">
                <a:solidFill>
                  <a:schemeClr val="tx2"/>
                </a:solidFill>
              </a:rPr>
              <a:t>what countries</a:t>
            </a:r>
            <a:r>
              <a:rPr lang="en-US" altLang="en-US"/>
              <a:t> is the Thai language spoken?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By what </a:t>
            </a:r>
            <a:r>
              <a:rPr lang="en-US" altLang="en-US">
                <a:solidFill>
                  <a:schemeClr val="tx2"/>
                </a:solidFill>
              </a:rPr>
              <a:t>percentage</a:t>
            </a:r>
            <a:r>
              <a:rPr lang="en-US" altLang="en-US"/>
              <a:t> of the people?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/>
              <a:t>Example: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63330CCD-1DBC-4BA8-9E1D-342E575F2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4117975"/>
            <a:ext cx="8074025" cy="1784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73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CO.name, L.language, L.percentage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 CO, CountryLanguage 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 ...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AND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...  ;</a:t>
            </a:r>
            <a:endParaRPr lang="th-TH" altLang="en-US" sz="2400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5BFEAAC-DE26-4FED-BF50-CB91B7585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 using Aliases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EE46268-6A78-4C6F-908D-8218D2775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598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 </a:t>
            </a:r>
            <a:r>
              <a:rPr lang="en-US" altLang="en-US">
                <a:solidFill>
                  <a:schemeClr val="hlink"/>
                </a:solidFill>
              </a:rPr>
              <a:t>what countries</a:t>
            </a:r>
            <a:r>
              <a:rPr lang="en-US" altLang="en-US"/>
              <a:t> is </a:t>
            </a:r>
            <a:r>
              <a:rPr lang="en-US" altLang="en-US">
                <a:solidFill>
                  <a:schemeClr val="tx2"/>
                </a:solidFill>
              </a:rPr>
              <a:t>Chinese</a:t>
            </a:r>
            <a:r>
              <a:rPr lang="en-US" altLang="en-US"/>
              <a:t> the </a:t>
            </a:r>
            <a:r>
              <a:rPr lang="en-US" altLang="en-US">
                <a:solidFill>
                  <a:schemeClr val="hlink"/>
                </a:solidFill>
              </a:rPr>
              <a:t>official language</a:t>
            </a:r>
            <a:r>
              <a:rPr lang="en-US" altLang="en-US"/>
              <a:t>?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A4DE5CF4-FF36-4181-9438-7D4FEDEA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413000"/>
            <a:ext cx="8074025" cy="187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.name,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.language,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.percentage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, CountryLanguage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 C.code = L.countrycode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AND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.language 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LIKE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'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%Chinese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AND</a:t>
            </a:r>
            <a:r>
              <a:rPr lang="en-US" altLang="en-US" sz="20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isOfficial = 'T';</a:t>
            </a:r>
            <a:endParaRPr lang="th-TH" altLang="en-US">
              <a:latin typeface="Arial Unicode MS" pitchFamily="34" charset="-128"/>
              <a:ea typeface="Angsana New" panose="02020603050405020304" pitchFamily="18" charset="-34"/>
            </a:endParaRP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5AAEAD4D-343E-48AF-BDC6-26E5C59B9F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763" y="3125788"/>
            <a:ext cx="417512" cy="17129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DC546D32-4DB9-43EA-B78D-68237116A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4814888"/>
            <a:ext cx="2684462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alias for CountryLanguage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5AE754B3-6362-448F-BFD5-946D68ED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5097463"/>
            <a:ext cx="407035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you can </a:t>
            </a:r>
            <a:r>
              <a:rPr lang="en-US" altLang="en-US" sz="2400">
                <a:solidFill>
                  <a:srgbClr val="A50021"/>
                </a:solidFill>
                <a:latin typeface="Arial" panose="020B0604020202020204" pitchFamily="34" charset="0"/>
                <a:ea typeface="Angsana New" panose="02020603050405020304" pitchFamily="18" charset="-34"/>
              </a:rPr>
              <a:t>omit</a:t>
            </a: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 table name when there is no ambiguity</a:t>
            </a:r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05444EB2-445E-4FA6-A16F-9C463E79C9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1538" y="4298950"/>
            <a:ext cx="46037" cy="808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038C493-AB8C-483E-AC9F-9D5072267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SELECT statement with *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E10A486-85A9-466F-938A-70EA575D6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10731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Display values for </a:t>
            </a:r>
            <a:r>
              <a:rPr lang="en-US" altLang="en-US">
                <a:solidFill>
                  <a:srgbClr val="A50021"/>
                </a:solidFill>
              </a:rPr>
              <a:t>all fields</a:t>
            </a:r>
            <a:r>
              <a:rPr lang="en-US" altLang="en-US"/>
              <a:t> in table: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tablename ;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9D0EDA3-087D-4551-A4D3-0980DA3D1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330575"/>
            <a:ext cx="7718425" cy="238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* from accounts;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+---------------+---------------+----------+---------+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accountNumber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accountName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clientID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balance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+---------------+---------------+----------+---------+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11111113   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P.Watanapong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| 00001001 |  300000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11111114      | CPE Fund      | 00001002 | 1840000 |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+---------------+---------------+----------+---------+</a:t>
            </a: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F6F5049-4726-4536-91A7-92FAAFD4B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240BA39-E32B-4D91-81F7-A6BFA3862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45894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>
                <a:solidFill>
                  <a:schemeClr val="hlink"/>
                </a:solidFill>
              </a:rPr>
              <a:t>What countries</a:t>
            </a:r>
            <a:r>
              <a:rPr lang="en-US" altLang="en-US"/>
              <a:t> use </a:t>
            </a:r>
            <a:r>
              <a:rPr lang="en-US" altLang="en-US">
                <a:solidFill>
                  <a:schemeClr val="tx2"/>
                </a:solidFill>
              </a:rPr>
              <a:t>English</a:t>
            </a:r>
            <a:r>
              <a:rPr lang="en-US" altLang="en-US"/>
              <a:t>?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solidFill>
                  <a:schemeClr val="hlink"/>
                </a:solidFill>
              </a:rPr>
              <a:t>ORDER</a:t>
            </a:r>
            <a:r>
              <a:rPr lang="en-US" altLang="en-US"/>
              <a:t> the results by </a:t>
            </a:r>
            <a:r>
              <a:rPr lang="en-US" altLang="en-US">
                <a:solidFill>
                  <a:schemeClr val="tx2"/>
                </a:solidFill>
              </a:rPr>
              <a:t>percentage</a:t>
            </a:r>
            <a:r>
              <a:rPr lang="en-US" altLang="en-US"/>
              <a:t> spoken, from largest to smallest %.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In </a:t>
            </a:r>
            <a:r>
              <a:rPr lang="en-US" altLang="en-US">
                <a:solidFill>
                  <a:schemeClr val="hlink"/>
                </a:solidFill>
              </a:rPr>
              <a:t>how many</a:t>
            </a:r>
            <a:r>
              <a:rPr lang="en-US" altLang="en-US"/>
              <a:t> countries is English the </a:t>
            </a:r>
            <a:r>
              <a:rPr lang="en-US" altLang="en-US">
                <a:solidFill>
                  <a:schemeClr val="tx2"/>
                </a:solidFill>
              </a:rPr>
              <a:t>official language</a:t>
            </a:r>
            <a:r>
              <a:rPr lang="en-US" altLang="en-US"/>
              <a:t>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tx2"/>
                </a:solidFill>
              </a:rPr>
              <a:t>Harder</a:t>
            </a:r>
            <a:endParaRPr lang="en-US" altLang="en-US" b="1" i="1"/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 startAt="3"/>
            </a:pPr>
            <a:r>
              <a:rPr lang="en-US" altLang="en-US"/>
              <a:t>In the world, approximately </a:t>
            </a:r>
            <a:r>
              <a:rPr lang="en-US" altLang="en-US">
                <a:solidFill>
                  <a:schemeClr val="hlink"/>
                </a:solidFill>
              </a:rPr>
              <a:t>how many people</a:t>
            </a:r>
            <a:r>
              <a:rPr lang="en-US" altLang="en-US"/>
              <a:t> speak English?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sum( C.population * L.percentage / 100 )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12AFE70-467B-4C0A-BE61-3191423D8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Condition Join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94444AA-ADD7-45CE-9634-BD1945877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9461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JOIN</a:t>
            </a:r>
            <a:r>
              <a:rPr lang="en-US" altLang="en-US"/>
              <a:t> the CountryLanguage and Language tables using the country code: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01ACBB52-DA58-4224-AA11-FFA384D8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2651125"/>
            <a:ext cx="7951787" cy="222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CO.Name, L.language, L.percentage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FROM Country CO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JOIN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CountryLanguage 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  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ON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CO.code = L.countrycode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...;</a:t>
            </a:r>
            <a:endParaRPr lang="en-US" altLang="en-US">
              <a:latin typeface="Arial Unicode MS" pitchFamily="34" charset="-128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CA7D6BA-EE54-479C-A501-6F14D205D7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More SELECT Syntax</a:t>
            </a:r>
            <a:endParaRPr lang="th-TH" altLang="en-US">
              <a:ea typeface="Angsana New" panose="02020603050405020304" pitchFamily="18" charset="-34"/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DAEB58F0-6FF8-485E-BBB5-7909727B69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71A6CAA-AAF8-461B-87F7-54404C57E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GROUP BY ...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E5A5775-9968-4D05-9EEA-E3656F621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21542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GROUP BY ...</a:t>
            </a:r>
            <a:r>
              <a:rPr lang="en-US" altLang="en-US"/>
              <a:t> is used when you want to </a:t>
            </a:r>
            <a:r>
              <a:rPr lang="en-US" altLang="en-US">
                <a:solidFill>
                  <a:schemeClr val="tx2"/>
                </a:solidFill>
              </a:rPr>
              <a:t>apply a function</a:t>
            </a:r>
            <a:r>
              <a:rPr lang="en-US" altLang="en-US"/>
              <a:t> (count, sum, avg) to</a:t>
            </a:r>
            <a:r>
              <a:rPr lang="en-US" altLang="en-US">
                <a:solidFill>
                  <a:schemeClr val="hlink"/>
                </a:solidFill>
              </a:rPr>
              <a:t> a group of rows</a:t>
            </a:r>
            <a:r>
              <a:rPr lang="en-US" altLang="en-US"/>
              <a:t> having a </a:t>
            </a:r>
            <a:r>
              <a:rPr lang="en-US" altLang="en-US">
                <a:solidFill>
                  <a:schemeClr val="tx2"/>
                </a:solidFill>
              </a:rPr>
              <a:t>common characteristic</a:t>
            </a:r>
            <a:r>
              <a:rPr lang="en-US" altLang="en-US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Example</a:t>
            </a:r>
            <a:r>
              <a:rPr lang="en-US" altLang="en-US"/>
              <a:t>: How many countries are in </a:t>
            </a:r>
            <a:r>
              <a:rPr lang="en-US" altLang="en-US">
                <a:solidFill>
                  <a:schemeClr val="tx2"/>
                </a:solidFill>
              </a:rPr>
              <a:t>each continent</a:t>
            </a:r>
            <a:r>
              <a:rPr lang="en-US" altLang="en-US"/>
              <a:t>?</a:t>
            </a:r>
            <a:endParaRPr lang="th-TH" altLang="en-US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CF8BAB93-386E-4E53-AE7F-859C068E8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957638"/>
            <a:ext cx="7718425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continent, count(*)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GROUP BY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continent</a:t>
            </a:r>
          </a:p>
          <a:p>
            <a:pPr eaLnBrk="1" hangingPunct="1">
              <a:spcBef>
                <a:spcPct val="20000"/>
              </a:spcBef>
            </a:pP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1D9768F-6943-498C-90E7-1D726BF4C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BY Exercise</a:t>
            </a:r>
            <a:endParaRPr lang="th-TH" altLang="en-US">
              <a:ea typeface="Angsana New" panose="02020603050405020304" pitchFamily="18" charset="-34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98C7D6C-A8CA-43F1-84F7-7E78D1212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21542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What is the total population of each continent?</a:t>
            </a:r>
          </a:p>
          <a:p>
            <a:pPr marL="0" indent="0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use sum(population)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endParaRPr lang="th-TH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CC2E105-F7E1-4B9A-BC80-4AC0B569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957638"/>
            <a:ext cx="7718425" cy="1673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continent, SUM(population)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GROUP BY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...</a:t>
            </a:r>
          </a:p>
          <a:p>
            <a:pPr eaLnBrk="1" hangingPunct="1">
              <a:spcBef>
                <a:spcPct val="20000"/>
              </a:spcBef>
            </a:pPr>
            <a:endParaRPr lang="th-TH" altLang="en-US" b="1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4E6646E-38EF-419B-81B2-CFC06E5F2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Logical operations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86761A5-B774-4574-BFCA-040D62937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543050"/>
            <a:ext cx="8104187" cy="3074988"/>
          </a:xfrm>
        </p:spPr>
        <p:txBody>
          <a:bodyPr>
            <a:normAutofit fontScale="92500" lnSpcReduction="10000"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/>
                </a:solidFill>
              </a:rPr>
              <a:t>OR</a:t>
            </a:r>
            <a:r>
              <a:rPr lang="en-US" altLang="en-US"/>
              <a:t>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/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 * FROM City WHERE </a:t>
            </a:r>
            <a:b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District='Songkhla' 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District='Bangkok';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000"/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chemeClr val="tx2"/>
                </a:solidFill>
              </a:rPr>
              <a:t>AND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 Name, SurfaceArea FROM Country WHERE </a:t>
            </a:r>
            <a:b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Continent = 'Africa' 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SurfaceArea &gt; 1000000;</a:t>
            </a:r>
            <a:endParaRPr lang="en-US" altLang="en-US" sz="2000"/>
          </a:p>
          <a:p>
            <a:pPr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chemeClr val="tx2"/>
                </a:solidFill>
              </a:rPr>
              <a:t>NOT</a:t>
            </a:r>
            <a:endParaRPr lang="en-US" altLang="en-US" sz="20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 * FROM Accounts WHERE </a:t>
            </a:r>
            <a:b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AvailableBalance = 0;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138A6BB-2E69-40E6-A04E-416076FCC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Set operations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15C5DC8-2F6B-47BB-BB3A-6C17CDB9F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30749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IN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 * FROM City WHERE </a:t>
            </a:r>
            <a:b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District </a:t>
            </a: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('Songkhla', 'Bangkok');</a:t>
            </a: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00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2A50785-A15F-474C-812E-777A7102F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 for matching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76A7152-2BF8-459B-A43E-3354D4BF1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788" y="1439863"/>
            <a:ext cx="7921625" cy="50307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How many countries have a government that is </a:t>
            </a:r>
            <a:r>
              <a:rPr lang="en-US" altLang="en-US" i="1">
                <a:solidFill>
                  <a:schemeClr val="hlink"/>
                </a:solidFill>
              </a:rPr>
              <a:t>any form</a:t>
            </a:r>
            <a:r>
              <a:rPr lang="en-US" altLang="en-US"/>
              <a:t> of </a:t>
            </a:r>
            <a:r>
              <a:rPr lang="en-US" altLang="en-US">
                <a:solidFill>
                  <a:schemeClr val="tx2"/>
                </a:solidFill>
              </a:rPr>
              <a:t>monarchy</a:t>
            </a:r>
            <a:r>
              <a:rPr lang="en-US" altLang="en-US"/>
              <a:t>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/>
              <a:t>match any government containing '</a:t>
            </a:r>
            <a:r>
              <a:rPr lang="en-US" altLang="en-US">
                <a:solidFill>
                  <a:schemeClr val="tx2"/>
                </a:solidFill>
              </a:rPr>
              <a:t>Monarchy</a:t>
            </a:r>
            <a:r>
              <a:rPr lang="en-US" altLang="en-US"/>
              <a:t>'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How many are some form of monarchy, but </a:t>
            </a:r>
            <a:r>
              <a:rPr lang="en-US" altLang="en-US" i="1">
                <a:solidFill>
                  <a:schemeClr val="hlink"/>
                </a:solidFill>
              </a:rPr>
              <a:t>not</a:t>
            </a:r>
            <a:r>
              <a:rPr lang="en-US" altLang="en-US" i="1"/>
              <a:t> a </a:t>
            </a:r>
            <a:r>
              <a:rPr lang="en-US" altLang="en-US">
                <a:solidFill>
                  <a:schemeClr val="tx2"/>
                </a:solidFill>
              </a:rPr>
              <a:t>Constitutional Monarchy</a:t>
            </a:r>
            <a:r>
              <a:rPr lang="en-US" altLang="en-US"/>
              <a:t> (like Thailand)?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1DF97D5-D85E-4E70-B736-BEC7C64BD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GROUP BY ... HAVING ...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E7D3B1A-2B7B-4A8C-B804-4F6E19B24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21431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...</a:t>
            </a:r>
            <a:r>
              <a:rPr lang="en-US" altLang="en-US"/>
              <a:t> used to apply a function to a group of rows having a characteristic.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...</a:t>
            </a:r>
            <a:r>
              <a:rPr lang="en-US" altLang="en-US"/>
              <a:t> is used to put a condition on the groups.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Example</a:t>
            </a:r>
            <a:r>
              <a:rPr lang="en-US" altLang="en-US"/>
              <a:t>:  What countries have </a:t>
            </a:r>
            <a:r>
              <a:rPr lang="en-US" altLang="en-US">
                <a:solidFill>
                  <a:schemeClr val="hlink"/>
                </a:solidFill>
              </a:rPr>
              <a:t>more than one official lanaguage</a:t>
            </a:r>
            <a:r>
              <a:rPr lang="en-US" altLang="en-US"/>
              <a:t>???</a:t>
            </a:r>
            <a:endParaRPr lang="th-TH" altLang="en-US"/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B29430D7-4C91-486F-85BA-4876C4D3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308475"/>
            <a:ext cx="7718425" cy="1417638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countrycode,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(language)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countrylanguage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</a:t>
            </a:r>
            <a:r>
              <a:rPr lang="en-US" altLang="en-US" sz="2800" b="1">
                <a:solidFill>
                  <a:srgbClr val="CC0000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???</a:t>
            </a:r>
            <a:endParaRPr lang="th-TH" altLang="en-US" sz="2800" b="1">
              <a:solidFill>
                <a:srgbClr val="CC0000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1BD5512-C04D-4ADA-9417-CB607971E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GROUP BY ... HAVING ...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51A7AC5-0692-4A5C-B8A4-A43495862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4587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(1) First, how to count official languages in each country?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31F704FA-431A-471C-A941-2AAC732E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2179638"/>
            <a:ext cx="7718425" cy="2109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(language)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countrylanguage</a:t>
            </a:r>
            <a:endParaRPr lang="en-US" altLang="en-US" sz="24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isOfficial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='T'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GROUP BY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  <a:endParaRPr lang="th-TH" altLang="en-US" b="1" dirty="0">
              <a:solidFill>
                <a:srgbClr val="CC0000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AA6F7F-3930-45AE-9DBF-972FC3130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Qualifying SELECT</a:t>
            </a:r>
            <a:endParaRPr lang="th-TH" altLang="en-US">
              <a:ea typeface="Angsana New" panose="02020603050405020304" pitchFamily="18" charset="-34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DF89151-0367-49F4-8965-B127EC363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33940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Select columns from a table that match some criteria: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field1, field2, field3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field1,... [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[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offset,]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row_count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cities with population &gt; 5 M</a:t>
            </a:r>
          </a:p>
          <a:p>
            <a:pPr>
              <a:buFont typeface="Wingdings" panose="05000000000000000000" pitchFamily="2" charset="2"/>
              <a:buNone/>
            </a:pPr>
            <a:endParaRPr lang="th-TH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74360DCB-B9D5-4D9D-B4D5-7557964A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979988"/>
            <a:ext cx="7718425" cy="12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* FROM City</a:t>
            </a:r>
            <a:b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 WHERE population &gt; 5000000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 ORDER BY population DESC;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6596741-2580-4627-AAA2-8EF83A566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GROUP BY ... HAVING ...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54EA248-FB95-4FA0-B0D8-095CAD2B6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4587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(2) add HAVING to restrict results to count( ) &gt; 1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68611A-44BB-4BA0-97F2-20735542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2179638"/>
            <a:ext cx="7718425" cy="2657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, count(language)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FROM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countrylanguage</a:t>
            </a:r>
            <a:endParaRPr lang="en-US" altLang="en-US" sz="24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WHERE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isOfficial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='T'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GROUP BY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  <a:endParaRPr lang="en-US" altLang="en-US" sz="24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HAVING count(language) &gt; 1</a:t>
            </a:r>
            <a:endParaRPr lang="th-TH" altLang="en-US" b="1" dirty="0">
              <a:solidFill>
                <a:schemeClr val="hlink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64A92A7-9BCD-4FCB-B8D7-36882F721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LIMIT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1E46930-E094-4BAB-83A6-87E674844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638" y="1566863"/>
            <a:ext cx="8310562" cy="18303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A way to get a "most" or "least" result: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/>
              <a:t>ORDER results by what you want.  Use ASC or DESC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use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1</a:t>
            </a:r>
            <a:r>
              <a:rPr lang="en-US" altLang="en-US" dirty="0"/>
              <a:t>  to limit number of results.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133EBA6F-8285-45CE-BA42-29B3F77AF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3695700"/>
            <a:ext cx="8067675" cy="178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Name, Population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FROM country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ORDER BY Population DESC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LIMIT 1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  <a:endParaRPr lang="en-US" altLang="en-US" sz="2400" i="1" dirty="0">
              <a:solidFill>
                <a:schemeClr val="tx2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241DF6C-580B-4509-9E15-1C099B6E3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F81A6D3-88E0-47C1-8E79-E5AAA22BE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27273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Which nation is the most crowded?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Find the country with </a:t>
            </a:r>
            <a:r>
              <a:rPr lang="en-US" altLang="en-US" dirty="0">
                <a:solidFill>
                  <a:schemeClr val="tx2"/>
                </a:solidFill>
              </a:rPr>
              <a:t>maximum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population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density</a:t>
            </a:r>
            <a:r>
              <a:rPr lang="en-US" altLang="en-US" dirty="0"/>
              <a:t> (population per sq. km.)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Show the name and the population density</a:t>
            </a:r>
          </a:p>
          <a:p>
            <a:pPr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Hint:  create an </a:t>
            </a:r>
            <a:r>
              <a:rPr lang="en-US" altLang="en-US" i="1" dirty="0">
                <a:solidFill>
                  <a:schemeClr val="tx2"/>
                </a:solidFill>
              </a:rPr>
              <a:t>alias</a:t>
            </a:r>
            <a:r>
              <a:rPr lang="en-US" altLang="en-US" dirty="0"/>
              <a:t> for a computed field: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1872910F-5F84-4B6E-921C-F7836EB9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476750"/>
            <a:ext cx="7718425" cy="1569660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sql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&gt;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name,</a:t>
            </a:r>
            <a:b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max(population/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surfaceArea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) </a:t>
            </a:r>
            <a:r>
              <a:rPr lang="en-US" altLang="en-US" sz="2400" b="1" dirty="0">
                <a:solidFill>
                  <a:srgbClr val="A50021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AS density</a:t>
            </a:r>
            <a:b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8853" name="Oval 5">
            <a:extLst>
              <a:ext uri="{FF2B5EF4-FFF2-40B4-BE49-F238E27FC236}">
                <a16:creationId xmlns:a16="http://schemas.microsoft.com/office/drawing/2014/main" id="{B036F007-8EB4-47B2-BE7E-94A6370D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4705350"/>
            <a:ext cx="2127250" cy="62547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 Unicode MS" pitchFamily="34" charset="-128"/>
              <a:ea typeface="Angsana New" panose="02020603050405020304" pitchFamily="18" charset="-34"/>
            </a:endParaRPr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6B4D95E5-9899-4B50-8389-E465182B2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2250" y="5299075"/>
            <a:ext cx="452438" cy="454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49932EAF-DD07-4D84-8956-5DBF31BE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5741988"/>
            <a:ext cx="4283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  <a:ea typeface="Angsana New" panose="02020603050405020304" pitchFamily="18" charset="-34"/>
              </a:rPr>
              <a:t>Alias</a:t>
            </a: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:</a:t>
            </a:r>
            <a:b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</a:br>
            <a:r>
              <a:rPr lang="en-US" altLang="en-US" sz="2400">
                <a:latin typeface="Arial" panose="020B0604020202020204" pitchFamily="34" charset="0"/>
                <a:ea typeface="Angsana New" panose="02020603050405020304" pitchFamily="18" charset="-34"/>
              </a:rPr>
              <a:t>  </a:t>
            </a:r>
            <a:r>
              <a:rPr lang="en-US" altLang="en-US" sz="2000">
                <a:latin typeface="Arial" panose="020B0604020202020204" pitchFamily="34" charset="0"/>
                <a:ea typeface="Angsana New" panose="02020603050405020304" pitchFamily="18" charset="-34"/>
              </a:rPr>
              <a:t>density := population/surfaceArea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E2993DC-E1C0-4A4D-AB25-1314E329B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</a:t>
            </a:r>
            <a:endParaRPr lang="th-TH" altLang="en-US">
              <a:ea typeface="Angsana New" panose="02020603050405020304" pitchFamily="18" charset="-34"/>
            </a:endParaRP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B112079-3D36-4C67-B5F9-16E4555A7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MySQL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http://dev.mysql.com/tech-resources/articles/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Learning SQL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http://www.w3schools.com/sql/  </a:t>
            </a:r>
            <a:br>
              <a:rPr lang="en-US" altLang="en-US"/>
            </a:br>
            <a:r>
              <a:rPr lang="en-US" altLang="en-US"/>
              <a:t>nice tutorial and command reference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endParaRPr lang="th-TH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5FE9E1A-8BD3-4253-A5CB-5E9466A8D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in SQL</a:t>
            </a:r>
            <a:endParaRPr lang="th-TH" altLang="en-US">
              <a:ea typeface="Angsana New" panose="02020603050405020304" pitchFamily="18" charset="-34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001D95F-EAC6-428C-A5E2-F349FE62D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88" y="1543050"/>
            <a:ext cx="7921625" cy="7524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Use </a:t>
            </a:r>
            <a:r>
              <a:rPr lang="en-US" altLang="en-US" dirty="0">
                <a:solidFill>
                  <a:schemeClr val="hlink"/>
                </a:solidFill>
              </a:rPr>
              <a:t>quotation</a:t>
            </a:r>
            <a:r>
              <a:rPr lang="en-US" altLang="en-US" dirty="0"/>
              <a:t> around String constants. 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48493232-EACA-4773-BCCE-3515FE2E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493963"/>
            <a:ext cx="8013700" cy="977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* FROM Country </a:t>
            </a:r>
          </a:p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  WHERE name = </a:t>
            </a:r>
            <a:r>
              <a:rPr lang="en-US" altLang="en-US" sz="2400" b="1" dirty="0">
                <a:solidFill>
                  <a:srgbClr val="9900CC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“Thailand”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  <a:endParaRPr lang="th-TH" altLang="en-US" sz="2400" b="1" dirty="0">
              <a:solidFill>
                <a:schemeClr val="tx2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2BAA7EA0-CE3B-4B5B-BF1D-56FFEF51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68750"/>
            <a:ext cx="8013700" cy="97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* FROM City </a:t>
            </a:r>
          </a:p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  WHERE Name = </a:t>
            </a:r>
            <a:r>
              <a:rPr lang="en-US" altLang="en-US" sz="2400" b="1" dirty="0">
                <a:solidFill>
                  <a:srgbClr val="9900CC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“Los Angeles”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  <a:endParaRPr lang="th-TH" altLang="en-US" sz="2400" b="1" dirty="0">
              <a:solidFill>
                <a:schemeClr val="tx2"/>
              </a:solidFill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2834D91-895A-44F7-AC25-EF8EBAEB9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Exercises for Thailand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7E319C6-B359-474F-BDFB-1E9ED150E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900" y="1362075"/>
            <a:ext cx="7921625" cy="52101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is the </a:t>
            </a:r>
            <a:r>
              <a:rPr lang="en-US" altLang="en-US" dirty="0">
                <a:solidFill>
                  <a:schemeClr val="hlink"/>
                </a:solidFill>
              </a:rPr>
              <a:t>country code</a:t>
            </a:r>
            <a:r>
              <a:rPr lang="en-US" altLang="en-US" dirty="0"/>
              <a:t> for Thailand?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SELECT * from ...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'Thailand'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List the </a:t>
            </a:r>
            <a:r>
              <a:rPr lang="en-US" altLang="en-US" dirty="0">
                <a:solidFill>
                  <a:schemeClr val="tx2"/>
                </a:solidFill>
              </a:rPr>
              <a:t>cities</a:t>
            </a:r>
            <a:r>
              <a:rPr lang="en-US" altLang="en-US" dirty="0"/>
              <a:t> in </a:t>
            </a:r>
            <a:r>
              <a:rPr lang="en-US" altLang="en-US" dirty="0">
                <a:solidFill>
                  <a:schemeClr val="hlink"/>
                </a:solidFill>
              </a:rPr>
              <a:t>Thailand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2"/>
                </a:solidFill>
              </a:rPr>
              <a:t>sorted</a:t>
            </a:r>
            <a:r>
              <a:rPr lang="en-US" altLang="en-US" dirty="0"/>
              <a:t> by </a:t>
            </a:r>
            <a:r>
              <a:rPr lang="en-US" altLang="en-US" dirty="0">
                <a:solidFill>
                  <a:schemeClr val="hlink"/>
                </a:solidFill>
              </a:rPr>
              <a:t>largest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population</a:t>
            </a:r>
            <a:r>
              <a:rPr lang="en-US" altLang="en-US" dirty="0"/>
              <a:t> to smallest.   Use "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...</a:t>
            </a:r>
            <a:r>
              <a:rPr lang="en-US" altLang="en-US" dirty="0"/>
              <a:t>"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</a:t>
            </a:r>
            <a:r>
              <a:rPr lang="en-US" altLang="en-US" dirty="0">
                <a:solidFill>
                  <a:schemeClr val="tx2"/>
                </a:solidFill>
              </a:rPr>
              <a:t>languages</a:t>
            </a:r>
            <a:r>
              <a:rPr lang="en-US" altLang="en-US" dirty="0"/>
              <a:t> are spoken in Thailand?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</a:t>
            </a:r>
            <a:r>
              <a:rPr lang="en-US" altLang="en-US" dirty="0">
                <a:solidFill>
                  <a:schemeClr val="tx2"/>
                </a:solidFill>
              </a:rPr>
              <a:t>countries</a:t>
            </a:r>
            <a:r>
              <a:rPr lang="en-US" altLang="en-US" dirty="0"/>
              <a:t> speak Thai?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2BAEE1-689F-4194-8A0E-2DB4FE91A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D611765-45CE-455B-A253-7D33BADC7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900" y="1362075"/>
            <a:ext cx="7921625" cy="52101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are the </a:t>
            </a:r>
            <a:r>
              <a:rPr lang="en-US" altLang="en-US" dirty="0">
                <a:solidFill>
                  <a:schemeClr val="tx2"/>
                </a:solidFill>
              </a:rPr>
              <a:t>first 3 cities</a:t>
            </a:r>
            <a:r>
              <a:rPr lang="en-US" altLang="en-US" dirty="0"/>
              <a:t> in the database?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are the </a:t>
            </a:r>
            <a:r>
              <a:rPr lang="en-US" altLang="en-US" dirty="0">
                <a:solidFill>
                  <a:schemeClr val="tx2"/>
                </a:solidFill>
              </a:rPr>
              <a:t>3 most populous countries</a:t>
            </a:r>
            <a:r>
              <a:rPr lang="en-US" altLang="en-US" dirty="0"/>
              <a:t> in the world?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is the </a:t>
            </a:r>
            <a:r>
              <a:rPr lang="en-US" altLang="en-US" dirty="0">
                <a:solidFill>
                  <a:schemeClr val="hlink"/>
                </a:solidFill>
              </a:rPr>
              <a:t>smallest country</a:t>
            </a:r>
            <a:r>
              <a:rPr lang="en-US" altLang="en-US" dirty="0"/>
              <a:t> in the world?  How big?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0E46D90-FACA-4E2C-AD6C-55B3E809F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WHERE conditions</a:t>
            </a:r>
            <a:endParaRPr lang="th-TH" altLang="en-US" b="1" dirty="0">
              <a:ea typeface="Angsana New" panose="02020603050405020304" pitchFamily="18" charset="-34"/>
            </a:endParaRPr>
          </a:p>
        </p:txBody>
      </p:sp>
      <p:graphicFrame>
        <p:nvGraphicFramePr>
          <p:cNvPr id="306238" name="Group 62">
            <a:extLst>
              <a:ext uri="{FF2B5EF4-FFF2-40B4-BE49-F238E27FC236}">
                <a16:creationId xmlns:a16="http://schemas.microsoft.com/office/drawing/2014/main" id="{7BFF77F0-1E5A-46C9-81DA-3A044C47622D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473200"/>
          <a:ext cx="8229600" cy="4697453"/>
        </p:xfrm>
        <a:graphic>
          <a:graphicData uri="http://schemas.openxmlformats.org/drawingml/2006/table">
            <a:tbl>
              <a:tblPr/>
              <a:tblGrid>
                <a:gridCol w="417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'Bangkok'</a:t>
                      </a:r>
                      <a:endParaRPr kumimoji="0" lang="th-TH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equality test</a:t>
                      </a:r>
                      <a:endParaRPr kumimoji="0" lang="th-TH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LIKE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'Bang%'</a:t>
                      </a:r>
                      <a:endParaRPr kumimoji="0" lang="th-TH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pattern match</a:t>
                      </a:r>
                      <a:endParaRPr kumimoji="0" lang="th-TH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9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population &gt;= 100000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population &lt; 500000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gnp &lt;&gt; 0   </a:t>
                      </a:r>
                      <a:endParaRPr kumimoji="0" lang="th-TH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 is not equals</a:t>
                      </a:r>
                      <a:endParaRPr kumimoji="0" lang="th-TH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 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('A','B','C','D','F')</a:t>
                      </a:r>
                      <a:endParaRPr kumimoji="0" lang="th-TH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contained in set</a:t>
                      </a:r>
                      <a:endParaRPr kumimoji="0" lang="th-TH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h-TH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CBD40BA-6D88-4AAD-B116-E79731644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Exercise with WHERE  &amp; ORDER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4643C0-E06C-4090-90EB-BC35362B4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900" y="1362075"/>
            <a:ext cx="7921625" cy="5033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is the most populous country in Europe?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/>
              <a:t>What </a:t>
            </a:r>
            <a:r>
              <a:rPr lang="en-US" altLang="en-US" dirty="0"/>
              <a:t>countries have name beginning with 'Z'?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/>
              <a:t>In Thailand what cities have names like Ban______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</TotalTime>
  <Words>2089</Words>
  <Application>Microsoft Office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Comic Sans MS</vt:lpstr>
      <vt:lpstr>Courier New</vt:lpstr>
      <vt:lpstr>Wingdings</vt:lpstr>
      <vt:lpstr>Office Theme</vt:lpstr>
      <vt:lpstr>4 Basic Database Operations (DML)</vt:lpstr>
      <vt:lpstr>Querying Data in a Table</vt:lpstr>
      <vt:lpstr>SELECT statement with *</vt:lpstr>
      <vt:lpstr>Qualifying SELECT</vt:lpstr>
      <vt:lpstr>Strings in SQL</vt:lpstr>
      <vt:lpstr>Exercises for Thailand</vt:lpstr>
      <vt:lpstr>Exercises</vt:lpstr>
      <vt:lpstr>WHERE conditions</vt:lpstr>
      <vt:lpstr>Exercise with WHERE  &amp; ORDER</vt:lpstr>
      <vt:lpstr>Count Function</vt:lpstr>
      <vt:lpstr>Exercise</vt:lpstr>
      <vt:lpstr>Aggregate Functions in SQL</vt:lpstr>
      <vt:lpstr>Example!</vt:lpstr>
      <vt:lpstr>Exercise</vt:lpstr>
      <vt:lpstr>Exercise for Functions</vt:lpstr>
      <vt:lpstr>Expressions and Arithmetic</vt:lpstr>
      <vt:lpstr>Exercise</vt:lpstr>
      <vt:lpstr>Wildcards to match patterns</vt:lpstr>
      <vt:lpstr>Relating Tables</vt:lpstr>
      <vt:lpstr>Keys</vt:lpstr>
      <vt:lpstr>Joining Tables</vt:lpstr>
      <vt:lpstr>Example: Join Country and City</vt:lpstr>
      <vt:lpstr>Use Aliases to Reduce Typing</vt:lpstr>
      <vt:lpstr>Exercise: Cities in Laos</vt:lpstr>
      <vt:lpstr>Exercise</vt:lpstr>
      <vt:lpstr>Exercise Solution</vt:lpstr>
      <vt:lpstr>Exercise</vt:lpstr>
      <vt:lpstr>Exercise</vt:lpstr>
      <vt:lpstr>Answer using Aliases</vt:lpstr>
      <vt:lpstr>Exercise</vt:lpstr>
      <vt:lpstr>Example of a Condition Join</vt:lpstr>
      <vt:lpstr>More SELECT Syntax</vt:lpstr>
      <vt:lpstr>GROUP BY ...</vt:lpstr>
      <vt:lpstr>GROUP BY Exercise</vt:lpstr>
      <vt:lpstr>Logical operations</vt:lpstr>
      <vt:lpstr>Set operations</vt:lpstr>
      <vt:lpstr>Exercise for matching</vt:lpstr>
      <vt:lpstr>GROUP BY ... HAVING ...</vt:lpstr>
      <vt:lpstr>GROUP BY ... HAVING ...</vt:lpstr>
      <vt:lpstr>GROUP BY ... HAVING ...</vt:lpstr>
      <vt:lpstr>LIMIT</vt:lpstr>
      <vt:lpstr>Exercise</vt:lpstr>
      <vt:lpstr>Resources</vt:lpstr>
    </vt:vector>
  </TitlesOfParts>
  <Company>Kasetsart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CPE1MOBILE</dc:creator>
  <cp:lastModifiedBy>Dharini Shah</cp:lastModifiedBy>
  <cp:revision>185</cp:revision>
  <cp:lastPrinted>1601-01-01T00:00:00Z</cp:lastPrinted>
  <dcterms:created xsi:type="dcterms:W3CDTF">2004-07-02T01:13:09Z</dcterms:created>
  <dcterms:modified xsi:type="dcterms:W3CDTF">2020-01-24T16:27:02Z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