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21D55-348B-4FED-BDFA-2AFA9430C032}" v="7" dt="2020-01-23T19:45:35.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ni Shah" userId="0ac277399eba3d6a" providerId="LiveId" clId="{FF721D55-348B-4FED-BDFA-2AFA9430C032}"/>
    <pc:docChg chg="custSel modSld">
      <pc:chgData name="Dharini Shah" userId="0ac277399eba3d6a" providerId="LiveId" clId="{FF721D55-348B-4FED-BDFA-2AFA9430C032}" dt="2020-01-23T19:45:35.652" v="11" actId="207"/>
      <pc:docMkLst>
        <pc:docMk/>
      </pc:docMkLst>
      <pc:sldChg chg="modSp">
        <pc:chgData name="Dharini Shah" userId="0ac277399eba3d6a" providerId="LiveId" clId="{FF721D55-348B-4FED-BDFA-2AFA9430C032}" dt="2020-01-23T19:43:23.421" v="0" actId="113"/>
        <pc:sldMkLst>
          <pc:docMk/>
          <pc:sldMk cId="889217783" sldId="259"/>
        </pc:sldMkLst>
        <pc:graphicFrameChg chg="modGraphic">
          <ac:chgData name="Dharini Shah" userId="0ac277399eba3d6a" providerId="LiveId" clId="{FF721D55-348B-4FED-BDFA-2AFA9430C032}" dt="2020-01-23T19:43:23.421" v="0" actId="113"/>
          <ac:graphicFrameMkLst>
            <pc:docMk/>
            <pc:sldMk cId="889217783" sldId="259"/>
            <ac:graphicFrameMk id="5" creationId="{78FC2289-E055-46F2-9FF3-579ADA97330A}"/>
          </ac:graphicFrameMkLst>
        </pc:graphicFrameChg>
      </pc:sldChg>
      <pc:sldChg chg="modSp">
        <pc:chgData name="Dharini Shah" userId="0ac277399eba3d6a" providerId="LiveId" clId="{FF721D55-348B-4FED-BDFA-2AFA9430C032}" dt="2020-01-23T19:43:56.263" v="1" actId="207"/>
        <pc:sldMkLst>
          <pc:docMk/>
          <pc:sldMk cId="702810853" sldId="260"/>
        </pc:sldMkLst>
        <pc:spChg chg="mod">
          <ac:chgData name="Dharini Shah" userId="0ac277399eba3d6a" providerId="LiveId" clId="{FF721D55-348B-4FED-BDFA-2AFA9430C032}" dt="2020-01-23T19:43:56.263" v="1" actId="207"/>
          <ac:spMkLst>
            <pc:docMk/>
            <pc:sldMk cId="702810853" sldId="260"/>
            <ac:spMk id="3" creationId="{6E8CA1CC-E525-44F7-B291-070AEB578E3E}"/>
          </ac:spMkLst>
        </pc:spChg>
      </pc:sldChg>
      <pc:sldChg chg="modSp">
        <pc:chgData name="Dharini Shah" userId="0ac277399eba3d6a" providerId="LiveId" clId="{FF721D55-348B-4FED-BDFA-2AFA9430C032}" dt="2020-01-23T19:44:07.001" v="2" actId="207"/>
        <pc:sldMkLst>
          <pc:docMk/>
          <pc:sldMk cId="2569515933" sldId="261"/>
        </pc:sldMkLst>
        <pc:spChg chg="mod">
          <ac:chgData name="Dharini Shah" userId="0ac277399eba3d6a" providerId="LiveId" clId="{FF721D55-348B-4FED-BDFA-2AFA9430C032}" dt="2020-01-23T19:44:07.001" v="2" actId="207"/>
          <ac:spMkLst>
            <pc:docMk/>
            <pc:sldMk cId="2569515933" sldId="261"/>
            <ac:spMk id="3" creationId="{6E8CA1CC-E525-44F7-B291-070AEB578E3E}"/>
          </ac:spMkLst>
        </pc:spChg>
      </pc:sldChg>
      <pc:sldChg chg="modSp">
        <pc:chgData name="Dharini Shah" userId="0ac277399eba3d6a" providerId="LiveId" clId="{FF721D55-348B-4FED-BDFA-2AFA9430C032}" dt="2020-01-23T19:45:02.626" v="4" actId="207"/>
        <pc:sldMkLst>
          <pc:docMk/>
          <pc:sldMk cId="1854270014" sldId="262"/>
        </pc:sldMkLst>
        <pc:spChg chg="mod">
          <ac:chgData name="Dharini Shah" userId="0ac277399eba3d6a" providerId="LiveId" clId="{FF721D55-348B-4FED-BDFA-2AFA9430C032}" dt="2020-01-23T19:44:29.719" v="3" actId="207"/>
          <ac:spMkLst>
            <pc:docMk/>
            <pc:sldMk cId="1854270014" sldId="262"/>
            <ac:spMk id="3" creationId="{6E8CA1CC-E525-44F7-B291-070AEB578E3E}"/>
          </ac:spMkLst>
        </pc:spChg>
        <pc:graphicFrameChg chg="modGraphic">
          <ac:chgData name="Dharini Shah" userId="0ac277399eba3d6a" providerId="LiveId" clId="{FF721D55-348B-4FED-BDFA-2AFA9430C032}" dt="2020-01-23T19:45:02.626" v="4" actId="207"/>
          <ac:graphicFrameMkLst>
            <pc:docMk/>
            <pc:sldMk cId="1854270014" sldId="262"/>
            <ac:graphicFrameMk id="4" creationId="{FCF8089B-CDBD-46AE-8EA3-F27EF854FD64}"/>
          </ac:graphicFrameMkLst>
        </pc:graphicFrameChg>
      </pc:sldChg>
      <pc:sldChg chg="modSp">
        <pc:chgData name="Dharini Shah" userId="0ac277399eba3d6a" providerId="LiveId" clId="{FF721D55-348B-4FED-BDFA-2AFA9430C032}" dt="2020-01-23T19:45:19.578" v="7" actId="207"/>
        <pc:sldMkLst>
          <pc:docMk/>
          <pc:sldMk cId="3286008112" sldId="263"/>
        </pc:sldMkLst>
        <pc:spChg chg="mod">
          <ac:chgData name="Dharini Shah" userId="0ac277399eba3d6a" providerId="LiveId" clId="{FF721D55-348B-4FED-BDFA-2AFA9430C032}" dt="2020-01-23T19:45:19.578" v="7" actId="207"/>
          <ac:spMkLst>
            <pc:docMk/>
            <pc:sldMk cId="3286008112" sldId="263"/>
            <ac:spMk id="3" creationId="{6E8CA1CC-E525-44F7-B291-070AEB578E3E}"/>
          </ac:spMkLst>
        </pc:spChg>
      </pc:sldChg>
      <pc:sldChg chg="modSp">
        <pc:chgData name="Dharini Shah" userId="0ac277399eba3d6a" providerId="LiveId" clId="{FF721D55-348B-4FED-BDFA-2AFA9430C032}" dt="2020-01-23T19:45:27.738" v="9" actId="207"/>
        <pc:sldMkLst>
          <pc:docMk/>
          <pc:sldMk cId="466701652" sldId="264"/>
        </pc:sldMkLst>
        <pc:spChg chg="mod">
          <ac:chgData name="Dharini Shah" userId="0ac277399eba3d6a" providerId="LiveId" clId="{FF721D55-348B-4FED-BDFA-2AFA9430C032}" dt="2020-01-23T19:45:27.738" v="9" actId="207"/>
          <ac:spMkLst>
            <pc:docMk/>
            <pc:sldMk cId="466701652" sldId="264"/>
            <ac:spMk id="3" creationId="{6E8CA1CC-E525-44F7-B291-070AEB578E3E}"/>
          </ac:spMkLst>
        </pc:spChg>
      </pc:sldChg>
      <pc:sldChg chg="modSp">
        <pc:chgData name="Dharini Shah" userId="0ac277399eba3d6a" providerId="LiveId" clId="{FF721D55-348B-4FED-BDFA-2AFA9430C032}" dt="2020-01-23T19:45:35.652" v="11" actId="207"/>
        <pc:sldMkLst>
          <pc:docMk/>
          <pc:sldMk cId="1062345258" sldId="265"/>
        </pc:sldMkLst>
        <pc:spChg chg="mod">
          <ac:chgData name="Dharini Shah" userId="0ac277399eba3d6a" providerId="LiveId" clId="{FF721D55-348B-4FED-BDFA-2AFA9430C032}" dt="2020-01-23T19:45:35.652" v="11" actId="207"/>
          <ac:spMkLst>
            <pc:docMk/>
            <pc:sldMk cId="1062345258" sldId="265"/>
            <ac:spMk id="3" creationId="{6E8CA1CC-E525-44F7-B291-070AEB578E3E}"/>
          </ac:spMkLst>
        </pc:spChg>
      </pc:sldChg>
    </pc:docChg>
  </pc:docChgLst>
  <pc:docChgLst>
    <pc:chgData name="Dharini Shah" userId="0ac277399eba3d6a" providerId="LiveId" clId="{48C66EE4-ED34-4D8D-A555-672A35E91E25}"/>
    <pc:docChg chg="undo custSel mod addSld delSld modSld sldOrd">
      <pc:chgData name="Dharini Shah" userId="0ac277399eba3d6a" providerId="LiveId" clId="{48C66EE4-ED34-4D8D-A555-672A35E91E25}" dt="2020-01-19T15:14:32.013" v="430" actId="20577"/>
      <pc:docMkLst>
        <pc:docMk/>
      </pc:docMkLst>
      <pc:sldChg chg="addSp delSp modSp add">
        <pc:chgData name="Dharini Shah" userId="0ac277399eba3d6a" providerId="LiveId" clId="{48C66EE4-ED34-4D8D-A555-672A35E91E25}" dt="2020-01-19T14:41:11.237" v="305" actId="113"/>
        <pc:sldMkLst>
          <pc:docMk/>
          <pc:sldMk cId="3124978340" sldId="256"/>
        </pc:sldMkLst>
        <pc:spChg chg="del">
          <ac:chgData name="Dharini Shah" userId="0ac277399eba3d6a" providerId="LiveId" clId="{48C66EE4-ED34-4D8D-A555-672A35E91E25}" dt="2020-01-19T11:27:45.766" v="2" actId="21"/>
          <ac:spMkLst>
            <pc:docMk/>
            <pc:sldMk cId="3124978340" sldId="256"/>
            <ac:spMk id="2" creationId="{114B4149-8600-4126-85BA-758EFF0F6A42}"/>
          </ac:spMkLst>
        </pc:spChg>
        <pc:spChg chg="del">
          <ac:chgData name="Dharini Shah" userId="0ac277399eba3d6a" providerId="LiveId" clId="{48C66EE4-ED34-4D8D-A555-672A35E91E25}" dt="2020-01-19T11:27:40.794" v="1" actId="21"/>
          <ac:spMkLst>
            <pc:docMk/>
            <pc:sldMk cId="3124978340" sldId="256"/>
            <ac:spMk id="3" creationId="{A14C948A-40C2-406E-9BA3-BC6ABD922F92}"/>
          </ac:spMkLst>
        </pc:spChg>
        <pc:spChg chg="add mod">
          <ac:chgData name="Dharini Shah" userId="0ac277399eba3d6a" providerId="LiveId" clId="{48C66EE4-ED34-4D8D-A555-672A35E91E25}" dt="2020-01-19T14:41:11.237" v="305" actId="113"/>
          <ac:spMkLst>
            <pc:docMk/>
            <pc:sldMk cId="3124978340" sldId="256"/>
            <ac:spMk id="4" creationId="{7E37FCB7-6D9A-4F2A-ADCC-8BAEC1E70924}"/>
          </ac:spMkLst>
        </pc:spChg>
        <pc:spChg chg="add del mod">
          <ac:chgData name="Dharini Shah" userId="0ac277399eba3d6a" providerId="LiveId" clId="{48C66EE4-ED34-4D8D-A555-672A35E91E25}" dt="2020-01-19T12:26:51.948" v="258" actId="207"/>
          <ac:spMkLst>
            <pc:docMk/>
            <pc:sldMk cId="3124978340" sldId="256"/>
            <ac:spMk id="5" creationId="{761992DC-0373-4773-9816-F111B7CE176C}"/>
          </ac:spMkLst>
        </pc:spChg>
        <pc:spChg chg="add del">
          <ac:chgData name="Dharini Shah" userId="0ac277399eba3d6a" providerId="LiveId" clId="{48C66EE4-ED34-4D8D-A555-672A35E91E25}" dt="2020-01-19T11:30:27.028" v="32"/>
          <ac:spMkLst>
            <pc:docMk/>
            <pc:sldMk cId="3124978340" sldId="256"/>
            <ac:spMk id="6" creationId="{40FB9599-75EC-43B2-BE9D-F34AEA6A9D0B}"/>
          </ac:spMkLst>
        </pc:spChg>
      </pc:sldChg>
      <pc:sldChg chg="addSp delSp modSp add">
        <pc:chgData name="Dharini Shah" userId="0ac277399eba3d6a" providerId="LiveId" clId="{48C66EE4-ED34-4D8D-A555-672A35E91E25}" dt="2020-01-19T11:46:19.614" v="52" actId="113"/>
        <pc:sldMkLst>
          <pc:docMk/>
          <pc:sldMk cId="3117669393" sldId="257"/>
        </pc:sldMkLst>
        <pc:spChg chg="del">
          <ac:chgData name="Dharini Shah" userId="0ac277399eba3d6a" providerId="LiveId" clId="{48C66EE4-ED34-4D8D-A555-672A35E91E25}" dt="2020-01-19T11:31:04.151" v="34" actId="21"/>
          <ac:spMkLst>
            <pc:docMk/>
            <pc:sldMk cId="3117669393" sldId="257"/>
            <ac:spMk id="2" creationId="{14CE3387-40AA-4088-B525-8CF144CC17A3}"/>
          </ac:spMkLst>
        </pc:spChg>
        <pc:spChg chg="add del mod">
          <ac:chgData name="Dharini Shah" userId="0ac277399eba3d6a" providerId="LiveId" clId="{48C66EE4-ED34-4D8D-A555-672A35E91E25}" dt="2020-01-19T11:46:19.614" v="52" actId="113"/>
          <ac:spMkLst>
            <pc:docMk/>
            <pc:sldMk cId="3117669393" sldId="257"/>
            <ac:spMk id="3" creationId="{023C2F6D-D6C6-4A44-A483-C5712B9A5652}"/>
          </ac:spMkLst>
        </pc:spChg>
        <pc:spChg chg="add del mod">
          <ac:chgData name="Dharini Shah" userId="0ac277399eba3d6a" providerId="LiveId" clId="{48C66EE4-ED34-4D8D-A555-672A35E91E25}" dt="2020-01-19T11:31:12.530" v="37"/>
          <ac:spMkLst>
            <pc:docMk/>
            <pc:sldMk cId="3117669393" sldId="257"/>
            <ac:spMk id="4" creationId="{DD2AB717-1BAB-4BC7-8AFC-7AF89EC6D713}"/>
          </ac:spMkLst>
        </pc:spChg>
      </pc:sldChg>
      <pc:sldChg chg="addSp delSp modSp add ord">
        <pc:chgData name="Dharini Shah" userId="0ac277399eba3d6a" providerId="LiveId" clId="{48C66EE4-ED34-4D8D-A555-672A35E91E25}" dt="2020-01-19T14:44:52.600" v="367" actId="21"/>
        <pc:sldMkLst>
          <pc:docMk/>
          <pc:sldMk cId="2302033021" sldId="258"/>
        </pc:sldMkLst>
        <pc:spChg chg="mod">
          <ac:chgData name="Dharini Shah" userId="0ac277399eba3d6a" providerId="LiveId" clId="{48C66EE4-ED34-4D8D-A555-672A35E91E25}" dt="2020-01-19T14:41:15.886" v="306" actId="113"/>
          <ac:spMkLst>
            <pc:docMk/>
            <pc:sldMk cId="2302033021" sldId="258"/>
            <ac:spMk id="2" creationId="{EF1A67D6-AE85-4D8A-BC90-0BDD9100FA17}"/>
          </ac:spMkLst>
        </pc:spChg>
        <pc:spChg chg="mod">
          <ac:chgData name="Dharini Shah" userId="0ac277399eba3d6a" providerId="LiveId" clId="{48C66EE4-ED34-4D8D-A555-672A35E91E25}" dt="2020-01-19T14:44:18.450" v="353" actId="27636"/>
          <ac:spMkLst>
            <pc:docMk/>
            <pc:sldMk cId="2302033021" sldId="258"/>
            <ac:spMk id="3" creationId="{49890C64-BAD5-46DE-B360-577916ABEB01}"/>
          </ac:spMkLst>
        </pc:spChg>
        <pc:spChg chg="add mod">
          <ac:chgData name="Dharini Shah" userId="0ac277399eba3d6a" providerId="LiveId" clId="{48C66EE4-ED34-4D8D-A555-672A35E91E25}" dt="2020-01-19T14:44:47.217" v="366" actId="1076"/>
          <ac:spMkLst>
            <pc:docMk/>
            <pc:sldMk cId="2302033021" sldId="258"/>
            <ac:spMk id="4" creationId="{062407DD-C577-4EC1-81BB-1522425FC901}"/>
          </ac:spMkLst>
        </pc:spChg>
        <pc:spChg chg="add del mod">
          <ac:chgData name="Dharini Shah" userId="0ac277399eba3d6a" providerId="LiveId" clId="{48C66EE4-ED34-4D8D-A555-672A35E91E25}" dt="2020-01-19T14:44:52.600" v="367" actId="21"/>
          <ac:spMkLst>
            <pc:docMk/>
            <pc:sldMk cId="2302033021" sldId="258"/>
            <ac:spMk id="5" creationId="{EFB82DD2-AFF2-4CCA-8F09-F7AFBDB2ADA5}"/>
          </ac:spMkLst>
        </pc:spChg>
      </pc:sldChg>
      <pc:sldChg chg="delSp modSp add del">
        <pc:chgData name="Dharini Shah" userId="0ac277399eba3d6a" providerId="LiveId" clId="{48C66EE4-ED34-4D8D-A555-672A35E91E25}" dt="2020-01-19T11:52:42.220" v="104" actId="47"/>
        <pc:sldMkLst>
          <pc:docMk/>
          <pc:sldMk cId="839786134" sldId="259"/>
        </pc:sldMkLst>
        <pc:spChg chg="del mod">
          <ac:chgData name="Dharini Shah" userId="0ac277399eba3d6a" providerId="LiveId" clId="{48C66EE4-ED34-4D8D-A555-672A35E91E25}" dt="2020-01-19T11:52:40.955" v="103" actId="21"/>
          <ac:spMkLst>
            <pc:docMk/>
            <pc:sldMk cId="839786134" sldId="259"/>
            <ac:spMk id="2" creationId="{65B32662-00CC-4668-A7F1-990D72A59EF9}"/>
          </ac:spMkLst>
        </pc:spChg>
        <pc:spChg chg="mod">
          <ac:chgData name="Dharini Shah" userId="0ac277399eba3d6a" providerId="LiveId" clId="{48C66EE4-ED34-4D8D-A555-672A35E91E25}" dt="2020-01-19T11:52:37.238" v="102"/>
          <ac:spMkLst>
            <pc:docMk/>
            <pc:sldMk cId="839786134" sldId="259"/>
            <ac:spMk id="3" creationId="{856E4B56-745E-4B03-9CDC-F2548EDEC23F}"/>
          </ac:spMkLst>
        </pc:spChg>
      </pc:sldChg>
      <pc:sldChg chg="addSp delSp modSp add ord">
        <pc:chgData name="Dharini Shah" userId="0ac277399eba3d6a" providerId="LiveId" clId="{48C66EE4-ED34-4D8D-A555-672A35E91E25}" dt="2020-01-19T11:56:35.495" v="152" actId="14100"/>
        <pc:sldMkLst>
          <pc:docMk/>
          <pc:sldMk cId="889217783" sldId="259"/>
        </pc:sldMkLst>
        <pc:spChg chg="mod">
          <ac:chgData name="Dharini Shah" userId="0ac277399eba3d6a" providerId="LiveId" clId="{48C66EE4-ED34-4D8D-A555-672A35E91E25}" dt="2020-01-19T11:56:19.348" v="148" actId="14100"/>
          <ac:spMkLst>
            <pc:docMk/>
            <pc:sldMk cId="889217783" sldId="259"/>
            <ac:spMk id="3" creationId="{023C2F6D-D6C6-4A44-A483-C5712B9A5652}"/>
          </ac:spMkLst>
        </pc:spChg>
        <pc:spChg chg="add del">
          <ac:chgData name="Dharini Shah" userId="0ac277399eba3d6a" providerId="LiveId" clId="{48C66EE4-ED34-4D8D-A555-672A35E91E25}" dt="2020-01-19T11:52:51.085" v="109"/>
          <ac:spMkLst>
            <pc:docMk/>
            <pc:sldMk cId="889217783" sldId="259"/>
            <ac:spMk id="4" creationId="{3E4AA5EE-09D9-42E2-A581-B2BA90641E16}"/>
          </ac:spMkLst>
        </pc:spChg>
        <pc:spChg chg="add mod">
          <ac:chgData name="Dharini Shah" userId="0ac277399eba3d6a" providerId="LiveId" clId="{48C66EE4-ED34-4D8D-A555-672A35E91E25}" dt="2020-01-19T11:56:28.987" v="151" actId="14100"/>
          <ac:spMkLst>
            <pc:docMk/>
            <pc:sldMk cId="889217783" sldId="259"/>
            <ac:spMk id="6" creationId="{33A9592F-63C0-4AF7-8D30-10DF189CAB7D}"/>
          </ac:spMkLst>
        </pc:spChg>
        <pc:graphicFrameChg chg="add mod modGraphic">
          <ac:chgData name="Dharini Shah" userId="0ac277399eba3d6a" providerId="LiveId" clId="{48C66EE4-ED34-4D8D-A555-672A35E91E25}" dt="2020-01-19T11:56:35.495" v="152" actId="14100"/>
          <ac:graphicFrameMkLst>
            <pc:docMk/>
            <pc:sldMk cId="889217783" sldId="259"/>
            <ac:graphicFrameMk id="2" creationId="{96E26850-C491-4D0B-BD42-6BD7AF7120FA}"/>
          </ac:graphicFrameMkLst>
        </pc:graphicFrameChg>
        <pc:graphicFrameChg chg="add mod modGraphic">
          <ac:chgData name="Dharini Shah" userId="0ac277399eba3d6a" providerId="LiveId" clId="{48C66EE4-ED34-4D8D-A555-672A35E91E25}" dt="2020-01-19T11:55:25.269" v="146" actId="14100"/>
          <ac:graphicFrameMkLst>
            <pc:docMk/>
            <pc:sldMk cId="889217783" sldId="259"/>
            <ac:graphicFrameMk id="5" creationId="{78FC2289-E055-46F2-9FF3-579ADA97330A}"/>
          </ac:graphicFrameMkLst>
        </pc:graphicFrameChg>
      </pc:sldChg>
      <pc:sldChg chg="modSp add">
        <pc:chgData name="Dharini Shah" userId="0ac277399eba3d6a" providerId="LiveId" clId="{48C66EE4-ED34-4D8D-A555-672A35E91E25}" dt="2020-01-19T14:41:29.993" v="307" actId="113"/>
        <pc:sldMkLst>
          <pc:docMk/>
          <pc:sldMk cId="702810853" sldId="260"/>
        </pc:sldMkLst>
        <pc:spChg chg="mod">
          <ac:chgData name="Dharini Shah" userId="0ac277399eba3d6a" providerId="LiveId" clId="{48C66EE4-ED34-4D8D-A555-672A35E91E25}" dt="2020-01-19T14:41:29.993" v="307" actId="113"/>
          <ac:spMkLst>
            <pc:docMk/>
            <pc:sldMk cId="702810853" sldId="260"/>
            <ac:spMk id="2" creationId="{98774F0A-DE33-4507-ADCE-288E5C586E36}"/>
          </ac:spMkLst>
        </pc:spChg>
        <pc:spChg chg="mod">
          <ac:chgData name="Dharini Shah" userId="0ac277399eba3d6a" providerId="LiveId" clId="{48C66EE4-ED34-4D8D-A555-672A35E91E25}" dt="2020-01-19T12:11:58.926" v="188"/>
          <ac:spMkLst>
            <pc:docMk/>
            <pc:sldMk cId="702810853" sldId="260"/>
            <ac:spMk id="3" creationId="{6E8CA1CC-E525-44F7-B291-070AEB578E3E}"/>
          </ac:spMkLst>
        </pc:spChg>
      </pc:sldChg>
      <pc:sldChg chg="modSp add">
        <pc:chgData name="Dharini Shah" userId="0ac277399eba3d6a" providerId="LiveId" clId="{48C66EE4-ED34-4D8D-A555-672A35E91E25}" dt="2020-01-19T14:41:36.235" v="308" actId="113"/>
        <pc:sldMkLst>
          <pc:docMk/>
          <pc:sldMk cId="2569515933" sldId="261"/>
        </pc:sldMkLst>
        <pc:spChg chg="mod">
          <ac:chgData name="Dharini Shah" userId="0ac277399eba3d6a" providerId="LiveId" clId="{48C66EE4-ED34-4D8D-A555-672A35E91E25}" dt="2020-01-19T14:41:36.235" v="308" actId="113"/>
          <ac:spMkLst>
            <pc:docMk/>
            <pc:sldMk cId="2569515933" sldId="261"/>
            <ac:spMk id="2" creationId="{98774F0A-DE33-4507-ADCE-288E5C586E36}"/>
          </ac:spMkLst>
        </pc:spChg>
        <pc:spChg chg="mod">
          <ac:chgData name="Dharini Shah" userId="0ac277399eba3d6a" providerId="LiveId" clId="{48C66EE4-ED34-4D8D-A555-672A35E91E25}" dt="2020-01-19T12:13:26.797" v="190"/>
          <ac:spMkLst>
            <pc:docMk/>
            <pc:sldMk cId="2569515933" sldId="261"/>
            <ac:spMk id="3" creationId="{6E8CA1CC-E525-44F7-B291-070AEB578E3E}"/>
          </ac:spMkLst>
        </pc:spChg>
      </pc:sldChg>
      <pc:sldChg chg="addSp delSp modSp add mod setBg setClrOvrMap">
        <pc:chgData name="Dharini Shah" userId="0ac277399eba3d6a" providerId="LiveId" clId="{48C66EE4-ED34-4D8D-A555-672A35E91E25}" dt="2020-01-19T14:41:42.236" v="309" actId="113"/>
        <pc:sldMkLst>
          <pc:docMk/>
          <pc:sldMk cId="1854270014" sldId="262"/>
        </pc:sldMkLst>
        <pc:spChg chg="mod">
          <ac:chgData name="Dharini Shah" userId="0ac277399eba3d6a" providerId="LiveId" clId="{48C66EE4-ED34-4D8D-A555-672A35E91E25}" dt="2020-01-19T14:41:42.236" v="309" actId="113"/>
          <ac:spMkLst>
            <pc:docMk/>
            <pc:sldMk cId="1854270014" sldId="262"/>
            <ac:spMk id="2" creationId="{98774F0A-DE33-4507-ADCE-288E5C586E36}"/>
          </ac:spMkLst>
        </pc:spChg>
        <pc:spChg chg="mod">
          <ac:chgData name="Dharini Shah" userId="0ac277399eba3d6a" providerId="LiveId" clId="{48C66EE4-ED34-4D8D-A555-672A35E91E25}" dt="2020-01-19T12:15:49.356" v="207" actId="26606"/>
          <ac:spMkLst>
            <pc:docMk/>
            <pc:sldMk cId="1854270014" sldId="262"/>
            <ac:spMk id="3" creationId="{6E8CA1CC-E525-44F7-B291-070AEB578E3E}"/>
          </ac:spMkLst>
        </pc:spChg>
        <pc:spChg chg="add del">
          <ac:chgData name="Dharini Shah" userId="0ac277399eba3d6a" providerId="LiveId" clId="{48C66EE4-ED34-4D8D-A555-672A35E91E25}" dt="2020-01-19T12:15:22.640" v="203" actId="26606"/>
          <ac:spMkLst>
            <pc:docMk/>
            <pc:sldMk cId="1854270014" sldId="262"/>
            <ac:spMk id="9" creationId="{1557A916-FDD1-44A1-A7A1-70009FD6BE46}"/>
          </ac:spMkLst>
        </pc:spChg>
        <pc:spChg chg="add del">
          <ac:chgData name="Dharini Shah" userId="0ac277399eba3d6a" providerId="LiveId" clId="{48C66EE4-ED34-4D8D-A555-672A35E91E25}" dt="2020-01-19T12:15:22.640" v="203" actId="26606"/>
          <ac:spMkLst>
            <pc:docMk/>
            <pc:sldMk cId="1854270014" sldId="262"/>
            <ac:spMk id="11" creationId="{4B874C19-9B23-4B12-823E-D67615A9B3AC}"/>
          </ac:spMkLst>
        </pc:spChg>
        <pc:spChg chg="add del">
          <ac:chgData name="Dharini Shah" userId="0ac277399eba3d6a" providerId="LiveId" clId="{48C66EE4-ED34-4D8D-A555-672A35E91E25}" dt="2020-01-19T12:15:24.915" v="205" actId="26606"/>
          <ac:spMkLst>
            <pc:docMk/>
            <pc:sldMk cId="1854270014" sldId="262"/>
            <ac:spMk id="13" creationId="{E0D60ECE-8986-45DC-B7FE-EC7699B466B8}"/>
          </ac:spMkLst>
        </pc:spChg>
        <pc:spChg chg="add del">
          <ac:chgData name="Dharini Shah" userId="0ac277399eba3d6a" providerId="LiveId" clId="{48C66EE4-ED34-4D8D-A555-672A35E91E25}" dt="2020-01-19T12:15:24.915" v="205" actId="26606"/>
          <ac:spMkLst>
            <pc:docMk/>
            <pc:sldMk cId="1854270014" sldId="262"/>
            <ac:spMk id="14" creationId="{96964194-5878-40D2-8EC0-DDC58387FA56}"/>
          </ac:spMkLst>
        </pc:spChg>
        <pc:spChg chg="add del">
          <ac:chgData name="Dharini Shah" userId="0ac277399eba3d6a" providerId="LiveId" clId="{48C66EE4-ED34-4D8D-A555-672A35E91E25}" dt="2020-01-19T12:15:49.356" v="207" actId="26606"/>
          <ac:spMkLst>
            <pc:docMk/>
            <pc:sldMk cId="1854270014" sldId="262"/>
            <ac:spMk id="16" creationId="{E0D60ECE-8986-45DC-B7FE-EC7699B466B8}"/>
          </ac:spMkLst>
        </pc:spChg>
        <pc:spChg chg="add del">
          <ac:chgData name="Dharini Shah" userId="0ac277399eba3d6a" providerId="LiveId" clId="{48C66EE4-ED34-4D8D-A555-672A35E91E25}" dt="2020-01-19T12:15:49.356" v="207" actId="26606"/>
          <ac:spMkLst>
            <pc:docMk/>
            <pc:sldMk cId="1854270014" sldId="262"/>
            <ac:spMk id="17" creationId="{96964194-5878-40D2-8EC0-DDC58387FA56}"/>
          </ac:spMkLst>
        </pc:spChg>
        <pc:graphicFrameChg chg="add mod modGraphic">
          <ac:chgData name="Dharini Shah" userId="0ac277399eba3d6a" providerId="LiveId" clId="{48C66EE4-ED34-4D8D-A555-672A35E91E25}" dt="2020-01-19T12:15:49.356" v="207" actId="26606"/>
          <ac:graphicFrameMkLst>
            <pc:docMk/>
            <pc:sldMk cId="1854270014" sldId="262"/>
            <ac:graphicFrameMk id="4" creationId="{FCF8089B-CDBD-46AE-8EA3-F27EF854FD64}"/>
          </ac:graphicFrameMkLst>
        </pc:graphicFrameChg>
      </pc:sldChg>
      <pc:sldChg chg="modSp add">
        <pc:chgData name="Dharini Shah" userId="0ac277399eba3d6a" providerId="LiveId" clId="{48C66EE4-ED34-4D8D-A555-672A35E91E25}" dt="2020-01-19T14:41:47.569" v="310" actId="113"/>
        <pc:sldMkLst>
          <pc:docMk/>
          <pc:sldMk cId="3286008112" sldId="263"/>
        </pc:sldMkLst>
        <pc:spChg chg="mod">
          <ac:chgData name="Dharini Shah" userId="0ac277399eba3d6a" providerId="LiveId" clId="{48C66EE4-ED34-4D8D-A555-672A35E91E25}" dt="2020-01-19T14:41:47.569" v="310" actId="113"/>
          <ac:spMkLst>
            <pc:docMk/>
            <pc:sldMk cId="3286008112" sldId="263"/>
            <ac:spMk id="2" creationId="{98774F0A-DE33-4507-ADCE-288E5C586E36}"/>
          </ac:spMkLst>
        </pc:spChg>
        <pc:spChg chg="mod">
          <ac:chgData name="Dharini Shah" userId="0ac277399eba3d6a" providerId="LiveId" clId="{48C66EE4-ED34-4D8D-A555-672A35E91E25}" dt="2020-01-19T12:17:22.358" v="216"/>
          <ac:spMkLst>
            <pc:docMk/>
            <pc:sldMk cId="3286008112" sldId="263"/>
            <ac:spMk id="3" creationId="{6E8CA1CC-E525-44F7-B291-070AEB578E3E}"/>
          </ac:spMkLst>
        </pc:spChg>
      </pc:sldChg>
      <pc:sldChg chg="modSp add">
        <pc:chgData name="Dharini Shah" userId="0ac277399eba3d6a" providerId="LiveId" clId="{48C66EE4-ED34-4D8D-A555-672A35E91E25}" dt="2020-01-19T14:41:52.493" v="311" actId="113"/>
        <pc:sldMkLst>
          <pc:docMk/>
          <pc:sldMk cId="466701652" sldId="264"/>
        </pc:sldMkLst>
        <pc:spChg chg="mod">
          <ac:chgData name="Dharini Shah" userId="0ac277399eba3d6a" providerId="LiveId" clId="{48C66EE4-ED34-4D8D-A555-672A35E91E25}" dt="2020-01-19T14:41:52.493" v="311" actId="113"/>
          <ac:spMkLst>
            <pc:docMk/>
            <pc:sldMk cId="466701652" sldId="264"/>
            <ac:spMk id="2" creationId="{98774F0A-DE33-4507-ADCE-288E5C586E36}"/>
          </ac:spMkLst>
        </pc:spChg>
        <pc:spChg chg="mod">
          <ac:chgData name="Dharini Shah" userId="0ac277399eba3d6a" providerId="LiveId" clId="{48C66EE4-ED34-4D8D-A555-672A35E91E25}" dt="2020-01-19T12:18:57.403" v="220"/>
          <ac:spMkLst>
            <pc:docMk/>
            <pc:sldMk cId="466701652" sldId="264"/>
            <ac:spMk id="3" creationId="{6E8CA1CC-E525-44F7-B291-070AEB578E3E}"/>
          </ac:spMkLst>
        </pc:spChg>
      </pc:sldChg>
      <pc:sldChg chg="addSp delSp modSp add ord">
        <pc:chgData name="Dharini Shah" userId="0ac277399eba3d6a" providerId="LiveId" clId="{48C66EE4-ED34-4D8D-A555-672A35E91E25}" dt="2020-01-19T14:41:57.230" v="312" actId="113"/>
        <pc:sldMkLst>
          <pc:docMk/>
          <pc:sldMk cId="1062345258" sldId="265"/>
        </pc:sldMkLst>
        <pc:spChg chg="mod">
          <ac:chgData name="Dharini Shah" userId="0ac277399eba3d6a" providerId="LiveId" clId="{48C66EE4-ED34-4D8D-A555-672A35E91E25}" dt="2020-01-19T14:41:57.230" v="312" actId="113"/>
          <ac:spMkLst>
            <pc:docMk/>
            <pc:sldMk cId="1062345258" sldId="265"/>
            <ac:spMk id="2" creationId="{98774F0A-DE33-4507-ADCE-288E5C586E36}"/>
          </ac:spMkLst>
        </pc:spChg>
        <pc:spChg chg="add del mod">
          <ac:chgData name="Dharini Shah" userId="0ac277399eba3d6a" providerId="LiveId" clId="{48C66EE4-ED34-4D8D-A555-672A35E91E25}" dt="2020-01-19T12:22:39.867" v="244" actId="20577"/>
          <ac:spMkLst>
            <pc:docMk/>
            <pc:sldMk cId="1062345258" sldId="265"/>
            <ac:spMk id="3" creationId="{6E8CA1CC-E525-44F7-B291-070AEB578E3E}"/>
          </ac:spMkLst>
        </pc:spChg>
        <pc:spChg chg="add del">
          <ac:chgData name="Dharini Shah" userId="0ac277399eba3d6a" providerId="LiveId" clId="{48C66EE4-ED34-4D8D-A555-672A35E91E25}" dt="2020-01-19T12:22:13.826" v="227"/>
          <ac:spMkLst>
            <pc:docMk/>
            <pc:sldMk cId="1062345258" sldId="265"/>
            <ac:spMk id="4" creationId="{68532AFA-C3C5-4764-9A23-5692D7E13C8F}"/>
          </ac:spMkLst>
        </pc:spChg>
      </pc:sldChg>
      <pc:sldChg chg="modSp add del">
        <pc:chgData name="Dharini Shah" userId="0ac277399eba3d6a" providerId="LiveId" clId="{48C66EE4-ED34-4D8D-A555-672A35E91E25}" dt="2020-01-19T15:02:29.904" v="387" actId="47"/>
        <pc:sldMkLst>
          <pc:docMk/>
          <pc:sldMk cId="2134241834" sldId="266"/>
        </pc:sldMkLst>
        <pc:spChg chg="mod">
          <ac:chgData name="Dharini Shah" userId="0ac277399eba3d6a" providerId="LiveId" clId="{48C66EE4-ED34-4D8D-A555-672A35E91E25}" dt="2020-01-19T14:42:01.324" v="313" actId="113"/>
          <ac:spMkLst>
            <pc:docMk/>
            <pc:sldMk cId="2134241834" sldId="266"/>
            <ac:spMk id="2" creationId="{98774F0A-DE33-4507-ADCE-288E5C586E36}"/>
          </ac:spMkLst>
        </pc:spChg>
        <pc:spChg chg="mod">
          <ac:chgData name="Dharini Shah" userId="0ac277399eba3d6a" providerId="LiveId" clId="{48C66EE4-ED34-4D8D-A555-672A35E91E25}" dt="2020-01-19T12:20:05.772" v="222"/>
          <ac:spMkLst>
            <pc:docMk/>
            <pc:sldMk cId="2134241834" sldId="266"/>
            <ac:spMk id="3" creationId="{6E8CA1CC-E525-44F7-B291-070AEB578E3E}"/>
          </ac:spMkLst>
        </pc:spChg>
      </pc:sldChg>
      <pc:sldChg chg="modSp add del">
        <pc:chgData name="Dharini Shah" userId="0ac277399eba3d6a" providerId="LiveId" clId="{48C66EE4-ED34-4D8D-A555-672A35E91E25}" dt="2020-01-19T15:02:29.904" v="387" actId="47"/>
        <pc:sldMkLst>
          <pc:docMk/>
          <pc:sldMk cId="2503858959" sldId="267"/>
        </pc:sldMkLst>
        <pc:spChg chg="mod">
          <ac:chgData name="Dharini Shah" userId="0ac277399eba3d6a" providerId="LiveId" clId="{48C66EE4-ED34-4D8D-A555-672A35E91E25}" dt="2020-01-19T14:42:05.506" v="314" actId="113"/>
          <ac:spMkLst>
            <pc:docMk/>
            <pc:sldMk cId="2503858959" sldId="267"/>
            <ac:spMk id="2" creationId="{98774F0A-DE33-4507-ADCE-288E5C586E36}"/>
          </ac:spMkLst>
        </pc:spChg>
        <pc:spChg chg="mod">
          <ac:chgData name="Dharini Shah" userId="0ac277399eba3d6a" providerId="LiveId" clId="{48C66EE4-ED34-4D8D-A555-672A35E91E25}" dt="2020-01-19T12:20:43.289" v="225"/>
          <ac:spMkLst>
            <pc:docMk/>
            <pc:sldMk cId="2503858959" sldId="267"/>
            <ac:spMk id="3" creationId="{6E8CA1CC-E525-44F7-B291-070AEB578E3E}"/>
          </ac:spMkLst>
        </pc:spChg>
      </pc:sldChg>
      <pc:sldChg chg="addSp delSp modSp add">
        <pc:chgData name="Dharini Shah" userId="0ac277399eba3d6a" providerId="LiveId" clId="{48C66EE4-ED34-4D8D-A555-672A35E91E25}" dt="2020-01-19T14:45:26.822" v="374" actId="20577"/>
        <pc:sldMkLst>
          <pc:docMk/>
          <pc:sldMk cId="1992560230" sldId="268"/>
        </pc:sldMkLst>
        <pc:spChg chg="del">
          <ac:chgData name="Dharini Shah" userId="0ac277399eba3d6a" providerId="LiveId" clId="{48C66EE4-ED34-4D8D-A555-672A35E91E25}" dt="2020-01-19T14:45:04.075" v="369"/>
          <ac:spMkLst>
            <pc:docMk/>
            <pc:sldMk cId="1992560230" sldId="268"/>
            <ac:spMk id="2" creationId="{09C58E63-2E0D-490C-8862-9939801F0C14}"/>
          </ac:spMkLst>
        </pc:spChg>
        <pc:spChg chg="del">
          <ac:chgData name="Dharini Shah" userId="0ac277399eba3d6a" providerId="LiveId" clId="{48C66EE4-ED34-4D8D-A555-672A35E91E25}" dt="2020-01-19T14:45:04.075" v="369"/>
          <ac:spMkLst>
            <pc:docMk/>
            <pc:sldMk cId="1992560230" sldId="268"/>
            <ac:spMk id="3" creationId="{4B8DDBB4-5171-44A7-9210-FFACD3677022}"/>
          </ac:spMkLst>
        </pc:spChg>
        <pc:spChg chg="add del mod">
          <ac:chgData name="Dharini Shah" userId="0ac277399eba3d6a" providerId="LiveId" clId="{48C66EE4-ED34-4D8D-A555-672A35E91E25}" dt="2020-01-19T14:45:06.961" v="370"/>
          <ac:spMkLst>
            <pc:docMk/>
            <pc:sldMk cId="1992560230" sldId="268"/>
            <ac:spMk id="4" creationId="{A1A543B6-0016-4DC8-A7F8-95C9139552CE}"/>
          </ac:spMkLst>
        </pc:spChg>
        <pc:spChg chg="add del mod">
          <ac:chgData name="Dharini Shah" userId="0ac277399eba3d6a" providerId="LiveId" clId="{48C66EE4-ED34-4D8D-A555-672A35E91E25}" dt="2020-01-19T14:45:14.130" v="371" actId="21"/>
          <ac:spMkLst>
            <pc:docMk/>
            <pc:sldMk cId="1992560230" sldId="268"/>
            <ac:spMk id="5" creationId="{40E402E4-245E-44B7-B7B7-052CECFFE210}"/>
          </ac:spMkLst>
        </pc:spChg>
        <pc:spChg chg="add mod">
          <ac:chgData name="Dharini Shah" userId="0ac277399eba3d6a" providerId="LiveId" clId="{48C66EE4-ED34-4D8D-A555-672A35E91E25}" dt="2020-01-19T14:45:26.822" v="374" actId="20577"/>
          <ac:spMkLst>
            <pc:docMk/>
            <pc:sldMk cId="1992560230" sldId="268"/>
            <ac:spMk id="6" creationId="{B7056788-9023-45CB-B0A9-9C4257DBA534}"/>
          </ac:spMkLst>
        </pc:spChg>
      </pc:sldChg>
      <pc:sldChg chg="add del">
        <pc:chgData name="Dharini Shah" userId="0ac277399eba3d6a" providerId="LiveId" clId="{48C66EE4-ED34-4D8D-A555-672A35E91E25}" dt="2020-01-19T12:06:02.933" v="185" actId="47"/>
        <pc:sldMkLst>
          <pc:docMk/>
          <pc:sldMk cId="2826606655" sldId="268"/>
        </pc:sldMkLst>
      </pc:sldChg>
      <pc:sldChg chg="delSp modSp add del ord">
        <pc:chgData name="Dharini Shah" userId="0ac277399eba3d6a" providerId="LiveId" clId="{48C66EE4-ED34-4D8D-A555-672A35E91E25}" dt="2020-01-19T14:40:48.474" v="304" actId="47"/>
        <pc:sldMkLst>
          <pc:docMk/>
          <pc:sldMk cId="3926258461" sldId="268"/>
        </pc:sldMkLst>
        <pc:spChg chg="mod">
          <ac:chgData name="Dharini Shah" userId="0ac277399eba3d6a" providerId="LiveId" clId="{48C66EE4-ED34-4D8D-A555-672A35E91E25}" dt="2020-01-19T14:15:21.666" v="302" actId="20577"/>
          <ac:spMkLst>
            <pc:docMk/>
            <pc:sldMk cId="3926258461" sldId="268"/>
            <ac:spMk id="2" creationId="{09FF2D84-DCA6-4174-B0B7-4D41C6EF14ED}"/>
          </ac:spMkLst>
        </pc:spChg>
        <pc:spChg chg="del">
          <ac:chgData name="Dharini Shah" userId="0ac277399eba3d6a" providerId="LiveId" clId="{48C66EE4-ED34-4D8D-A555-672A35E91E25}" dt="2020-01-19T14:40:41.761" v="303" actId="21"/>
          <ac:spMkLst>
            <pc:docMk/>
            <pc:sldMk cId="3926258461" sldId="268"/>
            <ac:spMk id="3" creationId="{D0F12746-3CE2-4637-B216-640DE2C8CB6D}"/>
          </ac:spMkLst>
        </pc:spChg>
      </pc:sldChg>
      <pc:sldChg chg="addSp delSp modSp add">
        <pc:chgData name="Dharini Shah" userId="0ac277399eba3d6a" providerId="LiveId" clId="{48C66EE4-ED34-4D8D-A555-672A35E91E25}" dt="2020-01-19T15:14:32.013" v="430" actId="20577"/>
        <pc:sldMkLst>
          <pc:docMk/>
          <pc:sldMk cId="796151507" sldId="269"/>
        </pc:sldMkLst>
        <pc:spChg chg="mod">
          <ac:chgData name="Dharini Shah" userId="0ac277399eba3d6a" providerId="LiveId" clId="{48C66EE4-ED34-4D8D-A555-672A35E91E25}" dt="2020-01-19T15:14:32.013" v="430" actId="20577"/>
          <ac:spMkLst>
            <pc:docMk/>
            <pc:sldMk cId="796151507" sldId="269"/>
            <ac:spMk id="2" creationId="{F8521F20-487E-41B8-9155-04AC97A29DBF}"/>
          </ac:spMkLst>
        </pc:spChg>
        <pc:spChg chg="mod">
          <ac:chgData name="Dharini Shah" userId="0ac277399eba3d6a" providerId="LiveId" clId="{48C66EE4-ED34-4D8D-A555-672A35E91E25}" dt="2020-01-19T15:14:29.108" v="429" actId="20577"/>
          <ac:spMkLst>
            <pc:docMk/>
            <pc:sldMk cId="796151507" sldId="269"/>
            <ac:spMk id="3" creationId="{E8C8173B-DE1A-4DA4-B006-752097E96174}"/>
          </ac:spMkLst>
        </pc:spChg>
        <pc:spChg chg="add del mod">
          <ac:chgData name="Dharini Shah" userId="0ac277399eba3d6a" providerId="LiveId" clId="{48C66EE4-ED34-4D8D-A555-672A35E91E25}" dt="2020-01-19T15:13:22.508" v="411"/>
          <ac:spMkLst>
            <pc:docMk/>
            <pc:sldMk cId="796151507" sldId="269"/>
            <ac:spMk id="4" creationId="{1E5C6904-AB2A-436F-B677-BD47B26779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957A-4009-4CB7-8FEC-2AC134B01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AF959C-4B14-4939-9CEE-93D7252FE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F6B23-FB63-44EB-A1DC-7AB6913A1A28}"/>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560C2E61-5A0E-48C4-8B76-0513063CA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1FB24-0AE8-4B39-B45C-1E957114AFBE}"/>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33771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BB8E-504E-4A58-A3FA-A3B8B7610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D3081-6D6F-4E24-BA48-881AD8801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7B501-A948-4156-8967-11AE48518B0B}"/>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06EA613B-2A24-4736-8749-862F60ECE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CB786-B3A4-4720-8A8D-F9B4E21A749B}"/>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10180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99DF3-6590-4B88-A434-3C8B9855C8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4F0B01-6A17-4E64-8026-238F0DD2E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5F23C-A848-4051-8985-3A81B809C5D1}"/>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822040B1-19D2-4B36-912A-F48D8F09B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FB872-E1EE-4BAE-B7F8-49B4F7FC244E}"/>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68701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AAAF-D1CA-4279-BAC3-2859BAF5B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0F510-3DDD-42A3-9788-FC99433BA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A2360-9C21-4ABE-A294-29A4690B3513}"/>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A30C8033-0046-43DB-B430-833C00E0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2817D-B89C-40FE-B6C8-2CFC05C8BD0D}"/>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273382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A8E9-4727-4EFF-B009-443CEB8AD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B4948D-B775-4256-A15C-F1FFCF865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10A97-894F-4B60-8EE5-6D23AD53DE7A}"/>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0AA04A72-E159-4A9F-95F7-2B19FC160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80D0F-613B-405A-A864-779FF76F8FF9}"/>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280332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2A29-3BBB-4ABD-86A8-E277FCB74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D89D8-1A56-4E63-959B-C171C30FB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8C071-A1B3-47E6-A7D2-091BFB3DD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80231-4A66-4B16-87C7-36D9B4441C1B}"/>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6" name="Footer Placeholder 5">
            <a:extLst>
              <a:ext uri="{FF2B5EF4-FFF2-40B4-BE49-F238E27FC236}">
                <a16:creationId xmlns:a16="http://schemas.microsoft.com/office/drawing/2014/main" id="{B9EDEAC2-6445-4EBE-8911-5AA1E3532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CC120-BD2D-44CE-BCFE-3D7174D2B6E0}"/>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4856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4A2C-167C-49A4-B4B0-1D03FCAA2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73221C-DA25-46D2-A52B-8DEB9EB12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89DC3-8610-453F-A0DA-D0C95962D3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3BDDD3-1C2F-45CA-846C-A9CBA64BB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C2999-26F7-4BDF-A312-F8E3029C4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6C4A0-BAA7-4DE9-98AC-4094FA0CE818}"/>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8" name="Footer Placeholder 7">
            <a:extLst>
              <a:ext uri="{FF2B5EF4-FFF2-40B4-BE49-F238E27FC236}">
                <a16:creationId xmlns:a16="http://schemas.microsoft.com/office/drawing/2014/main" id="{CF68AF41-8570-4C20-89BA-83F0B5F2D7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06020-1370-4EEE-AA4F-3B7FB4EB3E5A}"/>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04188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E5EA-AC3A-4D13-A7D8-D692758C1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4FB54C-7F43-4F02-85BB-09B0B93363B0}"/>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4" name="Footer Placeholder 3">
            <a:extLst>
              <a:ext uri="{FF2B5EF4-FFF2-40B4-BE49-F238E27FC236}">
                <a16:creationId xmlns:a16="http://schemas.microsoft.com/office/drawing/2014/main" id="{76CC9DAF-095F-44AB-A77F-F3BF49959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D2AAE-BBFE-4CA3-9290-FFC92A861E2F}"/>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131062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77BEE-EEEB-4139-B6BA-3C0130B122F0}"/>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3" name="Footer Placeholder 2">
            <a:extLst>
              <a:ext uri="{FF2B5EF4-FFF2-40B4-BE49-F238E27FC236}">
                <a16:creationId xmlns:a16="http://schemas.microsoft.com/office/drawing/2014/main" id="{E3CD54BD-766C-449B-B0FD-1DD13397E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D3DD1-74BA-497B-8624-B4DEFCA9DBC1}"/>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291031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2812-EB66-4D1D-B497-4E0E1D2CC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D42833-D348-4845-BCD6-EADAFB8CF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25A6C-D55E-41AD-A5C2-354EA8036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08608-BB3C-4DE2-8E77-46F26C7F1228}"/>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6" name="Footer Placeholder 5">
            <a:extLst>
              <a:ext uri="{FF2B5EF4-FFF2-40B4-BE49-F238E27FC236}">
                <a16:creationId xmlns:a16="http://schemas.microsoft.com/office/drawing/2014/main" id="{DF101B20-AF76-4A89-8469-682366535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9F60B-A7B3-4235-B5DB-2AB592A80615}"/>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86341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2896-6572-4529-8C96-3D00977C9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4F07F-986A-42E8-A512-44D3A459F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48B541-8D20-4E75-A5E5-CF3204103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6117A-EF87-4B88-9500-2AD1BB4F9985}"/>
              </a:ext>
            </a:extLst>
          </p:cNvPr>
          <p:cNvSpPr>
            <a:spLocks noGrp="1"/>
          </p:cNvSpPr>
          <p:nvPr>
            <p:ph type="dt" sz="half" idx="10"/>
          </p:nvPr>
        </p:nvSpPr>
        <p:spPr/>
        <p:txBody>
          <a:bodyPr/>
          <a:lstStyle/>
          <a:p>
            <a:fld id="{BD246124-1072-4DAF-82F6-716F77BC3942}" type="datetimeFigureOut">
              <a:rPr lang="en-US" smtClean="0"/>
              <a:t>1/23/2020</a:t>
            </a:fld>
            <a:endParaRPr lang="en-US"/>
          </a:p>
        </p:txBody>
      </p:sp>
      <p:sp>
        <p:nvSpPr>
          <p:cNvPr id="6" name="Footer Placeholder 5">
            <a:extLst>
              <a:ext uri="{FF2B5EF4-FFF2-40B4-BE49-F238E27FC236}">
                <a16:creationId xmlns:a16="http://schemas.microsoft.com/office/drawing/2014/main" id="{6F3E8786-14C5-4232-93AE-C732A47EC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F0041-8528-4B86-B866-55056AF4F8DD}"/>
              </a:ext>
            </a:extLst>
          </p:cNvPr>
          <p:cNvSpPr>
            <a:spLocks noGrp="1"/>
          </p:cNvSpPr>
          <p:nvPr>
            <p:ph type="sldNum" sz="quarter" idx="12"/>
          </p:nvPr>
        </p:nvSpPr>
        <p:spPr/>
        <p:txBody>
          <a:bodyPr/>
          <a:lstStyle/>
          <a:p>
            <a:fld id="{2DE0F065-3080-4E51-B014-1D96B28808AA}" type="slidenum">
              <a:rPr lang="en-US" smtClean="0"/>
              <a:t>‹#›</a:t>
            </a:fld>
            <a:endParaRPr lang="en-US"/>
          </a:p>
        </p:txBody>
      </p:sp>
    </p:spTree>
    <p:extLst>
      <p:ext uri="{BB962C8B-B14F-4D97-AF65-F5344CB8AC3E}">
        <p14:creationId xmlns:p14="http://schemas.microsoft.com/office/powerpoint/2010/main" val="336354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16D4F-C16D-48AC-AFAA-1BA8C072B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55CC0-0537-449F-9D4F-E572AF1EB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1C2EA-C7E0-4923-8514-025D6C4C7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46124-1072-4DAF-82F6-716F77BC3942}" type="datetimeFigureOut">
              <a:rPr lang="en-US" smtClean="0"/>
              <a:t>1/23/2020</a:t>
            </a:fld>
            <a:endParaRPr lang="en-US"/>
          </a:p>
        </p:txBody>
      </p:sp>
      <p:sp>
        <p:nvSpPr>
          <p:cNvPr id="5" name="Footer Placeholder 4">
            <a:extLst>
              <a:ext uri="{FF2B5EF4-FFF2-40B4-BE49-F238E27FC236}">
                <a16:creationId xmlns:a16="http://schemas.microsoft.com/office/drawing/2014/main" id="{7164D9B5-D8A9-4749-BE1A-01FE36201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C75814-3E3C-4CE9-A5B7-F3554CA2C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0F065-3080-4E51-B014-1D96B28808AA}" type="slidenum">
              <a:rPr lang="en-US" smtClean="0"/>
              <a:t>‹#›</a:t>
            </a:fld>
            <a:endParaRPr lang="en-US"/>
          </a:p>
        </p:txBody>
      </p:sp>
    </p:spTree>
    <p:extLst>
      <p:ext uri="{BB962C8B-B14F-4D97-AF65-F5344CB8AC3E}">
        <p14:creationId xmlns:p14="http://schemas.microsoft.com/office/powerpoint/2010/main" val="382805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37FCB7-6D9A-4F2A-ADCC-8BAEC1E70924}"/>
              </a:ext>
            </a:extLst>
          </p:cNvPr>
          <p:cNvSpPr>
            <a:spLocks noGrp="1"/>
          </p:cNvSpPr>
          <p:nvPr>
            <p:ph type="title"/>
          </p:nvPr>
        </p:nvSpPr>
        <p:spPr/>
        <p:txBody>
          <a:bodyPr/>
          <a:lstStyle/>
          <a:p>
            <a:r>
              <a:rPr lang="en-US" b="1" dirty="0"/>
              <a:t>SELECT CLAUSE</a:t>
            </a:r>
          </a:p>
        </p:txBody>
      </p:sp>
      <p:sp>
        <p:nvSpPr>
          <p:cNvPr id="5" name="Content Placeholder 4">
            <a:extLst>
              <a:ext uri="{FF2B5EF4-FFF2-40B4-BE49-F238E27FC236}">
                <a16:creationId xmlns:a16="http://schemas.microsoft.com/office/drawing/2014/main" id="{761992DC-0373-4773-9816-F111B7CE176C}"/>
              </a:ext>
            </a:extLst>
          </p:cNvPr>
          <p:cNvSpPr>
            <a:spLocks noGrp="1"/>
          </p:cNvSpPr>
          <p:nvPr>
            <p:ph idx="1"/>
          </p:nvPr>
        </p:nvSpPr>
        <p:spPr/>
        <p:txBody>
          <a:bodyPr/>
          <a:lstStyle/>
          <a:p>
            <a:pPr marL="0" indent="0">
              <a:buNone/>
            </a:pPr>
            <a:r>
              <a:rPr lang="en-US" b="1" dirty="0">
                <a:solidFill>
                  <a:schemeClr val="accent6"/>
                </a:solidFill>
              </a:rPr>
              <a:t>SELECT</a:t>
            </a:r>
            <a:r>
              <a:rPr lang="en-US" dirty="0"/>
              <a:t> [DISTINCT|ALL ] { * | [</a:t>
            </a:r>
            <a:r>
              <a:rPr lang="en-US" dirty="0" err="1"/>
              <a:t>fieldExpression</a:t>
            </a:r>
            <a:r>
              <a:rPr lang="en-US" dirty="0"/>
              <a:t> [AS </a:t>
            </a:r>
            <a:r>
              <a:rPr lang="en-US" dirty="0" err="1"/>
              <a:t>newName</a:t>
            </a:r>
            <a:r>
              <a:rPr lang="en-US" dirty="0"/>
              <a:t>]} </a:t>
            </a:r>
          </a:p>
          <a:p>
            <a:pPr marL="0" indent="0">
              <a:buNone/>
            </a:pPr>
            <a:r>
              <a:rPr lang="en-US" b="1" dirty="0">
                <a:solidFill>
                  <a:schemeClr val="accent6"/>
                </a:solidFill>
              </a:rPr>
              <a:t>FROM</a:t>
            </a:r>
            <a:r>
              <a:rPr lang="en-US" b="1" dirty="0"/>
              <a:t> </a:t>
            </a:r>
            <a:r>
              <a:rPr lang="en-US" dirty="0" err="1"/>
              <a:t>tableName</a:t>
            </a:r>
            <a:r>
              <a:rPr lang="en-US" dirty="0"/>
              <a:t> [alias] </a:t>
            </a:r>
          </a:p>
          <a:p>
            <a:pPr marL="0" indent="0">
              <a:buNone/>
            </a:pPr>
            <a:r>
              <a:rPr lang="en-US" dirty="0"/>
              <a:t>[</a:t>
            </a:r>
            <a:r>
              <a:rPr lang="en-US" b="1" dirty="0"/>
              <a:t>WHERE</a:t>
            </a:r>
            <a:r>
              <a:rPr lang="en-US" dirty="0"/>
              <a:t> condition]</a:t>
            </a:r>
          </a:p>
          <a:p>
            <a:pPr marL="0" indent="0">
              <a:buNone/>
            </a:pPr>
            <a:r>
              <a:rPr lang="en-US" dirty="0"/>
              <a:t>[GROUP BY </a:t>
            </a:r>
            <a:r>
              <a:rPr lang="en-US" dirty="0" err="1"/>
              <a:t>fieldName</a:t>
            </a:r>
            <a:r>
              <a:rPr lang="en-US" dirty="0"/>
              <a:t>(s)] </a:t>
            </a:r>
          </a:p>
          <a:p>
            <a:pPr marL="0" indent="0">
              <a:buNone/>
            </a:pPr>
            <a:r>
              <a:rPr lang="en-US" dirty="0"/>
              <a:t> [HAVING condition] </a:t>
            </a:r>
          </a:p>
          <a:p>
            <a:pPr marL="0" indent="0">
              <a:buNone/>
            </a:pPr>
            <a:r>
              <a:rPr lang="en-US" dirty="0"/>
              <a:t>[ORDER BY </a:t>
            </a:r>
            <a:r>
              <a:rPr lang="en-US" dirty="0" err="1"/>
              <a:t>fieldName</a:t>
            </a:r>
            <a:r>
              <a:rPr lang="en-US" dirty="0"/>
              <a:t>(s)]</a:t>
            </a:r>
          </a:p>
        </p:txBody>
      </p:sp>
    </p:spTree>
    <p:extLst>
      <p:ext uri="{BB962C8B-B14F-4D97-AF65-F5344CB8AC3E}">
        <p14:creationId xmlns:p14="http://schemas.microsoft.com/office/powerpoint/2010/main" val="312497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ORDER BY Clause </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p:txBody>
          <a:bodyPr/>
          <a:lstStyle/>
          <a:p>
            <a:r>
              <a:rPr lang="en-US" dirty="0"/>
              <a:t>The ORDER BY keyword is used to sort the result-set in ascending or descending order.</a:t>
            </a:r>
          </a:p>
          <a:p>
            <a:r>
              <a:rPr lang="en-US" dirty="0"/>
              <a:t>The ORDER BY keyword sorts the records in ascending order by default. To sort the records in descending order, use the DESC keyword.</a:t>
            </a:r>
          </a:p>
          <a:p>
            <a:r>
              <a:rPr lang="en-US" dirty="0"/>
              <a:t>SELECT </a:t>
            </a:r>
            <a:r>
              <a:rPr lang="en-US" i="1" dirty="0"/>
              <a:t>column1</a:t>
            </a:r>
            <a:r>
              <a:rPr lang="en-US" dirty="0"/>
              <a:t>,</a:t>
            </a:r>
            <a:r>
              <a:rPr lang="en-US" i="1" dirty="0"/>
              <a:t> column2, ...</a:t>
            </a:r>
            <a:br>
              <a:rPr lang="en-US" dirty="0"/>
            </a:br>
            <a:r>
              <a:rPr lang="en-US" dirty="0"/>
              <a:t>FROM </a:t>
            </a:r>
            <a:r>
              <a:rPr lang="en-US" i="1" dirty="0" err="1"/>
              <a:t>table_name</a:t>
            </a:r>
            <a:br>
              <a:rPr lang="en-US" dirty="0"/>
            </a:br>
            <a:r>
              <a:rPr lang="en-US" b="1" dirty="0">
                <a:solidFill>
                  <a:srgbClr val="FF0000"/>
                </a:solidFill>
              </a:rPr>
              <a:t>ORDER BY </a:t>
            </a:r>
            <a:r>
              <a:rPr lang="en-US" b="1" i="1" dirty="0">
                <a:solidFill>
                  <a:srgbClr val="FF0000"/>
                </a:solidFill>
              </a:rPr>
              <a:t>column1, column2, ... </a:t>
            </a:r>
            <a:r>
              <a:rPr lang="en-US" b="1" dirty="0">
                <a:solidFill>
                  <a:srgbClr val="FF0000"/>
                </a:solidFill>
              </a:rPr>
              <a:t>ASC|DESC;</a:t>
            </a:r>
          </a:p>
        </p:txBody>
      </p:sp>
    </p:spTree>
    <p:extLst>
      <p:ext uri="{BB962C8B-B14F-4D97-AF65-F5344CB8AC3E}">
        <p14:creationId xmlns:p14="http://schemas.microsoft.com/office/powerpoint/2010/main" val="46670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LIMIT Clause </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p:txBody>
          <a:bodyPr/>
          <a:lstStyle/>
          <a:p>
            <a:r>
              <a:rPr lang="en-US" dirty="0"/>
              <a:t>The LIMIT clause is used in the SELECT statement to constrain the number of rows to return. The LIMIT clause accepts one or two arguments. The values of both arguments must be zero or positive integers.</a:t>
            </a:r>
          </a:p>
          <a:p>
            <a:pPr latinLnBrk="1"/>
            <a:r>
              <a:rPr lang="en-US" dirty="0"/>
              <a:t>SELECT </a:t>
            </a:r>
            <a:r>
              <a:rPr lang="en-US" dirty="0" err="1"/>
              <a:t>select_list</a:t>
            </a:r>
            <a:endParaRPr lang="en-US" dirty="0"/>
          </a:p>
          <a:p>
            <a:pPr latinLnBrk="1"/>
            <a:r>
              <a:rPr lang="en-US" dirty="0"/>
              <a:t>FROM </a:t>
            </a:r>
            <a:r>
              <a:rPr lang="en-US" dirty="0" err="1"/>
              <a:t>table_name</a:t>
            </a:r>
            <a:endParaRPr lang="en-US" dirty="0"/>
          </a:p>
          <a:p>
            <a:pPr latinLnBrk="1"/>
            <a:r>
              <a:rPr lang="en-US" b="1" dirty="0">
                <a:solidFill>
                  <a:srgbClr val="FF0000"/>
                </a:solidFill>
              </a:rPr>
              <a:t>LIMIT [offset,] </a:t>
            </a:r>
            <a:r>
              <a:rPr lang="en-US" b="1" dirty="0" err="1">
                <a:solidFill>
                  <a:srgbClr val="FF0000"/>
                </a:solidFill>
              </a:rPr>
              <a:t>row_count</a:t>
            </a:r>
            <a:r>
              <a:rPr lang="en-US" b="1" dirty="0">
                <a:solidFill>
                  <a:srgbClr val="FF0000"/>
                </a:solidFill>
              </a:rPr>
              <a:t>;</a:t>
            </a:r>
          </a:p>
        </p:txBody>
      </p:sp>
    </p:spTree>
    <p:extLst>
      <p:ext uri="{BB962C8B-B14F-4D97-AF65-F5344CB8AC3E}">
        <p14:creationId xmlns:p14="http://schemas.microsoft.com/office/powerpoint/2010/main" val="106234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1F20-487E-41B8-9155-04AC97A29DBF}"/>
              </a:ext>
            </a:extLst>
          </p:cNvPr>
          <p:cNvSpPr>
            <a:spLocks noGrp="1"/>
          </p:cNvSpPr>
          <p:nvPr>
            <p:ph type="title"/>
          </p:nvPr>
        </p:nvSpPr>
        <p:spPr/>
        <p:txBody>
          <a:bodyPr/>
          <a:lstStyle/>
          <a:p>
            <a:r>
              <a:rPr lang="en-US" b="1" dirty="0"/>
              <a:t>INNER JOIN – An introduction</a:t>
            </a:r>
          </a:p>
        </p:txBody>
      </p:sp>
      <p:sp>
        <p:nvSpPr>
          <p:cNvPr id="3" name="Content Placeholder 2">
            <a:extLst>
              <a:ext uri="{FF2B5EF4-FFF2-40B4-BE49-F238E27FC236}">
                <a16:creationId xmlns:a16="http://schemas.microsoft.com/office/drawing/2014/main" id="{E8C8173B-DE1A-4DA4-B006-752097E96174}"/>
              </a:ext>
            </a:extLst>
          </p:cNvPr>
          <p:cNvSpPr>
            <a:spLocks noGrp="1"/>
          </p:cNvSpPr>
          <p:nvPr>
            <p:ph idx="1"/>
          </p:nvPr>
        </p:nvSpPr>
        <p:spPr/>
        <p:txBody>
          <a:bodyPr/>
          <a:lstStyle/>
          <a:p>
            <a:r>
              <a:rPr lang="en-US" dirty="0"/>
              <a:t>The INNER JOIN selects all rows from both participating tables as long as there is a match between the columns.</a:t>
            </a:r>
          </a:p>
          <a:p>
            <a:pPr marL="0" indent="0">
              <a:buNone/>
            </a:pPr>
            <a:r>
              <a:rPr lang="en-US" dirty="0"/>
              <a:t>SELECT * </a:t>
            </a:r>
          </a:p>
          <a:p>
            <a:pPr marL="0" indent="0">
              <a:buNone/>
            </a:pPr>
            <a:r>
              <a:rPr lang="en-US" dirty="0"/>
              <a:t>FROM table1 INNER JOIN [</a:t>
            </a:r>
            <a:r>
              <a:rPr lang="en-US" i="1" dirty="0"/>
              <a:t>or JOIN</a:t>
            </a:r>
            <a:r>
              <a:rPr lang="en-US" dirty="0"/>
              <a:t>] table2 </a:t>
            </a:r>
          </a:p>
          <a:p>
            <a:pPr marL="0" indent="0">
              <a:buNone/>
            </a:pPr>
            <a:r>
              <a:rPr lang="en-US" dirty="0"/>
              <a:t>ON table1.column_name = table2.column_name;</a:t>
            </a:r>
          </a:p>
          <a:p>
            <a:pPr marL="0" indent="0">
              <a:buNone/>
            </a:pPr>
            <a:endParaRPr lang="en-US" dirty="0"/>
          </a:p>
          <a:p>
            <a:pPr marL="0" indent="0">
              <a:buNone/>
            </a:pPr>
            <a:r>
              <a:rPr lang="en-US" dirty="0"/>
              <a:t>In SQL INNER JOIN is same as JOIN clause, combining rows from two or more tables.</a:t>
            </a:r>
          </a:p>
        </p:txBody>
      </p:sp>
    </p:spTree>
    <p:extLst>
      <p:ext uri="{BB962C8B-B14F-4D97-AF65-F5344CB8AC3E}">
        <p14:creationId xmlns:p14="http://schemas.microsoft.com/office/powerpoint/2010/main" val="79615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C2F6D-D6C6-4A44-A483-C5712B9A5652}"/>
              </a:ext>
            </a:extLst>
          </p:cNvPr>
          <p:cNvSpPr>
            <a:spLocks noGrp="1"/>
          </p:cNvSpPr>
          <p:nvPr>
            <p:ph idx="1"/>
          </p:nvPr>
        </p:nvSpPr>
        <p:spPr>
          <a:xfrm>
            <a:off x="838200" y="1089061"/>
            <a:ext cx="10515600" cy="5087902"/>
          </a:xfrm>
        </p:spPr>
        <p:txBody>
          <a:bodyPr>
            <a:normAutofit fontScale="77500" lnSpcReduction="20000"/>
          </a:bodyPr>
          <a:lstStyle/>
          <a:p>
            <a:r>
              <a:rPr lang="en-US" dirty="0"/>
              <a:t>SELECT is the SQL keyword that lets the database know that you want to retrieve data.</a:t>
            </a:r>
          </a:p>
          <a:p>
            <a:r>
              <a:rPr lang="en-US" dirty="0"/>
              <a:t>[DISTINCT | ALL] are optional keywords that can be used to fine tune the results returned from the SQL SELECT statement. If nothing is specified then ALL is assumed as the default.</a:t>
            </a:r>
          </a:p>
          <a:p>
            <a:r>
              <a:rPr lang="en-US" dirty="0"/>
              <a:t>{*| [</a:t>
            </a:r>
            <a:r>
              <a:rPr lang="en-US" dirty="0" err="1"/>
              <a:t>fieldExpression</a:t>
            </a:r>
            <a:r>
              <a:rPr lang="en-US" dirty="0"/>
              <a:t> [AS </a:t>
            </a:r>
            <a:r>
              <a:rPr lang="en-US" dirty="0" err="1"/>
              <a:t>newName</a:t>
            </a:r>
            <a:r>
              <a:rPr lang="en-US" dirty="0"/>
              <a:t>]} at least one part must be specified, "*" selected all the fields from the specified table name, </a:t>
            </a:r>
            <a:r>
              <a:rPr lang="en-US" dirty="0" err="1"/>
              <a:t>fieldExpression</a:t>
            </a:r>
            <a:r>
              <a:rPr lang="en-US" dirty="0"/>
              <a:t> performs some computations on the specified fields such as adding numbers or putting together two string fields into one.</a:t>
            </a:r>
          </a:p>
          <a:p>
            <a:r>
              <a:rPr lang="en-US" dirty="0"/>
              <a:t>FROM </a:t>
            </a:r>
            <a:r>
              <a:rPr lang="en-US" dirty="0" err="1"/>
              <a:t>tableName</a:t>
            </a:r>
            <a:r>
              <a:rPr lang="en-US" dirty="0"/>
              <a:t> is mandatory and must contain at least one table, multiple tables must be separated using commas or joined using the JOIN keyword.</a:t>
            </a:r>
          </a:p>
          <a:p>
            <a:r>
              <a:rPr lang="en-US" dirty="0"/>
              <a:t>WHERE condition is optional, it can be used to specify criteria in the result set returned from the query.</a:t>
            </a:r>
          </a:p>
          <a:p>
            <a:r>
              <a:rPr lang="en-US" dirty="0"/>
              <a:t>GROUP BY is used to put together records that have the same field values.</a:t>
            </a:r>
          </a:p>
          <a:p>
            <a:r>
              <a:rPr lang="en-US" dirty="0"/>
              <a:t>HAVING condition is used to specify criteria when working using the GROUP BY keyword.</a:t>
            </a:r>
          </a:p>
          <a:p>
            <a:r>
              <a:rPr lang="en-US" dirty="0"/>
              <a:t>ORDER BY is used to specify the sort order of the result set.</a:t>
            </a:r>
          </a:p>
        </p:txBody>
      </p:sp>
    </p:spTree>
    <p:extLst>
      <p:ext uri="{BB962C8B-B14F-4D97-AF65-F5344CB8AC3E}">
        <p14:creationId xmlns:p14="http://schemas.microsoft.com/office/powerpoint/2010/main" val="311766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67D6-AE85-4D8A-BC90-0BDD9100FA17}"/>
              </a:ext>
            </a:extLst>
          </p:cNvPr>
          <p:cNvSpPr>
            <a:spLocks noGrp="1"/>
          </p:cNvSpPr>
          <p:nvPr>
            <p:ph type="title"/>
          </p:nvPr>
        </p:nvSpPr>
        <p:spPr/>
        <p:txBody>
          <a:bodyPr/>
          <a:lstStyle/>
          <a:p>
            <a:r>
              <a:rPr lang="en-US" b="1" dirty="0"/>
              <a:t>WHERE Clause</a:t>
            </a:r>
          </a:p>
        </p:txBody>
      </p:sp>
      <p:sp>
        <p:nvSpPr>
          <p:cNvPr id="3" name="Content Placeholder 2">
            <a:extLst>
              <a:ext uri="{FF2B5EF4-FFF2-40B4-BE49-F238E27FC236}">
                <a16:creationId xmlns:a16="http://schemas.microsoft.com/office/drawing/2014/main" id="{49890C64-BAD5-46DE-B360-577916ABEB01}"/>
              </a:ext>
            </a:extLst>
          </p:cNvPr>
          <p:cNvSpPr>
            <a:spLocks noGrp="1"/>
          </p:cNvSpPr>
          <p:nvPr>
            <p:ph idx="1"/>
          </p:nvPr>
        </p:nvSpPr>
        <p:spPr>
          <a:xfrm>
            <a:off x="838200" y="1825625"/>
            <a:ext cx="5151634" cy="4351338"/>
          </a:xfrm>
        </p:spPr>
        <p:txBody>
          <a:bodyPr>
            <a:normAutofit fontScale="92500" lnSpcReduction="10000"/>
          </a:bodyPr>
          <a:lstStyle/>
          <a:p>
            <a:r>
              <a:rPr lang="en-US" dirty="0"/>
              <a:t>We use the WHERE clause to filter data. </a:t>
            </a:r>
          </a:p>
          <a:p>
            <a:pPr marL="0" indent="0">
              <a:buNone/>
            </a:pPr>
            <a:r>
              <a:rPr lang="en-US" dirty="0"/>
              <a:t>Comparison operators: </a:t>
            </a:r>
          </a:p>
          <a:p>
            <a:r>
              <a:rPr lang="en-US" dirty="0"/>
              <a:t>Greater than: &gt; </a:t>
            </a:r>
          </a:p>
          <a:p>
            <a:r>
              <a:rPr lang="en-US" dirty="0"/>
              <a:t>Greater than or equal to: &gt;= </a:t>
            </a:r>
          </a:p>
          <a:p>
            <a:r>
              <a:rPr lang="en-US" dirty="0"/>
              <a:t>Less than: &lt; </a:t>
            </a:r>
          </a:p>
          <a:p>
            <a:r>
              <a:rPr lang="en-US" dirty="0"/>
              <a:t>Less than or equal to: &lt;=  </a:t>
            </a:r>
          </a:p>
          <a:p>
            <a:r>
              <a:rPr lang="en-US" dirty="0"/>
              <a:t>Equal: = </a:t>
            </a:r>
          </a:p>
          <a:p>
            <a:r>
              <a:rPr lang="en-US" dirty="0"/>
              <a:t>Not equal: &lt;&gt; </a:t>
            </a:r>
          </a:p>
          <a:p>
            <a:r>
              <a:rPr lang="en-US" dirty="0"/>
              <a:t>Not equal: !=</a:t>
            </a:r>
          </a:p>
          <a:p>
            <a:pPr marL="0" indent="0">
              <a:buNone/>
            </a:pPr>
            <a:endParaRPr lang="en-US" b="1" dirty="0"/>
          </a:p>
        </p:txBody>
      </p:sp>
      <p:sp>
        <p:nvSpPr>
          <p:cNvPr id="4" name="Rectangle 3">
            <a:extLst>
              <a:ext uri="{FF2B5EF4-FFF2-40B4-BE49-F238E27FC236}">
                <a16:creationId xmlns:a16="http://schemas.microsoft.com/office/drawing/2014/main" id="{062407DD-C577-4EC1-81BB-1522425FC901}"/>
              </a:ext>
            </a:extLst>
          </p:cNvPr>
          <p:cNvSpPr/>
          <p:nvPr/>
        </p:nvSpPr>
        <p:spPr>
          <a:xfrm>
            <a:off x="5842570" y="2631718"/>
            <a:ext cx="5787776" cy="1200329"/>
          </a:xfrm>
          <a:prstGeom prst="rect">
            <a:avLst/>
          </a:prstGeom>
        </p:spPr>
        <p:txBody>
          <a:bodyPr wrap="square">
            <a:spAutoFit/>
          </a:bodyPr>
          <a:lstStyle/>
          <a:p>
            <a:r>
              <a:rPr lang="en-US" b="1" dirty="0"/>
              <a:t>"WHERE"</a:t>
            </a:r>
            <a:r>
              <a:rPr lang="en-US" dirty="0"/>
              <a:t> is the keyword that restricts our select query result set and </a:t>
            </a:r>
            <a:r>
              <a:rPr lang="en-US" b="1" dirty="0"/>
              <a:t>"condition"</a:t>
            </a:r>
            <a:r>
              <a:rPr lang="en-US" dirty="0"/>
              <a:t> is the filter to be applied on the results. The filter could be a range, single value or sub query</a:t>
            </a:r>
          </a:p>
          <a:p>
            <a:endParaRPr lang="en-US" dirty="0"/>
          </a:p>
        </p:txBody>
      </p:sp>
    </p:spTree>
    <p:extLst>
      <p:ext uri="{BB962C8B-B14F-4D97-AF65-F5344CB8AC3E}">
        <p14:creationId xmlns:p14="http://schemas.microsoft.com/office/powerpoint/2010/main" val="230203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056788-9023-45CB-B0A9-9C4257DBA534}"/>
              </a:ext>
            </a:extLst>
          </p:cNvPr>
          <p:cNvSpPr>
            <a:spLocks noGrp="1"/>
          </p:cNvSpPr>
          <p:nvPr>
            <p:ph type="title"/>
          </p:nvPr>
        </p:nvSpPr>
        <p:spPr>
          <a:xfrm>
            <a:off x="924318" y="2568014"/>
            <a:ext cx="8875315" cy="535531"/>
          </a:xfrm>
          <a:prstGeom prst="rect">
            <a:avLst/>
          </a:prstGeom>
        </p:spPr>
        <p:txBody>
          <a:bodyPr wrap="none">
            <a:spAutoFit/>
          </a:bodyPr>
          <a:lstStyle/>
          <a:p>
            <a:r>
              <a:rPr lang="en-US" sz="3200" dirty="0"/>
              <a:t>WHAT IF THERE ARE MORE THAN ONE CONDITIONS?</a:t>
            </a:r>
          </a:p>
        </p:txBody>
      </p:sp>
    </p:spTree>
    <p:extLst>
      <p:ext uri="{BB962C8B-B14F-4D97-AF65-F5344CB8AC3E}">
        <p14:creationId xmlns:p14="http://schemas.microsoft.com/office/powerpoint/2010/main" val="199256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C2F6D-D6C6-4A44-A483-C5712B9A5652}"/>
              </a:ext>
            </a:extLst>
          </p:cNvPr>
          <p:cNvSpPr>
            <a:spLocks noGrp="1"/>
          </p:cNvSpPr>
          <p:nvPr>
            <p:ph idx="1"/>
          </p:nvPr>
        </p:nvSpPr>
        <p:spPr>
          <a:xfrm>
            <a:off x="838200" y="1089061"/>
            <a:ext cx="10515600" cy="5661060"/>
          </a:xfrm>
        </p:spPr>
        <p:txBody>
          <a:bodyPr>
            <a:normAutofit/>
          </a:bodyPr>
          <a:lstStyle/>
          <a:p>
            <a:r>
              <a:rPr lang="en-US" dirty="0"/>
              <a:t>Logical operators enable us to use more than one condition in WHERE clause.</a:t>
            </a:r>
          </a:p>
          <a:p>
            <a:endParaRPr lang="en-US" dirty="0"/>
          </a:p>
        </p:txBody>
      </p:sp>
      <p:graphicFrame>
        <p:nvGraphicFramePr>
          <p:cNvPr id="2" name="Table 1">
            <a:extLst>
              <a:ext uri="{FF2B5EF4-FFF2-40B4-BE49-F238E27FC236}">
                <a16:creationId xmlns:a16="http://schemas.microsoft.com/office/drawing/2014/main" id="{96E26850-C491-4D0B-BD42-6BD7AF7120FA}"/>
              </a:ext>
            </a:extLst>
          </p:cNvPr>
          <p:cNvGraphicFramePr>
            <a:graphicFrameLocks noGrp="1"/>
          </p:cNvGraphicFramePr>
          <p:nvPr>
            <p:extLst>
              <p:ext uri="{D42A27DB-BD31-4B8C-83A1-F6EECF244321}">
                <p14:modId xmlns:p14="http://schemas.microsoft.com/office/powerpoint/2010/main" val="2614288938"/>
              </p:ext>
            </p:extLst>
          </p:nvPr>
        </p:nvGraphicFramePr>
        <p:xfrm>
          <a:off x="1033409" y="2020136"/>
          <a:ext cx="5193586" cy="4025802"/>
        </p:xfrm>
        <a:graphic>
          <a:graphicData uri="http://schemas.openxmlformats.org/drawingml/2006/table">
            <a:tbl>
              <a:tblPr/>
              <a:tblGrid>
                <a:gridCol w="634923">
                  <a:extLst>
                    <a:ext uri="{9D8B030D-6E8A-4147-A177-3AD203B41FA5}">
                      <a16:colId xmlns:a16="http://schemas.microsoft.com/office/drawing/2014/main" val="626995658"/>
                    </a:ext>
                  </a:extLst>
                </a:gridCol>
                <a:gridCol w="4558663">
                  <a:extLst>
                    <a:ext uri="{9D8B030D-6E8A-4147-A177-3AD203B41FA5}">
                      <a16:colId xmlns:a16="http://schemas.microsoft.com/office/drawing/2014/main" val="1110173407"/>
                    </a:ext>
                  </a:extLst>
                </a:gridCol>
              </a:tblGrid>
              <a:tr h="616276">
                <a:tc>
                  <a:txBody>
                    <a:bodyPr/>
                    <a:lstStyle/>
                    <a:p>
                      <a:r>
                        <a:rPr lang="en-US" b="1">
                          <a:effectLst/>
                        </a:rPr>
                        <a:t>Operator</a:t>
                      </a:r>
                      <a:endParaRPr lang="en-US">
                        <a:effectLst/>
                      </a:endParaRP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b="1">
                          <a:effectLst/>
                        </a:rPr>
                        <a:t>Meaning</a:t>
                      </a:r>
                      <a:endParaRPr lang="en-US">
                        <a:effectLst/>
                      </a:endParaRP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18995714"/>
                  </a:ext>
                </a:extLst>
              </a:tr>
              <a:tr h="1192533">
                <a:tc>
                  <a:txBody>
                    <a:bodyPr/>
                    <a:lstStyle/>
                    <a:p>
                      <a:r>
                        <a:rPr lang="en-US">
                          <a:effectLst/>
                        </a:rPr>
                        <a:t>NOT</a:t>
                      </a:r>
                    </a:p>
                  </a:txBody>
                  <a:tcPr marL="19050" marR="19050" marT="19050" marB="19050">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Negate a condition to its opposite.NOT TRUE =&gt; FALSE</a:t>
                      </a:r>
                    </a:p>
                    <a:p>
                      <a:r>
                        <a:rPr lang="en-US">
                          <a:effectLst/>
                        </a:rPr>
                        <a:t>NOT FALSE =&gt; TRUE</a:t>
                      </a:r>
                    </a:p>
                    <a:p>
                      <a:r>
                        <a:rPr lang="en-US">
                          <a:effectLst/>
                        </a:rPr>
                        <a:t>NOT UNKNOWN =&gt; UNKNOWN</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31803309"/>
                  </a:ext>
                </a:extLst>
              </a:tr>
              <a:tr h="328147">
                <a:tc>
                  <a:txBody>
                    <a:bodyPr/>
                    <a:lstStyle/>
                    <a:p>
                      <a:r>
                        <a:rPr lang="en-US">
                          <a:effectLst/>
                        </a:rPr>
                        <a:t>AND</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Returns TRUE if both conditions are TRUE.</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18150511"/>
                  </a:ext>
                </a:extLst>
              </a:tr>
              <a:tr h="616276">
                <a:tc>
                  <a:txBody>
                    <a:bodyPr/>
                    <a:lstStyle/>
                    <a:p>
                      <a:r>
                        <a:rPr lang="en-US">
                          <a:effectLst/>
                        </a:rPr>
                        <a:t>&amp;&amp;</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The same as AND operator. Returns TRUE if both conditions are TRUE.</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04826475"/>
                  </a:ext>
                </a:extLst>
              </a:tr>
              <a:tr h="328147">
                <a:tc>
                  <a:txBody>
                    <a:bodyPr/>
                    <a:lstStyle/>
                    <a:p>
                      <a:r>
                        <a:rPr lang="en-US">
                          <a:effectLst/>
                        </a:rPr>
                        <a:t>OR</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Returns TRUE if either condition is TRUE.</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82768492"/>
                  </a:ext>
                </a:extLst>
              </a:tr>
              <a:tr h="616276">
                <a:tc>
                  <a:txBody>
                    <a:bodyPr/>
                    <a:lstStyle/>
                    <a:p>
                      <a:r>
                        <a:rPr lang="en-US">
                          <a:effectLst/>
                        </a:rPr>
                        <a:t>||</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The same as OR operator. Returns TRUE if either condition is TRUE.</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161462996"/>
                  </a:ext>
                </a:extLst>
              </a:tr>
              <a:tr h="328147">
                <a:tc>
                  <a:txBody>
                    <a:bodyPr/>
                    <a:lstStyle/>
                    <a:p>
                      <a:r>
                        <a:rPr lang="en-US">
                          <a:effectLst/>
                        </a:rPr>
                        <a:t>XOR</a:t>
                      </a:r>
                    </a:p>
                  </a:txBody>
                  <a:tcPr marL="19050" marR="19050" marT="19050" marB="19050">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Equivalent to AND NOT</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510453516"/>
                  </a:ext>
                </a:extLst>
              </a:tr>
            </a:tbl>
          </a:graphicData>
        </a:graphic>
      </p:graphicFrame>
      <p:graphicFrame>
        <p:nvGraphicFramePr>
          <p:cNvPr id="5" name="Table 4">
            <a:extLst>
              <a:ext uri="{FF2B5EF4-FFF2-40B4-BE49-F238E27FC236}">
                <a16:creationId xmlns:a16="http://schemas.microsoft.com/office/drawing/2014/main" id="{78FC2289-E055-46F2-9FF3-579ADA97330A}"/>
              </a:ext>
            </a:extLst>
          </p:cNvPr>
          <p:cNvGraphicFramePr>
            <a:graphicFrameLocks noGrp="1"/>
          </p:cNvGraphicFramePr>
          <p:nvPr>
            <p:extLst>
              <p:ext uri="{D42A27DB-BD31-4B8C-83A1-F6EECF244321}">
                <p14:modId xmlns:p14="http://schemas.microsoft.com/office/powerpoint/2010/main" val="2415108631"/>
              </p:ext>
            </p:extLst>
          </p:nvPr>
        </p:nvGraphicFramePr>
        <p:xfrm>
          <a:off x="6422204" y="2020136"/>
          <a:ext cx="5126805" cy="2921732"/>
        </p:xfrm>
        <a:graphic>
          <a:graphicData uri="http://schemas.openxmlformats.org/drawingml/2006/table">
            <a:tbl>
              <a:tblPr/>
              <a:tblGrid>
                <a:gridCol w="1319478">
                  <a:extLst>
                    <a:ext uri="{9D8B030D-6E8A-4147-A177-3AD203B41FA5}">
                      <a16:colId xmlns:a16="http://schemas.microsoft.com/office/drawing/2014/main" val="1996459085"/>
                    </a:ext>
                  </a:extLst>
                </a:gridCol>
                <a:gridCol w="3807327">
                  <a:extLst>
                    <a:ext uri="{9D8B030D-6E8A-4147-A177-3AD203B41FA5}">
                      <a16:colId xmlns:a16="http://schemas.microsoft.com/office/drawing/2014/main" val="332404779"/>
                    </a:ext>
                  </a:extLst>
                </a:gridCol>
              </a:tblGrid>
              <a:tr h="696512">
                <a:tc>
                  <a:txBody>
                    <a:bodyPr/>
                    <a:lstStyle/>
                    <a:p>
                      <a:r>
                        <a:rPr lang="en-US" b="1">
                          <a:effectLst/>
                        </a:rPr>
                        <a:t>Order Evaluated</a:t>
                      </a:r>
                      <a:endParaRPr lang="en-US">
                        <a:effectLst/>
                      </a:endParaRP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b="1" dirty="0">
                          <a:effectLst/>
                        </a:rPr>
                        <a:t>Operator</a:t>
                      </a:r>
                      <a:endParaRPr lang="en-US" dirty="0">
                        <a:effectLst/>
                      </a:endParaRP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328332637"/>
                  </a:ext>
                </a:extLst>
              </a:tr>
              <a:tr h="370870">
                <a:tc>
                  <a:txBody>
                    <a:bodyPr/>
                    <a:lstStyle/>
                    <a:p>
                      <a:pPr algn="ctr"/>
                      <a:r>
                        <a:rPr lang="en-US">
                          <a:effectLst/>
                        </a:rPr>
                        <a:t>1</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Arithmetic operators</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17860646"/>
                  </a:ext>
                </a:extLst>
              </a:tr>
              <a:tr h="370870">
                <a:tc>
                  <a:txBody>
                    <a:bodyPr/>
                    <a:lstStyle/>
                    <a:p>
                      <a:pPr algn="ctr"/>
                      <a:r>
                        <a:rPr lang="en-US">
                          <a:effectLst/>
                        </a:rPr>
                        <a:t>2</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Comparison operators</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577955309"/>
                  </a:ext>
                </a:extLst>
              </a:tr>
              <a:tr h="370870">
                <a:tc>
                  <a:txBody>
                    <a:bodyPr/>
                    <a:lstStyle/>
                    <a:p>
                      <a:pPr algn="ctr"/>
                      <a:r>
                        <a:rPr lang="en-US">
                          <a:effectLst/>
                        </a:rPr>
                        <a:t>3</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b="1" dirty="0">
                          <a:effectLst/>
                        </a:rPr>
                        <a:t>NOT</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367531141"/>
                  </a:ext>
                </a:extLst>
              </a:tr>
              <a:tr h="370870">
                <a:tc>
                  <a:txBody>
                    <a:bodyPr/>
                    <a:lstStyle/>
                    <a:p>
                      <a:pPr algn="ctr"/>
                      <a:r>
                        <a:rPr lang="en-US">
                          <a:effectLst/>
                        </a:rPr>
                        <a:t>4</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&amp;&amp;, AND</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789349632"/>
                  </a:ext>
                </a:extLst>
              </a:tr>
              <a:tr h="370870">
                <a:tc>
                  <a:txBody>
                    <a:bodyPr/>
                    <a:lstStyle/>
                    <a:p>
                      <a:pPr algn="ctr"/>
                      <a:r>
                        <a:rPr lang="en-US">
                          <a:effectLst/>
                        </a:rPr>
                        <a:t>5</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a:effectLst/>
                        </a:rPr>
                        <a:t>XOR</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197953228"/>
                  </a:ext>
                </a:extLst>
              </a:tr>
              <a:tr h="370870">
                <a:tc>
                  <a:txBody>
                    <a:bodyPr/>
                    <a:lstStyle/>
                    <a:p>
                      <a:pPr algn="ctr"/>
                      <a:r>
                        <a:rPr lang="en-US">
                          <a:effectLst/>
                        </a:rPr>
                        <a:t>6</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 OR</a:t>
                      </a:r>
                    </a:p>
                  </a:txBody>
                  <a:tcPr marL="19050" marR="19050" marT="19050" marB="1905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19686277"/>
                  </a:ext>
                </a:extLst>
              </a:tr>
            </a:tbl>
          </a:graphicData>
        </a:graphic>
      </p:graphicFrame>
      <p:sp>
        <p:nvSpPr>
          <p:cNvPr id="6" name="Rectangle 5">
            <a:extLst>
              <a:ext uri="{FF2B5EF4-FFF2-40B4-BE49-F238E27FC236}">
                <a16:creationId xmlns:a16="http://schemas.microsoft.com/office/drawing/2014/main" id="{33A9592F-63C0-4AF7-8D30-10DF189CAB7D}"/>
              </a:ext>
            </a:extLst>
          </p:cNvPr>
          <p:cNvSpPr/>
          <p:nvPr/>
        </p:nvSpPr>
        <p:spPr>
          <a:xfrm>
            <a:off x="6422204" y="5122608"/>
            <a:ext cx="4931596" cy="923330"/>
          </a:xfrm>
          <a:prstGeom prst="rect">
            <a:avLst/>
          </a:prstGeom>
        </p:spPr>
        <p:txBody>
          <a:bodyPr wrap="square">
            <a:spAutoFit/>
          </a:bodyPr>
          <a:lstStyle/>
          <a:p>
            <a:r>
              <a:rPr lang="en-US" dirty="0">
                <a:solidFill>
                  <a:srgbClr val="000000"/>
                </a:solidFill>
                <a:latin typeface="Verdana" panose="020B0604030504040204" pitchFamily="34" charset="0"/>
              </a:rPr>
              <a:t>NOT operator can be used with a comparison operator to negate the result of the comparison.</a:t>
            </a:r>
            <a:endParaRPr lang="en-US" dirty="0"/>
          </a:p>
        </p:txBody>
      </p:sp>
    </p:spTree>
    <p:extLst>
      <p:ext uri="{BB962C8B-B14F-4D97-AF65-F5344CB8AC3E}">
        <p14:creationId xmlns:p14="http://schemas.microsoft.com/office/powerpoint/2010/main" val="88921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IN Operator </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p:txBody>
          <a:bodyPr/>
          <a:lstStyle/>
          <a:p>
            <a:r>
              <a:rPr lang="en-US" dirty="0"/>
              <a:t>The IN operator allows you to specify multiple values in a WHERE clause.</a:t>
            </a:r>
          </a:p>
          <a:p>
            <a:r>
              <a:rPr lang="en-US" dirty="0"/>
              <a:t>The IN operator is a shorthand for multiple OR conditions.</a:t>
            </a:r>
          </a:p>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solidFill>
                  <a:srgbClr val="FF0000"/>
                </a:solidFill>
              </a:rPr>
              <a:t>WHERE </a:t>
            </a:r>
            <a:r>
              <a:rPr lang="en-US" i="1" dirty="0" err="1">
                <a:solidFill>
                  <a:srgbClr val="FF0000"/>
                </a:solidFill>
              </a:rPr>
              <a:t>column_name</a:t>
            </a:r>
            <a:r>
              <a:rPr lang="en-US" dirty="0">
                <a:solidFill>
                  <a:srgbClr val="FF0000"/>
                </a:solidFill>
              </a:rPr>
              <a:t> IN (</a:t>
            </a:r>
            <a:r>
              <a:rPr lang="en-US" i="1" dirty="0">
                <a:solidFill>
                  <a:srgbClr val="FF0000"/>
                </a:solidFill>
              </a:rPr>
              <a:t>value1</a:t>
            </a:r>
            <a:r>
              <a:rPr lang="en-US" dirty="0">
                <a:solidFill>
                  <a:srgbClr val="FF0000"/>
                </a:solidFill>
              </a:rPr>
              <a:t>,</a:t>
            </a:r>
            <a:r>
              <a:rPr lang="en-US" i="1" dirty="0">
                <a:solidFill>
                  <a:srgbClr val="FF0000"/>
                </a:solidFill>
              </a:rPr>
              <a:t> value2</a:t>
            </a:r>
            <a:r>
              <a:rPr lang="en-US" dirty="0">
                <a:solidFill>
                  <a:srgbClr val="FF0000"/>
                </a:solidFill>
              </a:rPr>
              <a:t>, ...);</a:t>
            </a:r>
          </a:p>
        </p:txBody>
      </p:sp>
    </p:spTree>
    <p:extLst>
      <p:ext uri="{BB962C8B-B14F-4D97-AF65-F5344CB8AC3E}">
        <p14:creationId xmlns:p14="http://schemas.microsoft.com/office/powerpoint/2010/main" val="70281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BETWEEN Operator </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p:txBody>
          <a:bodyPr/>
          <a:lstStyle/>
          <a:p>
            <a:r>
              <a:rPr lang="en-US" dirty="0"/>
              <a:t>The BETWEEN operator selects values within a given range. The values can be numbers, text, or dates.</a:t>
            </a:r>
          </a:p>
          <a:p>
            <a:r>
              <a:rPr lang="en-US" dirty="0"/>
              <a:t>The BETWEEN operator is inclusive: begin and end values are included</a:t>
            </a:r>
          </a:p>
          <a:p>
            <a:r>
              <a:rPr lang="en-US" dirty="0"/>
              <a:t>SELECT </a:t>
            </a:r>
            <a:r>
              <a:rPr lang="en-US" i="1" dirty="0" err="1"/>
              <a:t>column_name</a:t>
            </a:r>
            <a:r>
              <a:rPr lang="en-US" i="1" dirty="0"/>
              <a:t>(s)</a:t>
            </a:r>
            <a:br>
              <a:rPr lang="en-US" dirty="0"/>
            </a:br>
            <a:r>
              <a:rPr lang="en-US" dirty="0"/>
              <a:t>FROM </a:t>
            </a:r>
            <a:r>
              <a:rPr lang="en-US" i="1" dirty="0" err="1"/>
              <a:t>table_name</a:t>
            </a:r>
            <a:br>
              <a:rPr lang="en-US" dirty="0"/>
            </a:br>
            <a:r>
              <a:rPr lang="en-US" dirty="0">
                <a:solidFill>
                  <a:srgbClr val="FF0000"/>
                </a:solidFill>
              </a:rPr>
              <a:t>WHERE </a:t>
            </a:r>
            <a:r>
              <a:rPr lang="en-US" i="1" dirty="0" err="1">
                <a:solidFill>
                  <a:srgbClr val="FF0000"/>
                </a:solidFill>
              </a:rPr>
              <a:t>column_name</a:t>
            </a:r>
            <a:r>
              <a:rPr lang="en-US" i="1" dirty="0">
                <a:solidFill>
                  <a:srgbClr val="FF0000"/>
                </a:solidFill>
              </a:rPr>
              <a:t> </a:t>
            </a:r>
            <a:r>
              <a:rPr lang="en-US" dirty="0">
                <a:solidFill>
                  <a:srgbClr val="FF0000"/>
                </a:solidFill>
              </a:rPr>
              <a:t>BETWEEN </a:t>
            </a:r>
            <a:r>
              <a:rPr lang="en-US" i="1" dirty="0">
                <a:solidFill>
                  <a:srgbClr val="FF0000"/>
                </a:solidFill>
              </a:rPr>
              <a:t>value1</a:t>
            </a:r>
            <a:r>
              <a:rPr lang="en-US" dirty="0">
                <a:solidFill>
                  <a:srgbClr val="FF0000"/>
                </a:solidFill>
              </a:rPr>
              <a:t> AND </a:t>
            </a:r>
            <a:r>
              <a:rPr lang="en-US" i="1" dirty="0">
                <a:solidFill>
                  <a:srgbClr val="FF0000"/>
                </a:solidFill>
              </a:rPr>
              <a:t>value2;</a:t>
            </a:r>
            <a:endParaRPr lang="en-US" dirty="0">
              <a:solidFill>
                <a:srgbClr val="FF0000"/>
              </a:solidFill>
            </a:endParaRPr>
          </a:p>
        </p:txBody>
      </p:sp>
    </p:spTree>
    <p:extLst>
      <p:ext uri="{BB962C8B-B14F-4D97-AF65-F5344CB8AC3E}">
        <p14:creationId xmlns:p14="http://schemas.microsoft.com/office/powerpoint/2010/main" val="256951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LIKE Operator</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a:xfrm>
            <a:off x="838199" y="1825625"/>
            <a:ext cx="6179049" cy="4351338"/>
          </a:xfrm>
        </p:spPr>
        <p:txBody>
          <a:bodyPr>
            <a:normAutofit fontScale="92500" lnSpcReduction="20000"/>
          </a:bodyPr>
          <a:lstStyle/>
          <a:p>
            <a:r>
              <a:rPr lang="en-US" dirty="0"/>
              <a:t>The LIKE operator is used in a WHERE clause to search for a specified pattern in a column.</a:t>
            </a:r>
          </a:p>
          <a:p>
            <a:r>
              <a:rPr lang="en-US" dirty="0"/>
              <a:t>There are two wildcards often used in conjunction with the LIKE operator:</a:t>
            </a:r>
          </a:p>
          <a:p>
            <a:r>
              <a:rPr lang="en-US" dirty="0">
                <a:solidFill>
                  <a:srgbClr val="FF0000"/>
                </a:solidFill>
              </a:rPr>
              <a:t>% - The percent sign represents zero, one, or multiple characters</a:t>
            </a:r>
          </a:p>
          <a:p>
            <a:r>
              <a:rPr lang="en-US" dirty="0">
                <a:solidFill>
                  <a:srgbClr val="FF0000"/>
                </a:solidFill>
              </a:rPr>
              <a:t>_ - The underscore represents a single character</a:t>
            </a:r>
          </a:p>
          <a:p>
            <a:r>
              <a:rPr lang="en-US" dirty="0"/>
              <a:t>SELECT </a:t>
            </a:r>
            <a:r>
              <a:rPr lang="en-US" i="1" dirty="0"/>
              <a:t>column1, column2, ...</a:t>
            </a:r>
            <a:br>
              <a:rPr lang="en-US" dirty="0"/>
            </a:br>
            <a:r>
              <a:rPr lang="en-US" dirty="0"/>
              <a:t>FROM </a:t>
            </a:r>
            <a:r>
              <a:rPr lang="en-US" i="1" dirty="0" err="1"/>
              <a:t>table_name</a:t>
            </a:r>
            <a:br>
              <a:rPr lang="en-US" dirty="0"/>
            </a:br>
            <a:r>
              <a:rPr lang="en-US" dirty="0"/>
              <a:t>WHERE </a:t>
            </a:r>
            <a:r>
              <a:rPr lang="en-US" i="1" dirty="0" err="1"/>
              <a:t>columnN</a:t>
            </a:r>
            <a:r>
              <a:rPr lang="en-US" dirty="0"/>
              <a:t> LIKE </a:t>
            </a:r>
            <a:r>
              <a:rPr lang="en-US" i="1" dirty="0"/>
              <a:t>pattern</a:t>
            </a:r>
            <a:r>
              <a:rPr lang="en-US" dirty="0"/>
              <a:t>;</a:t>
            </a:r>
          </a:p>
        </p:txBody>
      </p:sp>
      <p:graphicFrame>
        <p:nvGraphicFramePr>
          <p:cNvPr id="4" name="Table 3">
            <a:extLst>
              <a:ext uri="{FF2B5EF4-FFF2-40B4-BE49-F238E27FC236}">
                <a16:creationId xmlns:a16="http://schemas.microsoft.com/office/drawing/2014/main" id="{FCF8089B-CDBD-46AE-8EA3-F27EF854FD64}"/>
              </a:ext>
            </a:extLst>
          </p:cNvPr>
          <p:cNvGraphicFramePr>
            <a:graphicFrameLocks noGrp="1"/>
          </p:cNvGraphicFramePr>
          <p:nvPr>
            <p:extLst>
              <p:ext uri="{D42A27DB-BD31-4B8C-83A1-F6EECF244321}">
                <p14:modId xmlns:p14="http://schemas.microsoft.com/office/powerpoint/2010/main" val="68551857"/>
              </p:ext>
            </p:extLst>
          </p:nvPr>
        </p:nvGraphicFramePr>
        <p:xfrm>
          <a:off x="7205391" y="1825623"/>
          <a:ext cx="4603258" cy="4351340"/>
        </p:xfrm>
        <a:graphic>
          <a:graphicData uri="http://schemas.openxmlformats.org/drawingml/2006/table">
            <a:tbl>
              <a:tblPr/>
              <a:tblGrid>
                <a:gridCol w="2301629">
                  <a:extLst>
                    <a:ext uri="{9D8B030D-6E8A-4147-A177-3AD203B41FA5}">
                      <a16:colId xmlns:a16="http://schemas.microsoft.com/office/drawing/2014/main" val="2714775547"/>
                    </a:ext>
                  </a:extLst>
                </a:gridCol>
                <a:gridCol w="2301629">
                  <a:extLst>
                    <a:ext uri="{9D8B030D-6E8A-4147-A177-3AD203B41FA5}">
                      <a16:colId xmlns:a16="http://schemas.microsoft.com/office/drawing/2014/main" val="2648283578"/>
                    </a:ext>
                  </a:extLst>
                </a:gridCol>
              </a:tblGrid>
              <a:tr h="338946">
                <a:tc>
                  <a:txBody>
                    <a:bodyPr/>
                    <a:lstStyle/>
                    <a:p>
                      <a:pPr algn="l" fontAlgn="t"/>
                      <a:r>
                        <a:rPr lang="en-US" sz="1600">
                          <a:effectLst/>
                        </a:rPr>
                        <a:t>LIKE Operator</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0657318"/>
                  </a:ext>
                </a:extLst>
              </a:tr>
              <a:tr h="586286">
                <a:tc>
                  <a:txBody>
                    <a:bodyPr/>
                    <a:lstStyle/>
                    <a:p>
                      <a:pPr algn="l" fontAlgn="t"/>
                      <a:r>
                        <a:rPr lang="en-US" sz="1600" dirty="0">
                          <a:effectLst/>
                        </a:rPr>
                        <a:t>WHERE </a:t>
                      </a:r>
                      <a:r>
                        <a:rPr lang="en-US" sz="1600" dirty="0" err="1">
                          <a:effectLst/>
                        </a:rPr>
                        <a:t>CustomerName</a:t>
                      </a:r>
                      <a:r>
                        <a:rPr lang="en-US" sz="1600" dirty="0">
                          <a:effectLst/>
                        </a:rPr>
                        <a:t> LIKE 'a%'</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Finds any values that start with "a"</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58865951"/>
                  </a:ext>
                </a:extLst>
              </a:tr>
              <a:tr h="586286">
                <a:tc>
                  <a:txBody>
                    <a:bodyPr/>
                    <a:lstStyle/>
                    <a:p>
                      <a:pPr algn="l" fontAlgn="t"/>
                      <a:r>
                        <a:rPr lang="en-US" sz="1600" dirty="0">
                          <a:effectLst/>
                        </a:rPr>
                        <a:t>WHERE </a:t>
                      </a:r>
                      <a:r>
                        <a:rPr lang="en-US" sz="1600" dirty="0" err="1">
                          <a:effectLst/>
                        </a:rPr>
                        <a:t>CustomerName</a:t>
                      </a:r>
                      <a:r>
                        <a:rPr lang="en-US" sz="1600" dirty="0">
                          <a:effectLst/>
                        </a:rPr>
                        <a:t> LIKE '%a'</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Finds any values that end with "a"</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4157234"/>
                  </a:ext>
                </a:extLst>
              </a:tr>
              <a:tr h="586286">
                <a:tc>
                  <a:txBody>
                    <a:bodyPr/>
                    <a:lstStyle/>
                    <a:p>
                      <a:pPr algn="l" fontAlgn="t"/>
                      <a:r>
                        <a:rPr lang="en-US" sz="1600" dirty="0">
                          <a:effectLst/>
                        </a:rPr>
                        <a:t>WHERE </a:t>
                      </a:r>
                      <a:r>
                        <a:rPr lang="en-US" sz="1600" dirty="0" err="1">
                          <a:effectLst/>
                        </a:rPr>
                        <a:t>CustomerName</a:t>
                      </a:r>
                      <a:r>
                        <a:rPr lang="en-US" sz="1600" dirty="0">
                          <a:effectLst/>
                        </a:rPr>
                        <a:t> LIKE '%or%'</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Finds any values that have "or" in any position</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0637458"/>
                  </a:ext>
                </a:extLst>
              </a:tr>
              <a:tr h="586286">
                <a:tc>
                  <a:txBody>
                    <a:bodyPr/>
                    <a:lstStyle/>
                    <a:p>
                      <a:pPr algn="l" fontAlgn="t"/>
                      <a:r>
                        <a:rPr lang="en-US" sz="1600" dirty="0">
                          <a:effectLst/>
                        </a:rPr>
                        <a:t>WHERE </a:t>
                      </a:r>
                      <a:r>
                        <a:rPr lang="en-US" sz="1600" dirty="0" err="1">
                          <a:effectLst/>
                        </a:rPr>
                        <a:t>CustomerName</a:t>
                      </a:r>
                      <a:r>
                        <a:rPr lang="en-US" sz="1600" dirty="0">
                          <a:effectLst/>
                        </a:rPr>
                        <a:t> LIKE '_r%'</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Finds any values that have "r" in the second position</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29788378"/>
                  </a:ext>
                </a:extLst>
              </a:tr>
              <a:tr h="833625">
                <a:tc>
                  <a:txBody>
                    <a:bodyPr/>
                    <a:lstStyle/>
                    <a:p>
                      <a:pPr algn="l" fontAlgn="t"/>
                      <a:r>
                        <a:rPr lang="en-US" sz="1600" dirty="0">
                          <a:effectLst/>
                        </a:rPr>
                        <a:t>WHERE </a:t>
                      </a:r>
                      <a:r>
                        <a:rPr lang="en-US" sz="1600" dirty="0" err="1">
                          <a:effectLst/>
                        </a:rPr>
                        <a:t>CustomerName</a:t>
                      </a:r>
                      <a:r>
                        <a:rPr lang="en-US" sz="1600" dirty="0">
                          <a:effectLst/>
                        </a:rPr>
                        <a:t> LIKE 'a__%'</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accent6"/>
                    </a:solidFill>
                  </a:tcPr>
                </a:tc>
                <a:tc>
                  <a:txBody>
                    <a:bodyPr/>
                    <a:lstStyle/>
                    <a:p>
                      <a:pPr algn="l" fontAlgn="t"/>
                      <a:r>
                        <a:rPr lang="en-US" sz="1600" dirty="0">
                          <a:effectLst/>
                        </a:rPr>
                        <a:t>Finds any values that start with "a" and are at least 3 characters in length</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accent6"/>
                    </a:solidFill>
                  </a:tcPr>
                </a:tc>
                <a:extLst>
                  <a:ext uri="{0D108BD9-81ED-4DB2-BD59-A6C34878D82A}">
                    <a16:rowId xmlns:a16="http://schemas.microsoft.com/office/drawing/2014/main" val="3828184591"/>
                  </a:ext>
                </a:extLst>
              </a:tr>
              <a:tr h="833625">
                <a:tc>
                  <a:txBody>
                    <a:bodyPr/>
                    <a:lstStyle/>
                    <a:p>
                      <a:pPr algn="l" fontAlgn="t"/>
                      <a:r>
                        <a:rPr lang="en-US" sz="1600">
                          <a:effectLst/>
                        </a:rPr>
                        <a:t>WHERE ContactName LIKE 'a%o'</a:t>
                      </a:r>
                    </a:p>
                  </a:txBody>
                  <a:tcPr marL="91607"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Finds any values that start with "a" and ends with "o"</a:t>
                      </a:r>
                    </a:p>
                  </a:txBody>
                  <a:tcPr marL="45804" marR="45804" marT="45804" marB="45804">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1544376"/>
                  </a:ext>
                </a:extLst>
              </a:tr>
            </a:tbl>
          </a:graphicData>
        </a:graphic>
      </p:graphicFrame>
    </p:spTree>
    <p:extLst>
      <p:ext uri="{BB962C8B-B14F-4D97-AF65-F5344CB8AC3E}">
        <p14:creationId xmlns:p14="http://schemas.microsoft.com/office/powerpoint/2010/main" val="185427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4F0A-DE33-4507-ADCE-288E5C586E36}"/>
              </a:ext>
            </a:extLst>
          </p:cNvPr>
          <p:cNvSpPr>
            <a:spLocks noGrp="1"/>
          </p:cNvSpPr>
          <p:nvPr>
            <p:ph type="title"/>
          </p:nvPr>
        </p:nvSpPr>
        <p:spPr/>
        <p:txBody>
          <a:bodyPr/>
          <a:lstStyle/>
          <a:p>
            <a:r>
              <a:rPr lang="en-US" b="1" dirty="0"/>
              <a:t>IS NULL Operator </a:t>
            </a:r>
          </a:p>
        </p:txBody>
      </p:sp>
      <p:sp>
        <p:nvSpPr>
          <p:cNvPr id="3" name="Content Placeholder 2">
            <a:extLst>
              <a:ext uri="{FF2B5EF4-FFF2-40B4-BE49-F238E27FC236}">
                <a16:creationId xmlns:a16="http://schemas.microsoft.com/office/drawing/2014/main" id="{6E8CA1CC-E525-44F7-B291-070AEB578E3E}"/>
              </a:ext>
            </a:extLst>
          </p:cNvPr>
          <p:cNvSpPr>
            <a:spLocks noGrp="1"/>
          </p:cNvSpPr>
          <p:nvPr>
            <p:ph idx="1"/>
          </p:nvPr>
        </p:nvSpPr>
        <p:spPr/>
        <p:txBody>
          <a:bodyPr/>
          <a:lstStyle/>
          <a:p>
            <a:r>
              <a:rPr lang="en-US" dirty="0"/>
              <a:t>A field with a NULL value is a field with no value.</a:t>
            </a:r>
          </a:p>
          <a:p>
            <a:r>
              <a:rPr lang="en-US" dirty="0"/>
              <a:t>How to Test for NULL Values?</a:t>
            </a:r>
          </a:p>
          <a:p>
            <a:r>
              <a:rPr lang="en-US" dirty="0"/>
              <a:t>It is not possible to test for NULL values with comparison operators, such as =, &lt;, or &lt;&gt;. We will have to use the IS NULL and IS NOT NULL operators instead</a:t>
            </a:r>
          </a:p>
          <a:p>
            <a:r>
              <a:rPr lang="en-US" dirty="0"/>
              <a:t>SELECT </a:t>
            </a:r>
            <a:r>
              <a:rPr lang="en-US" i="1" dirty="0" err="1"/>
              <a:t>column_names</a:t>
            </a:r>
            <a:br>
              <a:rPr lang="en-US" i="1" dirty="0"/>
            </a:br>
            <a:r>
              <a:rPr lang="en-US" dirty="0"/>
              <a:t>FROM </a:t>
            </a:r>
            <a:r>
              <a:rPr lang="en-US" i="1" dirty="0" err="1"/>
              <a:t>table_name</a:t>
            </a:r>
            <a:br>
              <a:rPr lang="en-US" dirty="0"/>
            </a:br>
            <a:r>
              <a:rPr lang="en-US" dirty="0">
                <a:solidFill>
                  <a:srgbClr val="FF0000"/>
                </a:solidFill>
              </a:rPr>
              <a:t>WHERE </a:t>
            </a:r>
            <a:r>
              <a:rPr lang="en-US" i="1" dirty="0" err="1">
                <a:solidFill>
                  <a:srgbClr val="FF0000"/>
                </a:solidFill>
              </a:rPr>
              <a:t>column_name</a:t>
            </a:r>
            <a:r>
              <a:rPr lang="en-US" dirty="0">
                <a:solidFill>
                  <a:srgbClr val="FF0000"/>
                </a:solidFill>
              </a:rPr>
              <a:t> </a:t>
            </a:r>
            <a:r>
              <a:rPr lang="en-US" b="1" dirty="0">
                <a:solidFill>
                  <a:srgbClr val="FF0000"/>
                </a:solidFill>
              </a:rPr>
              <a:t>IS NULL</a:t>
            </a:r>
            <a:r>
              <a:rPr lang="en-US" dirty="0">
                <a:solidFill>
                  <a:srgbClr val="FF0000"/>
                </a:solidFill>
              </a:rPr>
              <a:t>;</a:t>
            </a:r>
          </a:p>
          <a:p>
            <a:endParaRPr lang="en-US" dirty="0"/>
          </a:p>
        </p:txBody>
      </p:sp>
    </p:spTree>
    <p:extLst>
      <p:ext uri="{BB962C8B-B14F-4D97-AF65-F5344CB8AC3E}">
        <p14:creationId xmlns:p14="http://schemas.microsoft.com/office/powerpoint/2010/main" val="328600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1013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SELECT CLAUSE</vt:lpstr>
      <vt:lpstr>PowerPoint Presentation</vt:lpstr>
      <vt:lpstr>WHERE Clause</vt:lpstr>
      <vt:lpstr>WHAT IF THERE ARE MORE THAN ONE CONDITIONS?</vt:lpstr>
      <vt:lpstr>PowerPoint Presentation</vt:lpstr>
      <vt:lpstr>IN Operator </vt:lpstr>
      <vt:lpstr>BETWEEN Operator </vt:lpstr>
      <vt:lpstr>LIKE Operator</vt:lpstr>
      <vt:lpstr>IS NULL Operator </vt:lpstr>
      <vt:lpstr>ORDER BY Clause </vt:lpstr>
      <vt:lpstr>LIMIT Clause </vt:lpstr>
      <vt:lpstr>INNER JOIN – An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Dharini Shah</dc:creator>
  <cp:lastModifiedBy>Dharini Shah</cp:lastModifiedBy>
  <cp:revision>1</cp:revision>
  <dcterms:created xsi:type="dcterms:W3CDTF">2020-01-19T11:17:09Z</dcterms:created>
  <dcterms:modified xsi:type="dcterms:W3CDTF">2020-01-23T19:45:46Z</dcterms:modified>
</cp:coreProperties>
</file>