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C4B41-5F4D-48AD-9370-BD111A116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82A9FE-51FD-490D-9FEB-C255C1FEE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E86EE-75C1-46DD-8FF4-E2A17DCC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967A88-DB73-469A-ADC8-BEB539EB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7D40D1-0C35-4A3F-991C-4D1D6953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3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1C5E3-450C-405B-94C5-8F448B5D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619060-01F8-4E29-A756-5E9DDABC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3949B1-10E3-4449-8DBC-45132CA7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3245EE-682C-473B-BD2D-BE50C80F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F419A5-7F90-49EF-8111-78F36C6F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1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1F118D-4336-46FD-8273-CFE23DEC6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92E1DB-250C-4289-98C2-395327043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493AA5-DD20-4FD0-BE56-DDDE3DA5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B702F7-8B50-4AB2-8ACA-3C5DB1AB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7D9005-4466-492E-9A42-A98496CC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51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BB6E2-6941-4830-8848-629243A6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6724A8-3635-474B-95BF-548C8EB7C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029495-DF57-4C00-B83F-3AFCB477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119F8C-4803-4F69-9108-DD0160CD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0EDE08-B22E-479A-86A2-BD76300C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28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B391D-FB32-46F5-9E26-B30B5075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7BAD42-E09F-4EBE-BC6F-634DCBC13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92A0F3-B34E-49C6-9ED5-7D89A488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31FF11-3258-49CA-9CFD-AA0710B1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0D69D2-0ED2-4EAA-A849-14967349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DEEA0-46B5-47AA-AF6F-C96AE1B3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2023C-505F-4C29-8B68-F69599296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29E3A3-DB23-4F60-B4AE-E40765203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D0DF4F-6EEF-41B4-995D-3DC1D352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141447-A1CF-4ECF-B30C-BA7D7B27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10B440-646A-41A5-9E74-4285443E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13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89B0F-24BE-4D85-A3E3-0444C205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751CCA-1DBF-40DC-B3DC-C85B068C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1D1A4-D877-4E35-8320-492BF5899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890C61-D03F-490E-BA43-652918722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DE6DC7-6E44-4F43-8D84-0423B8CED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14B620-41ED-4E2A-8FA8-3C2CA23C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DBA793-FE0F-406E-8DD7-E7BAD30B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26951AF-07F1-44B0-8384-B3322BB9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94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A8E24-90E2-42E2-9905-754A85EC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37E39A-0865-4908-8278-07ACD30B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915AAE-FFB9-48D4-B05C-ECE1D894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BBEC20-83BB-477D-9E40-6EFE126D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38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60DBA5-DFC0-4513-A9B6-3A51189D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FADE8E-C412-468E-A88A-F32F9F9B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719D2E-6A95-4E08-BC19-A60EB9B4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68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B337A-883E-40C0-9E76-2B061961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7A8A1C-033A-4701-8A1A-1E2453F0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053130-8619-4026-BC50-BE1EF058D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2AE1BA-E332-43EF-B282-1A74E65B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365F5A-A559-46C3-84A6-F88EFA11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2D4313-C1EF-4974-8339-B6F57CB0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4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0FED1D-8663-4647-B6A4-02A61948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39AEB8-A984-47A0-97D6-7B56F34B7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38B83F-555F-4021-8013-AD3C32B9B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B332D5-990A-4804-87F9-D94624A0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442040-6897-439A-8E92-7007A4F7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2F9818-C089-4746-98BA-A66F55E6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99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9D4EA-9241-413F-89EB-FC511044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A9D9B2-F6E5-4C90-B0F9-2425E0DC6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D88D82-8E6B-4544-BC92-403C159C9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97EC-DDB2-4B47-9E17-B656C59531DF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F82698-54D0-4AF6-819C-2BB8D7732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55818-FF34-42C0-B0A8-D714EEA41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7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69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80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53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12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59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8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09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74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65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22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33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58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78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21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988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Ученик</cp:lastModifiedBy>
  <cp:revision>2</cp:revision>
  <dcterms:created xsi:type="dcterms:W3CDTF">2023-04-11T14:54:37Z</dcterms:created>
  <dcterms:modified xsi:type="dcterms:W3CDTF">2023-04-11T15:03:14Z</dcterms:modified>
</cp:coreProperties>
</file>