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57" r:id="rId3"/>
    <p:sldId id="484" r:id="rId4"/>
    <p:sldId id="485" r:id="rId5"/>
    <p:sldId id="491" r:id="rId6"/>
    <p:sldId id="500" r:id="rId7"/>
    <p:sldId id="477" r:id="rId8"/>
    <p:sldId id="501" r:id="rId9"/>
    <p:sldId id="502" r:id="rId10"/>
    <p:sldId id="505" r:id="rId11"/>
    <p:sldId id="506" r:id="rId12"/>
    <p:sldId id="5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55" autoAdjust="0"/>
    <p:restoredTop sz="94086" autoAdjust="0"/>
  </p:normalViewPr>
  <p:slideViewPr>
    <p:cSldViewPr>
      <p:cViewPr varScale="1">
        <p:scale>
          <a:sx n="65" d="100"/>
          <a:sy n="65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E413-9960-45BE-A93C-344949501058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F9D7-E90C-44A9-B652-9B877889B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162687-7958-4D79-BE0E-B29DE1C56A0D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FA0F5F-F6C6-48F5-83E9-9EB20DB42C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6019800"/>
            <a:ext cx="6400800" cy="6858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Supervisor: Professor </a:t>
            </a:r>
            <a:r>
              <a:rPr lang="en-US" sz="2400" dirty="0" err="1" smtClean="0">
                <a:solidFill>
                  <a:schemeClr val="bg1"/>
                </a:solidFill>
              </a:rPr>
              <a:t>Sidi</a:t>
            </a:r>
            <a:r>
              <a:rPr lang="en-US" sz="2400" dirty="0" smtClean="0">
                <a:solidFill>
                  <a:schemeClr val="bg1"/>
                </a:solidFill>
              </a:rPr>
              <a:t>-Mohammed </a:t>
            </a:r>
            <a:r>
              <a:rPr lang="en-US" sz="2400" dirty="0" err="1" smtClean="0">
                <a:solidFill>
                  <a:schemeClr val="bg1"/>
                </a:solidFill>
              </a:rPr>
              <a:t>Senouci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33374" y="533400"/>
            <a:ext cx="5834226" cy="7694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4400" dirty="0" smtClean="0"/>
              <a:t>University of Bourgogne 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56008" y="624840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/>
              <a:t>May 2017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1000" y="34290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prstClr val="white"/>
                </a:solidFill>
              </a:rPr>
              <a:t>PV-Alert: Fog based Architecture for Safeguarding Vulnerable Road Users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344180"/>
            <a:ext cx="525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 smtClean="0"/>
              <a:t>By </a:t>
            </a:r>
            <a:r>
              <a:rPr lang="en-US" sz="2800" dirty="0" err="1" smtClean="0"/>
              <a:t>Aghiles</a:t>
            </a:r>
            <a:r>
              <a:rPr lang="en-US" sz="2800" dirty="0" smtClean="0"/>
              <a:t> and </a:t>
            </a:r>
            <a:r>
              <a:rPr lang="en-US" sz="2800" dirty="0" err="1" smtClean="0"/>
              <a:t>Esubalew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Application Development…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763000" cy="510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Expected outputs</a:t>
            </a:r>
          </a:p>
          <a:p>
            <a:pPr lvl="1"/>
            <a:r>
              <a:rPr lang="en-US" sz="2800" dirty="0" smtClean="0"/>
              <a:t>Smartphones transmission latencies (mobile to server) </a:t>
            </a:r>
          </a:p>
          <a:p>
            <a:pPr lvl="2"/>
            <a:r>
              <a:rPr lang="en-US" sz="2800" b="1" dirty="0" smtClean="0"/>
              <a:t>How to get it? </a:t>
            </a:r>
          </a:p>
          <a:p>
            <a:pPr lvl="3"/>
            <a:r>
              <a:rPr lang="en-US" sz="2800" dirty="0" smtClean="0"/>
              <a:t>Wi-Fi &amp;/</a:t>
            </a:r>
            <a:r>
              <a:rPr lang="en-US" sz="2800" dirty="0" smtClean="0"/>
              <a:t> LTE </a:t>
            </a:r>
            <a:r>
              <a:rPr lang="en-US" sz="2800" dirty="0" smtClean="0"/>
              <a:t> </a:t>
            </a:r>
          </a:p>
          <a:p>
            <a:pPr lvl="4"/>
            <a:r>
              <a:rPr lang="en-US" sz="2400" dirty="0" smtClean="0"/>
              <a:t>Delay vs. Distance</a:t>
            </a:r>
          </a:p>
          <a:p>
            <a:pPr lvl="4"/>
            <a:r>
              <a:rPr lang="en-US" sz="2400" dirty="0" smtClean="0"/>
              <a:t>PDR vs. Distance</a:t>
            </a:r>
          </a:p>
          <a:p>
            <a:pPr lvl="1"/>
            <a:r>
              <a:rPr lang="en-US" sz="2800" dirty="0" smtClean="0"/>
              <a:t>Warning reception </a:t>
            </a:r>
            <a:r>
              <a:rPr lang="en-US" sz="2800" dirty="0" smtClean="0"/>
              <a:t>time (Server to mobiles)</a:t>
            </a:r>
            <a:endParaRPr lang="en-US" sz="2800" dirty="0" smtClean="0"/>
          </a:p>
          <a:p>
            <a:pPr lvl="2"/>
            <a:r>
              <a:rPr lang="en-US" sz="2400" b="1" dirty="0" smtClean="0"/>
              <a:t>How to get it</a:t>
            </a:r>
            <a:r>
              <a:rPr lang="en-US" sz="2400" b="1" dirty="0" smtClean="0"/>
              <a:t>?</a:t>
            </a:r>
          </a:p>
          <a:p>
            <a:pPr lvl="3"/>
            <a:r>
              <a:rPr lang="en-US" sz="2400" dirty="0" smtClean="0"/>
              <a:t>Wi-Fi &amp;/ LTE  </a:t>
            </a:r>
            <a:endParaRPr lang="en-US" sz="2400" dirty="0" smtClean="0"/>
          </a:p>
          <a:p>
            <a:pPr lvl="4"/>
            <a:r>
              <a:rPr lang="en-US" sz="2400" dirty="0" smtClean="0"/>
              <a:t>Delay vs. Distance</a:t>
            </a:r>
          </a:p>
          <a:p>
            <a:pPr lvl="4"/>
            <a:r>
              <a:rPr lang="en-US" sz="2400" dirty="0" smtClean="0"/>
              <a:t>PDR vs. </a:t>
            </a:r>
            <a:r>
              <a:rPr lang="en-US" sz="2400" dirty="0" smtClean="0"/>
              <a:t>Distance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Application Development…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5105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Expected outputs…</a:t>
            </a:r>
          </a:p>
          <a:p>
            <a:pPr lvl="1"/>
            <a:r>
              <a:rPr lang="en-US" sz="2800" b="1" dirty="0" smtClean="0"/>
              <a:t>Accuracy </a:t>
            </a:r>
            <a:r>
              <a:rPr lang="en-US" sz="2800" b="1" dirty="0" smtClean="0"/>
              <a:t>of algorithm</a:t>
            </a:r>
          </a:p>
          <a:p>
            <a:pPr lvl="2"/>
            <a:r>
              <a:rPr lang="en-US" sz="2400" b="1" dirty="0" smtClean="0"/>
              <a:t>Metrics</a:t>
            </a:r>
            <a:endParaRPr lang="en-US" sz="2400" b="1" dirty="0" smtClean="0"/>
          </a:p>
          <a:p>
            <a:pPr lvl="3"/>
            <a:r>
              <a:rPr lang="en-US" sz="2400" b="1" dirty="0" smtClean="0"/>
              <a:t>How many times correctly given notification?</a:t>
            </a:r>
          </a:p>
          <a:p>
            <a:pPr lvl="3"/>
            <a:r>
              <a:rPr lang="en-US" sz="2400" b="1" dirty="0" smtClean="0"/>
              <a:t>How many times </a:t>
            </a:r>
            <a:r>
              <a:rPr lang="en-US" sz="2400" b="1" dirty="0" err="1" smtClean="0"/>
              <a:t>wronglly</a:t>
            </a:r>
            <a:r>
              <a:rPr lang="en-US" sz="2400" b="1" dirty="0" smtClean="0"/>
              <a:t> given notification? </a:t>
            </a:r>
          </a:p>
          <a:p>
            <a:pPr lvl="2"/>
            <a:r>
              <a:rPr lang="en-US" sz="2700" dirty="0" smtClean="0"/>
              <a:t>How to get it</a:t>
            </a:r>
            <a:r>
              <a:rPr lang="en-US" sz="2700" b="1" dirty="0" smtClean="0"/>
              <a:t>?</a:t>
            </a:r>
          </a:p>
          <a:p>
            <a:pPr lvl="3"/>
            <a:r>
              <a:rPr lang="en-US" sz="2400" b="1" dirty="0" smtClean="0"/>
              <a:t>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5105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….</a:t>
            </a:r>
            <a:endParaRPr lang="en-US" sz="2200" dirty="0" smtClean="0"/>
          </a:p>
          <a:p>
            <a:pPr lvl="2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86800" cy="5105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Architecture </a:t>
            </a:r>
          </a:p>
          <a:p>
            <a:endParaRPr lang="en-US" sz="4000" dirty="0" smtClean="0"/>
          </a:p>
          <a:p>
            <a:endParaRPr lang="en-US" sz="1000" dirty="0" smtClean="0"/>
          </a:p>
          <a:p>
            <a:r>
              <a:rPr lang="en-US" sz="4000" dirty="0" smtClean="0"/>
              <a:t>GPS Accuracy</a:t>
            </a:r>
          </a:p>
          <a:p>
            <a:endParaRPr lang="en-US" sz="4000" dirty="0" smtClean="0"/>
          </a:p>
          <a:p>
            <a:endParaRPr lang="en-US" sz="3600" dirty="0" smtClean="0"/>
          </a:p>
          <a:p>
            <a:r>
              <a:rPr lang="en-US" sz="4000" dirty="0" smtClean="0"/>
              <a:t>Application </a:t>
            </a:r>
            <a:r>
              <a:rPr lang="en-US" sz="4000" dirty="0" smtClean="0"/>
              <a:t>Development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457200" y="1219200"/>
          <a:ext cx="7924800" cy="5557238"/>
        </p:xfrm>
        <a:graphic>
          <a:graphicData uri="http://schemas.openxmlformats.org/presentationml/2006/ole">
            <p:oleObj spid="_x0000_s1025" name="Slide" r:id="rId3" imgW="3901383" imgH="2925949" progId="PowerPoint.Slide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GPS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839200" cy="5105400"/>
          </a:xfrm>
        </p:spPr>
        <p:txBody>
          <a:bodyPr>
            <a:noAutofit/>
          </a:bodyPr>
          <a:lstStyle/>
          <a:p>
            <a:r>
              <a:rPr lang="en-US" altLang="en-US" sz="2800" b="1" dirty="0" smtClean="0"/>
              <a:t>Objective </a:t>
            </a:r>
          </a:p>
          <a:p>
            <a:pPr lvl="1"/>
            <a:r>
              <a:rPr lang="en-US" altLang="en-US" sz="2800" dirty="0" smtClean="0"/>
              <a:t>Improve accuracy of GPS read by mobile devices</a:t>
            </a:r>
          </a:p>
          <a:p>
            <a:r>
              <a:rPr lang="en-US" altLang="en-US" sz="2800" b="1" dirty="0" smtClean="0"/>
              <a:t>How? </a:t>
            </a:r>
          </a:p>
          <a:p>
            <a:pPr lvl="1"/>
            <a:r>
              <a:rPr lang="en-US" altLang="en-US" sz="2800" b="1" dirty="0" smtClean="0"/>
              <a:t>Defining an Algorithm </a:t>
            </a:r>
            <a:r>
              <a:rPr lang="en-US" altLang="en-US" sz="2800" b="1" dirty="0" smtClean="0"/>
              <a:t>(</a:t>
            </a:r>
            <a:r>
              <a:rPr lang="en-US" altLang="en-US" sz="2800" b="1" i="1" dirty="0" smtClean="0"/>
              <a:t>our own or ??? </a:t>
            </a:r>
            <a:r>
              <a:rPr lang="en-US" sz="2800" b="1" i="1" dirty="0" smtClean="0"/>
              <a:t>GPS </a:t>
            </a:r>
            <a:r>
              <a:rPr lang="en-US" sz="2800" b="1" i="1" dirty="0" smtClean="0"/>
              <a:t>Test</a:t>
            </a:r>
            <a:r>
              <a:rPr lang="en-US" altLang="en-US" sz="2800" b="1" dirty="0" smtClean="0"/>
              <a:t>)</a:t>
            </a:r>
            <a:endParaRPr lang="en-US" altLang="en-US" sz="2800" b="1" dirty="0" smtClean="0"/>
          </a:p>
          <a:p>
            <a:pPr lvl="2"/>
            <a:r>
              <a:rPr lang="en-US" altLang="en-US" sz="2400" b="1" dirty="0" smtClean="0"/>
              <a:t>Inputs </a:t>
            </a:r>
          </a:p>
          <a:p>
            <a:pPr lvl="3"/>
            <a:r>
              <a:rPr lang="en-US" altLang="en-US" sz="2400" dirty="0" smtClean="0"/>
              <a:t>Ground Truth </a:t>
            </a:r>
            <a:r>
              <a:rPr lang="en-US" altLang="en-US" sz="2400" dirty="0" smtClean="0"/>
              <a:t>Reading </a:t>
            </a:r>
            <a:r>
              <a:rPr lang="en-US" altLang="en-US" sz="2400" dirty="0" smtClean="0"/>
              <a:t>of </a:t>
            </a:r>
            <a:r>
              <a:rPr lang="en-US" altLang="en-US" sz="2400" dirty="0" smtClean="0"/>
              <a:t>Location  </a:t>
            </a:r>
            <a:r>
              <a:rPr lang="en-US" altLang="en-US" sz="2400" dirty="0" smtClean="0"/>
              <a:t>(V1)</a:t>
            </a:r>
          </a:p>
          <a:p>
            <a:pPr lvl="3"/>
            <a:r>
              <a:rPr lang="en-US" altLang="en-US" sz="2400" dirty="0" smtClean="0"/>
              <a:t>Mobile </a:t>
            </a:r>
            <a:r>
              <a:rPr lang="en-US" altLang="en-US" sz="2400" dirty="0" smtClean="0"/>
              <a:t>D</a:t>
            </a:r>
            <a:r>
              <a:rPr lang="en-US" altLang="en-US" sz="2400" dirty="0" smtClean="0"/>
              <a:t>evice Reading </a:t>
            </a:r>
            <a:r>
              <a:rPr lang="en-US" altLang="en-US" sz="2400" dirty="0" smtClean="0"/>
              <a:t>(V2)</a:t>
            </a:r>
          </a:p>
          <a:p>
            <a:pPr lvl="2"/>
            <a:r>
              <a:rPr lang="en-US" altLang="en-US" sz="2800" b="1" dirty="0" smtClean="0"/>
              <a:t>Output</a:t>
            </a:r>
          </a:p>
          <a:p>
            <a:pPr lvl="3"/>
            <a:r>
              <a:rPr lang="en-US" altLang="en-US" sz="2400" dirty="0" smtClean="0"/>
              <a:t>Accurate GPS </a:t>
            </a:r>
            <a:r>
              <a:rPr lang="en-US" altLang="en-US" sz="2400" dirty="0" smtClean="0"/>
              <a:t>Reading </a:t>
            </a:r>
            <a:r>
              <a:rPr lang="en-US" altLang="en-US" sz="2400" dirty="0" smtClean="0"/>
              <a:t>(V3)</a:t>
            </a:r>
          </a:p>
          <a:p>
            <a:pPr lvl="1"/>
            <a:r>
              <a:rPr lang="en-US" altLang="en-US" sz="2800" dirty="0" smtClean="0"/>
              <a:t>Expected result </a:t>
            </a:r>
            <a:r>
              <a:rPr lang="en-US" altLang="en-US" sz="2800" dirty="0" smtClean="0">
                <a:sym typeface="Wingdings" pitchFamily="2" charset="2"/>
              </a:rPr>
              <a:t> |V1-V3|&lt;|V1-V2|</a:t>
            </a:r>
            <a:endParaRPr lang="en-US" alt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GPS Accuracy….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763000" cy="5105400"/>
          </a:xfrm>
        </p:spPr>
        <p:txBody>
          <a:bodyPr>
            <a:noAutofit/>
          </a:bodyPr>
          <a:lstStyle/>
          <a:p>
            <a:r>
              <a:rPr lang="en-US" altLang="en-US" sz="2800" b="1" dirty="0" smtClean="0"/>
              <a:t>Experimentation (Collecting Data)</a:t>
            </a:r>
          </a:p>
          <a:p>
            <a:pPr lvl="1"/>
            <a:r>
              <a:rPr lang="en-US" altLang="en-US" b="1" dirty="0" smtClean="0"/>
              <a:t>How many location?</a:t>
            </a:r>
          </a:p>
          <a:p>
            <a:pPr lvl="2"/>
            <a:r>
              <a:rPr lang="en-US" altLang="en-US" sz="2600" b="1" dirty="0" smtClean="0"/>
              <a:t>Ground truth on one </a:t>
            </a:r>
            <a:r>
              <a:rPr lang="en-US" altLang="en-US" sz="2600" b="1" dirty="0" smtClean="0"/>
              <a:t>location and</a:t>
            </a:r>
          </a:p>
          <a:p>
            <a:pPr lvl="3"/>
            <a:r>
              <a:rPr lang="en-US" altLang="en-US" sz="2600" dirty="0" smtClean="0"/>
              <a:t>Multiple </a:t>
            </a:r>
            <a:r>
              <a:rPr lang="en-US" altLang="en-US" sz="2600" dirty="0" smtClean="0"/>
              <a:t>reading </a:t>
            </a:r>
            <a:r>
              <a:rPr lang="en-US" altLang="en-US" sz="2600" dirty="0" smtClean="0"/>
              <a:t>of one mobile at different time</a:t>
            </a:r>
            <a:endParaRPr lang="en-US" altLang="en-US" sz="2600" dirty="0" smtClean="0"/>
          </a:p>
          <a:p>
            <a:pPr lvl="3"/>
            <a:r>
              <a:rPr lang="en-US" altLang="en-US" sz="2600" dirty="0" smtClean="0"/>
              <a:t>Readings from Multiple mobile </a:t>
            </a:r>
            <a:r>
              <a:rPr lang="en-US" altLang="en-US" sz="2600" dirty="0" smtClean="0"/>
              <a:t> at different time</a:t>
            </a:r>
            <a:endParaRPr lang="en-US" altLang="en-US" sz="2600" dirty="0" smtClean="0"/>
          </a:p>
          <a:p>
            <a:pPr lvl="3"/>
            <a:r>
              <a:rPr lang="en-US" altLang="en-US" sz="2600" dirty="0" smtClean="0"/>
              <a:t>….</a:t>
            </a:r>
            <a:endParaRPr lang="en-US" altLang="en-US" sz="2600" dirty="0" smtClean="0"/>
          </a:p>
          <a:p>
            <a:pPr lvl="2"/>
            <a:r>
              <a:rPr lang="en-US" altLang="en-US" sz="2600" dirty="0" smtClean="0"/>
              <a:t>Ground truth of Multiple </a:t>
            </a:r>
            <a:r>
              <a:rPr lang="en-US" altLang="en-US" sz="2600" dirty="0" smtClean="0"/>
              <a:t>location</a:t>
            </a:r>
          </a:p>
          <a:p>
            <a:pPr lvl="3"/>
            <a:r>
              <a:rPr lang="en-US" altLang="en-US" sz="2600" dirty="0" smtClean="0"/>
              <a:t>Different Weather </a:t>
            </a:r>
          </a:p>
          <a:p>
            <a:pPr lvl="3"/>
            <a:r>
              <a:rPr lang="en-US" altLang="en-US" sz="2600" dirty="0" smtClean="0"/>
              <a:t>Different Areas (Urban and Rural)</a:t>
            </a:r>
          </a:p>
          <a:p>
            <a:pPr lvl="3"/>
            <a:r>
              <a:rPr lang="en-US" altLang="en-US" sz="26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GPS Accuracy….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524000"/>
            <a:ext cx="8839200" cy="5105400"/>
          </a:xfrm>
        </p:spPr>
        <p:txBody>
          <a:bodyPr>
            <a:noAutofit/>
          </a:bodyPr>
          <a:lstStyle/>
          <a:p>
            <a:r>
              <a:rPr lang="en-US" altLang="en-US" sz="2800" b="1" dirty="0" smtClean="0"/>
              <a:t>GPS accuracy</a:t>
            </a:r>
          </a:p>
          <a:p>
            <a:pPr lvl="1"/>
            <a:r>
              <a:rPr lang="en-US" altLang="en-US" sz="2400" dirty="0" smtClean="0"/>
              <a:t>How to get it</a:t>
            </a:r>
            <a:r>
              <a:rPr lang="en-US" altLang="en-US" sz="2400" b="1" dirty="0" smtClean="0"/>
              <a:t>?</a:t>
            </a:r>
          </a:p>
          <a:p>
            <a:pPr lvl="2"/>
            <a:r>
              <a:rPr lang="en-US" sz="2400" dirty="0" smtClean="0"/>
              <a:t>Just get it from satellite without internet connection</a:t>
            </a:r>
          </a:p>
          <a:p>
            <a:pPr lvl="3"/>
            <a:r>
              <a:rPr lang="en-US" sz="2400" dirty="0" smtClean="0"/>
              <a:t>But has </a:t>
            </a:r>
            <a:r>
              <a:rPr lang="en-US" sz="2400" dirty="0" smtClean="0"/>
              <a:t>slow</a:t>
            </a:r>
            <a:r>
              <a:rPr lang="en-US" sz="2400" dirty="0" smtClean="0"/>
              <a:t> time </a:t>
            </a:r>
            <a:r>
              <a:rPr lang="en-US" sz="2400" dirty="0" smtClean="0"/>
              <a:t>to first fix (TTFF</a:t>
            </a:r>
            <a:r>
              <a:rPr lang="en-US" sz="2400" dirty="0" smtClean="0"/>
              <a:t>) - </a:t>
            </a:r>
            <a:r>
              <a:rPr lang="en-US" sz="2400" dirty="0" smtClean="0"/>
              <a:t>15 </a:t>
            </a:r>
            <a:r>
              <a:rPr lang="en-US" sz="2400" dirty="0" smtClean="0"/>
              <a:t>minutes</a:t>
            </a:r>
          </a:p>
          <a:p>
            <a:pPr lvl="3"/>
            <a:r>
              <a:rPr lang="en-US" sz="2400" dirty="0" smtClean="0"/>
              <a:t>A-GPS </a:t>
            </a:r>
            <a:r>
              <a:rPr lang="en-US" sz="2400" dirty="0" smtClean="0"/>
              <a:t>uses mobile </a:t>
            </a:r>
            <a:r>
              <a:rPr lang="en-US" sz="2400" dirty="0" smtClean="0"/>
              <a:t>network to shorten the time to first </a:t>
            </a:r>
            <a:r>
              <a:rPr lang="en-US" sz="2400" dirty="0" smtClean="0"/>
              <a:t>fix</a:t>
            </a:r>
          </a:p>
          <a:p>
            <a:pPr lvl="2"/>
            <a:r>
              <a:rPr lang="en-US" sz="2400" dirty="0" smtClean="0"/>
              <a:t>Wi-Fi and mobile networks to estimate your </a:t>
            </a:r>
            <a:r>
              <a:rPr lang="en-US" sz="2400" dirty="0" smtClean="0"/>
              <a:t>location</a:t>
            </a:r>
          </a:p>
          <a:p>
            <a:pPr lvl="2"/>
            <a:endParaRPr lang="en-US" sz="2400" dirty="0" smtClean="0"/>
          </a:p>
          <a:p>
            <a:pPr lvl="1"/>
            <a:r>
              <a:rPr lang="en-US" altLang="en-US" sz="2400" dirty="0" smtClean="0"/>
              <a:t>Setting </a:t>
            </a:r>
            <a:r>
              <a:rPr lang="en-US" altLang="en-US" sz="2400" b="1" dirty="0" smtClean="0"/>
              <a:t>High accuracy </a:t>
            </a:r>
            <a:r>
              <a:rPr lang="en-US" altLang="en-US" sz="2400" dirty="0" smtClean="0"/>
              <a:t>mode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b="1" dirty="0" smtClean="0"/>
              <a:t>number of GPS satellites </a:t>
            </a:r>
            <a:r>
              <a:rPr lang="en-US" sz="2400" dirty="0" smtClean="0"/>
              <a:t>at the current location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b="1" dirty="0" smtClean="0"/>
              <a:t>quality of the GPS antenna </a:t>
            </a:r>
            <a:r>
              <a:rPr lang="en-US" sz="2400" dirty="0" smtClean="0"/>
              <a:t>in the smartphone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b="1" dirty="0" smtClean="0"/>
              <a:t>implementation of the driver </a:t>
            </a:r>
            <a:r>
              <a:rPr lang="en-US" sz="2400" dirty="0" smtClean="0"/>
              <a:t>in the operating </a:t>
            </a:r>
            <a:r>
              <a:rPr lang="en-US" sz="2400" dirty="0" smtClean="0"/>
              <a:t>system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GPS Accuracy….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86800" cy="5105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Expected output</a:t>
            </a:r>
          </a:p>
          <a:p>
            <a:pPr lvl="1"/>
            <a:r>
              <a:rPr lang="en-US" sz="2800" b="1" dirty="0" smtClean="0"/>
              <a:t>…</a:t>
            </a:r>
          </a:p>
          <a:p>
            <a:pPr lvl="1"/>
            <a:endParaRPr lang="en-US" sz="2800" b="1" dirty="0" smtClean="0"/>
          </a:p>
          <a:p>
            <a:pPr lvl="1"/>
            <a:endParaRPr lang="en-US" sz="2800" b="1" dirty="0" smtClean="0"/>
          </a:p>
          <a:p>
            <a:pPr lvl="1"/>
            <a:endParaRPr lang="en-US" sz="2800" b="1" dirty="0" smtClean="0"/>
          </a:p>
          <a:p>
            <a:pPr lvl="1"/>
            <a:endParaRPr lang="en-US" sz="2800" b="1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Locations should be chosen after discussion</a:t>
            </a:r>
          </a:p>
          <a:p>
            <a:pPr lvl="2"/>
            <a:r>
              <a:rPr lang="en-US" dirty="0" smtClean="0"/>
              <a:t>Urban area vs. Rural</a:t>
            </a:r>
          </a:p>
          <a:p>
            <a:pPr lvl="2"/>
            <a:r>
              <a:rPr lang="en-US" dirty="0" smtClean="0"/>
              <a:t>Cloudy Day vs. sunny Day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09800"/>
          <a:ext cx="8686800" cy="266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524000"/>
                <a:gridCol w="1371600"/>
                <a:gridCol w="1371600"/>
                <a:gridCol w="1219200"/>
                <a:gridCol w="1143000"/>
              </a:tblGrid>
              <a:tr h="598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Loc_n</a:t>
                      </a:r>
                      <a:endParaRPr lang="en-US" dirty="0"/>
                    </a:p>
                  </a:txBody>
                  <a:tcPr/>
                </a:tc>
              </a:tr>
              <a:tr h="4136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Ground Truth (V1)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6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Mobile Sensed </a:t>
                      </a:r>
                      <a:r>
                        <a:rPr lang="en-US" b="1" dirty="0" smtClean="0"/>
                        <a:t>(V2)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6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Fixed</a:t>
                      </a:r>
                      <a:r>
                        <a:rPr lang="en-US" b="1" baseline="0" dirty="0" smtClean="0"/>
                        <a:t> GPS </a:t>
                      </a:r>
                      <a:r>
                        <a:rPr lang="en-US" b="1" dirty="0" smtClean="0"/>
                        <a:t>(V3)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6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Error1(V1-V2)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36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Error2 (V1-V3)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5105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Two Applications</a:t>
            </a:r>
          </a:p>
          <a:p>
            <a:pPr lvl="1"/>
            <a:r>
              <a:rPr lang="en-US" dirty="0" smtClean="0"/>
              <a:t>Client App</a:t>
            </a:r>
          </a:p>
          <a:p>
            <a:pPr lvl="2"/>
            <a:r>
              <a:rPr lang="en-US" sz="2600" dirty="0" smtClean="0"/>
              <a:t>Ge</a:t>
            </a:r>
            <a:r>
              <a:rPr lang="en-US" sz="2600" dirty="0" smtClean="0"/>
              <a:t>t GPS reading, correct and send it to server application</a:t>
            </a:r>
          </a:p>
          <a:p>
            <a:pPr lvl="2"/>
            <a:r>
              <a:rPr lang="en-US" sz="2600" dirty="0" smtClean="0"/>
              <a:t>Receive Notification from server</a:t>
            </a:r>
          </a:p>
          <a:p>
            <a:pPr lvl="1"/>
            <a:r>
              <a:rPr lang="en-US" dirty="0" smtClean="0"/>
              <a:t>Server App</a:t>
            </a:r>
          </a:p>
          <a:p>
            <a:pPr lvl="2"/>
            <a:r>
              <a:rPr lang="en-US" sz="2600" dirty="0" smtClean="0"/>
              <a:t>Receives GPS reading from Client APP</a:t>
            </a:r>
          </a:p>
          <a:p>
            <a:pPr lvl="2"/>
            <a:r>
              <a:rPr lang="en-US" sz="2600" dirty="0" smtClean="0"/>
              <a:t>Execute pedestrian Prediction Algorithm</a:t>
            </a:r>
          </a:p>
          <a:p>
            <a:pPr lvl="2"/>
            <a:r>
              <a:rPr lang="en-US" sz="2600" dirty="0" smtClean="0"/>
              <a:t>Send Notification in case of imminent collision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Application Development…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510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Evaluation of the </a:t>
            </a:r>
            <a:r>
              <a:rPr lang="en-US" sz="2800" dirty="0" smtClean="0"/>
              <a:t>architecture</a:t>
            </a:r>
          </a:p>
          <a:p>
            <a:pPr lvl="1"/>
            <a:r>
              <a:rPr lang="en-US" dirty="0" smtClean="0"/>
              <a:t>Materials required</a:t>
            </a:r>
          </a:p>
          <a:p>
            <a:pPr lvl="2"/>
            <a:r>
              <a:rPr lang="en-US" sz="2600" dirty="0" smtClean="0"/>
              <a:t>Server  (Fog Node)</a:t>
            </a:r>
          </a:p>
          <a:p>
            <a:pPr lvl="2"/>
            <a:r>
              <a:rPr lang="en-US" sz="2600" dirty="0" smtClean="0"/>
              <a:t>Two mobile devices (1 for pedestrian, 1 for driver)</a:t>
            </a:r>
          </a:p>
          <a:p>
            <a:pPr lvl="2"/>
            <a:r>
              <a:rPr lang="en-US" sz="2600" dirty="0" smtClean="0"/>
              <a:t>Connection (Wi-Fi, cellular-LTE)</a:t>
            </a:r>
          </a:p>
          <a:p>
            <a:pPr lvl="1"/>
            <a:r>
              <a:rPr lang="en-US" dirty="0" smtClean="0"/>
              <a:t>Evaluation Procedure</a:t>
            </a:r>
          </a:p>
          <a:p>
            <a:pPr lvl="2"/>
            <a:r>
              <a:rPr lang="en-US" sz="2600" dirty="0" smtClean="0"/>
              <a:t>All takes their position based on architecture and road scenario </a:t>
            </a:r>
          </a:p>
          <a:p>
            <a:pPr lvl="2"/>
            <a:r>
              <a:rPr lang="en-US" sz="2600" dirty="0" smtClean="0"/>
              <a:t>Mobile devices send their position every second</a:t>
            </a:r>
          </a:p>
          <a:p>
            <a:pPr lvl="2"/>
            <a:r>
              <a:rPr lang="en-US" sz="2600" dirty="0" smtClean="0"/>
              <a:t>The server runs the algorithm continuously</a:t>
            </a:r>
          </a:p>
          <a:p>
            <a:pPr lvl="3"/>
            <a:r>
              <a:rPr lang="en-US" sz="2600" dirty="0" smtClean="0"/>
              <a:t>sends notification to mobile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28798</TotalTime>
  <Words>451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Median</vt:lpstr>
      <vt:lpstr>Slide</vt:lpstr>
      <vt:lpstr>Slide 1</vt:lpstr>
      <vt:lpstr>Contents</vt:lpstr>
      <vt:lpstr>Architecture</vt:lpstr>
      <vt:lpstr>GPS Accuracy</vt:lpstr>
      <vt:lpstr>GPS Accuracy….</vt:lpstr>
      <vt:lpstr>GPS Accuracy….</vt:lpstr>
      <vt:lpstr>GPS Accuracy….</vt:lpstr>
      <vt:lpstr>Application Development</vt:lpstr>
      <vt:lpstr>Application Development…</vt:lpstr>
      <vt:lpstr>Application Development…</vt:lpstr>
      <vt:lpstr>Application Development…</vt:lpstr>
      <vt:lpstr>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Presentation on exploring PhD research areas</dc:title>
  <dc:creator>Ja</dc:creator>
  <cp:lastModifiedBy>Ja</cp:lastModifiedBy>
  <cp:revision>582</cp:revision>
  <dcterms:created xsi:type="dcterms:W3CDTF">2016-12-07T08:56:47Z</dcterms:created>
  <dcterms:modified xsi:type="dcterms:W3CDTF">2017-05-03T13:10:05Z</dcterms:modified>
</cp:coreProperties>
</file>