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8987A5-4421-481F-AF38-56B38004D41C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70C6138-A9DD-4EA3-B864-CA0E5FF02793}">
      <dgm:prSet phldrT="[Texte]"/>
      <dgm:spPr/>
      <dgm:t>
        <a:bodyPr/>
        <a:lstStyle/>
        <a:p>
          <a:pPr algn="ctr"/>
          <a:r>
            <a:rPr lang="fr-FR" dirty="0" err="1" smtClean="0"/>
            <a:t>Simulators</a:t>
          </a:r>
          <a:endParaRPr lang="en-US" dirty="0"/>
        </a:p>
      </dgm:t>
    </dgm:pt>
    <dgm:pt modelId="{484A0E7B-F1FD-45C5-9253-E3878C7EF2AD}" type="parTrans" cxnId="{6236F47A-972E-4688-9A14-182C34B167D3}">
      <dgm:prSet/>
      <dgm:spPr/>
      <dgm:t>
        <a:bodyPr/>
        <a:lstStyle/>
        <a:p>
          <a:pPr algn="ctr"/>
          <a:endParaRPr lang="en-US"/>
        </a:p>
      </dgm:t>
    </dgm:pt>
    <dgm:pt modelId="{E4511DBA-9331-47CE-BA7B-CC04799978FE}" type="sibTrans" cxnId="{6236F47A-972E-4688-9A14-182C34B167D3}">
      <dgm:prSet/>
      <dgm:spPr/>
      <dgm:t>
        <a:bodyPr/>
        <a:lstStyle/>
        <a:p>
          <a:pPr algn="ctr"/>
          <a:endParaRPr lang="en-US"/>
        </a:p>
      </dgm:t>
    </dgm:pt>
    <dgm:pt modelId="{53DBC746-8D9C-4B00-88CE-FDCD8C404AD5}">
      <dgm:prSet phldrT="[Texte]"/>
      <dgm:spPr/>
      <dgm:t>
        <a:bodyPr/>
        <a:lstStyle/>
        <a:p>
          <a:pPr algn="ctr"/>
          <a:r>
            <a:rPr lang="en-US" dirty="0" smtClean="0"/>
            <a:t>GESTION FEU</a:t>
          </a:r>
          <a:endParaRPr lang="en-US" dirty="0"/>
        </a:p>
      </dgm:t>
    </dgm:pt>
    <dgm:pt modelId="{76C85AE2-380D-46B9-8DAD-CDDC6E7C4692}" type="parTrans" cxnId="{991B2D28-A31D-4425-99EC-96F8D5EBD108}">
      <dgm:prSet/>
      <dgm:spPr/>
      <dgm:t>
        <a:bodyPr/>
        <a:lstStyle/>
        <a:p>
          <a:endParaRPr lang="en-US"/>
        </a:p>
      </dgm:t>
    </dgm:pt>
    <dgm:pt modelId="{423C6230-A844-4B5F-95A5-8A81A6CE76CE}" type="sibTrans" cxnId="{991B2D28-A31D-4425-99EC-96F8D5EBD108}">
      <dgm:prSet/>
      <dgm:spPr/>
      <dgm:t>
        <a:bodyPr/>
        <a:lstStyle/>
        <a:p>
          <a:endParaRPr lang="en-US"/>
        </a:p>
      </dgm:t>
    </dgm:pt>
    <dgm:pt modelId="{9A50095A-D3AF-4C1C-837E-287B8E3A0CF1}">
      <dgm:prSet phldrT="[Texte]"/>
      <dgm:spPr/>
      <dgm:t>
        <a:bodyPr/>
        <a:lstStyle/>
        <a:p>
          <a:pPr algn="l"/>
          <a:r>
            <a:rPr lang="en-US" dirty="0" smtClean="0"/>
            <a:t>VISSIM</a:t>
          </a:r>
          <a:endParaRPr lang="en-US" dirty="0"/>
        </a:p>
      </dgm:t>
    </dgm:pt>
    <dgm:pt modelId="{41FFCD01-244F-4ADE-8337-33B1CCD5547B}" type="parTrans" cxnId="{3DBD59D7-07B4-40BE-AEFB-5D12498E8BA8}">
      <dgm:prSet/>
      <dgm:spPr/>
      <dgm:t>
        <a:bodyPr/>
        <a:lstStyle/>
        <a:p>
          <a:endParaRPr lang="en-US"/>
        </a:p>
      </dgm:t>
    </dgm:pt>
    <dgm:pt modelId="{B1D9F7C1-08EF-4BCF-900D-48A2F6DEE9EC}" type="sibTrans" cxnId="{3DBD59D7-07B4-40BE-AEFB-5D12498E8BA8}">
      <dgm:prSet/>
      <dgm:spPr/>
      <dgm:t>
        <a:bodyPr/>
        <a:lstStyle/>
        <a:p>
          <a:endParaRPr lang="en-US"/>
        </a:p>
      </dgm:t>
    </dgm:pt>
    <dgm:pt modelId="{40D6CB7D-18C2-4BDE-8826-EFEA71260A8C}">
      <dgm:prSet phldrT="[Texte]"/>
      <dgm:spPr/>
      <dgm:t>
        <a:bodyPr/>
        <a:lstStyle/>
        <a:p>
          <a:pPr algn="l"/>
          <a:r>
            <a:rPr lang="en-US" dirty="0" smtClean="0"/>
            <a:t>Veins + sumo</a:t>
          </a:r>
          <a:endParaRPr lang="en-US" dirty="0"/>
        </a:p>
      </dgm:t>
    </dgm:pt>
    <dgm:pt modelId="{A7E9EB90-7C2D-45E4-8C81-3EE809BFC9A9}" type="parTrans" cxnId="{26399FEA-7797-4171-86DB-5490D9B2A2E7}">
      <dgm:prSet/>
      <dgm:spPr/>
      <dgm:t>
        <a:bodyPr/>
        <a:lstStyle/>
        <a:p>
          <a:endParaRPr lang="en-US"/>
        </a:p>
      </dgm:t>
    </dgm:pt>
    <dgm:pt modelId="{57E2294D-F48E-4BF9-9194-E4B010D28074}" type="sibTrans" cxnId="{26399FEA-7797-4171-86DB-5490D9B2A2E7}">
      <dgm:prSet/>
      <dgm:spPr/>
      <dgm:t>
        <a:bodyPr/>
        <a:lstStyle/>
        <a:p>
          <a:endParaRPr lang="en-US"/>
        </a:p>
      </dgm:t>
    </dgm:pt>
    <dgm:pt modelId="{5CFAA730-7719-4529-A6F7-7B31DBD058D8}">
      <dgm:prSet phldrT="[Texte]"/>
      <dgm:spPr/>
      <dgm:t>
        <a:bodyPr/>
        <a:lstStyle/>
        <a:p>
          <a:pPr algn="l"/>
          <a:r>
            <a:rPr lang="en-US" dirty="0" smtClean="0"/>
            <a:t>Open street map + sumo</a:t>
          </a:r>
          <a:endParaRPr lang="en-US" dirty="0"/>
        </a:p>
      </dgm:t>
    </dgm:pt>
    <dgm:pt modelId="{F14B9D71-DA75-46E5-B2FA-05A213CA9794}" type="parTrans" cxnId="{C0579923-189B-4C18-939D-12D047FDEDA2}">
      <dgm:prSet/>
      <dgm:spPr/>
      <dgm:t>
        <a:bodyPr/>
        <a:lstStyle/>
        <a:p>
          <a:endParaRPr lang="en-US"/>
        </a:p>
      </dgm:t>
    </dgm:pt>
    <dgm:pt modelId="{BFC55ACF-34A1-4C77-A0B2-12A7DCBF0B9A}" type="sibTrans" cxnId="{C0579923-189B-4C18-939D-12D047FDEDA2}">
      <dgm:prSet/>
      <dgm:spPr/>
      <dgm:t>
        <a:bodyPr/>
        <a:lstStyle/>
        <a:p>
          <a:endParaRPr lang="en-US"/>
        </a:p>
      </dgm:t>
    </dgm:pt>
    <dgm:pt modelId="{EB60457F-1C1F-4B0C-B31D-6EE7F5E70888}">
      <dgm:prSet phldrT="[Texte]"/>
      <dgm:spPr/>
      <dgm:t>
        <a:bodyPr/>
        <a:lstStyle/>
        <a:p>
          <a:pPr algn="ctr"/>
          <a:r>
            <a:rPr lang="en-US" dirty="0" smtClean="0"/>
            <a:t>Rd swarm project</a:t>
          </a:r>
          <a:endParaRPr lang="en-US" dirty="0"/>
        </a:p>
      </dgm:t>
    </dgm:pt>
    <dgm:pt modelId="{9FF24260-A932-4CB5-BA56-4747C3EAEFD2}" type="parTrans" cxnId="{A2692EA6-B01B-4FE9-8BFD-0D55EDB23409}">
      <dgm:prSet/>
      <dgm:spPr/>
      <dgm:t>
        <a:bodyPr/>
        <a:lstStyle/>
        <a:p>
          <a:endParaRPr lang="en-US"/>
        </a:p>
      </dgm:t>
    </dgm:pt>
    <dgm:pt modelId="{6762DF03-C60F-4521-A0F8-4028FEA6C771}" type="sibTrans" cxnId="{A2692EA6-B01B-4FE9-8BFD-0D55EDB23409}">
      <dgm:prSet/>
      <dgm:spPr/>
      <dgm:t>
        <a:bodyPr/>
        <a:lstStyle/>
        <a:p>
          <a:endParaRPr lang="en-US"/>
        </a:p>
      </dgm:t>
    </dgm:pt>
    <dgm:pt modelId="{E3375E2D-95FD-4E4A-9901-05C086B57398}">
      <dgm:prSet phldrT="[Texte]"/>
      <dgm:spPr/>
      <dgm:t>
        <a:bodyPr/>
        <a:lstStyle/>
        <a:p>
          <a:pPr algn="ctr"/>
          <a:r>
            <a:rPr lang="fr-FR" dirty="0" err="1" smtClean="0"/>
            <a:t>Rerouting</a:t>
          </a:r>
          <a:endParaRPr lang="en-US" dirty="0"/>
        </a:p>
      </dgm:t>
    </dgm:pt>
    <dgm:pt modelId="{6A45D0FE-2CCB-410F-AF3C-39727326F3FC}" type="parTrans" cxnId="{BD216CDC-59FD-49F3-BBB2-2FEC97FD8116}">
      <dgm:prSet/>
      <dgm:spPr/>
      <dgm:t>
        <a:bodyPr/>
        <a:lstStyle/>
        <a:p>
          <a:endParaRPr lang="en-US"/>
        </a:p>
      </dgm:t>
    </dgm:pt>
    <dgm:pt modelId="{AA52B0EA-C7FC-4FC6-A5C3-54C2FFA5B077}" type="sibTrans" cxnId="{BD216CDC-59FD-49F3-BBB2-2FEC97FD8116}">
      <dgm:prSet/>
      <dgm:spPr/>
      <dgm:t>
        <a:bodyPr/>
        <a:lstStyle/>
        <a:p>
          <a:endParaRPr lang="en-US"/>
        </a:p>
      </dgm:t>
    </dgm:pt>
    <dgm:pt modelId="{C6FBCA60-35FA-4423-A7CA-371F87CDEB3C}">
      <dgm:prSet phldrT="[Texte]"/>
      <dgm:spPr/>
      <dgm:t>
        <a:bodyPr/>
        <a:lstStyle/>
        <a:p>
          <a:pPr algn="ctr"/>
          <a:r>
            <a:rPr lang="en-US" dirty="0" smtClean="0"/>
            <a:t>,,,,,</a:t>
          </a:r>
          <a:endParaRPr lang="en-US" dirty="0"/>
        </a:p>
      </dgm:t>
    </dgm:pt>
    <dgm:pt modelId="{962DFD20-E7DC-430A-A91E-186A0D4BB193}" type="parTrans" cxnId="{FF926258-7AAD-46C3-A3FF-D08C7E1C419F}">
      <dgm:prSet/>
      <dgm:spPr/>
      <dgm:t>
        <a:bodyPr/>
        <a:lstStyle/>
        <a:p>
          <a:endParaRPr lang="en-US"/>
        </a:p>
      </dgm:t>
    </dgm:pt>
    <dgm:pt modelId="{981B6602-20A9-4C66-AE5D-55B5010D6ECD}" type="sibTrans" cxnId="{FF926258-7AAD-46C3-A3FF-D08C7E1C419F}">
      <dgm:prSet/>
      <dgm:spPr/>
      <dgm:t>
        <a:bodyPr/>
        <a:lstStyle/>
        <a:p>
          <a:endParaRPr lang="en-US"/>
        </a:p>
      </dgm:t>
    </dgm:pt>
    <dgm:pt modelId="{925206F6-DC49-40E6-9B85-00522FC086FF}">
      <dgm:prSet phldrT="[Texte]"/>
      <dgm:spPr/>
      <dgm:t>
        <a:bodyPr/>
        <a:lstStyle/>
        <a:p>
          <a:pPr algn="ctr"/>
          <a:r>
            <a:rPr lang="en-US" dirty="0" smtClean="0"/>
            <a:t>,,,,,,</a:t>
          </a:r>
          <a:endParaRPr lang="en-US" dirty="0"/>
        </a:p>
      </dgm:t>
    </dgm:pt>
    <dgm:pt modelId="{DF5A0C55-9219-4D51-9750-0F38D4A1D1A3}" type="parTrans" cxnId="{A383CF99-4BCD-40CD-8CB5-50CE10F97E49}">
      <dgm:prSet/>
      <dgm:spPr/>
      <dgm:t>
        <a:bodyPr/>
        <a:lstStyle/>
        <a:p>
          <a:endParaRPr lang="en-US"/>
        </a:p>
      </dgm:t>
    </dgm:pt>
    <dgm:pt modelId="{E6C5F9DB-72EA-4C1B-8DBB-F76E1A25D397}" type="sibTrans" cxnId="{A383CF99-4BCD-40CD-8CB5-50CE10F97E49}">
      <dgm:prSet/>
      <dgm:spPr/>
      <dgm:t>
        <a:bodyPr/>
        <a:lstStyle/>
        <a:p>
          <a:endParaRPr lang="en-US"/>
        </a:p>
      </dgm:t>
    </dgm:pt>
    <dgm:pt modelId="{9DC3B90B-E131-4A49-9DBF-05C61AC604CA}">
      <dgm:prSet phldrT="[Texte]"/>
      <dgm:spPr/>
      <dgm:t>
        <a:bodyPr/>
        <a:lstStyle/>
        <a:p>
          <a:pPr algn="ctr"/>
          <a:r>
            <a:rPr lang="en-US" dirty="0" smtClean="0"/>
            <a:t>1</a:t>
          </a:r>
          <a:endParaRPr lang="en-US" dirty="0"/>
        </a:p>
      </dgm:t>
    </dgm:pt>
    <dgm:pt modelId="{339CDECE-1935-438A-87EC-F1E75F99767A}" type="parTrans" cxnId="{3AFF1B06-2072-4876-8463-72CE448ABB70}">
      <dgm:prSet/>
      <dgm:spPr/>
      <dgm:t>
        <a:bodyPr/>
        <a:lstStyle/>
        <a:p>
          <a:endParaRPr lang="en-US"/>
        </a:p>
      </dgm:t>
    </dgm:pt>
    <dgm:pt modelId="{5A29EDE7-E8E6-469F-9C85-EF5310F2CFF6}" type="sibTrans" cxnId="{3AFF1B06-2072-4876-8463-72CE448ABB70}">
      <dgm:prSet/>
      <dgm:spPr/>
      <dgm:t>
        <a:bodyPr/>
        <a:lstStyle/>
        <a:p>
          <a:endParaRPr lang="en-US"/>
        </a:p>
      </dgm:t>
    </dgm:pt>
    <dgm:pt modelId="{B1B91354-1480-40E2-8EE8-C1B5C03950AB}">
      <dgm:prSet phldrT="[Texte]"/>
      <dgm:spPr/>
      <dgm:t>
        <a:bodyPr/>
        <a:lstStyle/>
        <a:p>
          <a:pPr algn="ctr"/>
          <a:r>
            <a:rPr lang="en-US" dirty="0" smtClean="0"/>
            <a:t>2</a:t>
          </a:r>
          <a:endParaRPr lang="en-US" dirty="0"/>
        </a:p>
      </dgm:t>
    </dgm:pt>
    <dgm:pt modelId="{87F8F4E9-55E3-425D-9033-7A560E025CF3}" type="parTrans" cxnId="{36451786-9D61-4F1C-AB98-6263F6FC5CE0}">
      <dgm:prSet/>
      <dgm:spPr/>
      <dgm:t>
        <a:bodyPr/>
        <a:lstStyle/>
        <a:p>
          <a:endParaRPr lang="en-US"/>
        </a:p>
      </dgm:t>
    </dgm:pt>
    <dgm:pt modelId="{0AB435F3-8DFA-4F52-9D09-C20552FE4552}" type="sibTrans" cxnId="{36451786-9D61-4F1C-AB98-6263F6FC5CE0}">
      <dgm:prSet/>
      <dgm:spPr/>
      <dgm:t>
        <a:bodyPr/>
        <a:lstStyle/>
        <a:p>
          <a:endParaRPr lang="en-US"/>
        </a:p>
      </dgm:t>
    </dgm:pt>
    <dgm:pt modelId="{212EE9F3-86E4-4FF8-85B1-0EA1EA42ABBB}">
      <dgm:prSet phldrT="[Texte]"/>
      <dgm:spPr/>
      <dgm:t>
        <a:bodyPr/>
        <a:lstStyle/>
        <a:p>
          <a:pPr algn="ctr"/>
          <a:r>
            <a:rPr lang="en-US" dirty="0" smtClean="0"/>
            <a:t>3</a:t>
          </a:r>
          <a:endParaRPr lang="en-US" dirty="0"/>
        </a:p>
      </dgm:t>
    </dgm:pt>
    <dgm:pt modelId="{507B1884-7616-451B-A5C9-95184C83F5BB}" type="parTrans" cxnId="{61E004BB-2B3B-41AD-9857-B8BE2858CE4A}">
      <dgm:prSet/>
      <dgm:spPr/>
      <dgm:t>
        <a:bodyPr/>
        <a:lstStyle/>
        <a:p>
          <a:endParaRPr lang="en-US"/>
        </a:p>
      </dgm:t>
    </dgm:pt>
    <dgm:pt modelId="{5379F3EC-BFCC-4D09-B3FB-DB90DD65FF06}" type="sibTrans" cxnId="{61E004BB-2B3B-41AD-9857-B8BE2858CE4A}">
      <dgm:prSet/>
      <dgm:spPr/>
      <dgm:t>
        <a:bodyPr/>
        <a:lstStyle/>
        <a:p>
          <a:endParaRPr lang="en-US"/>
        </a:p>
      </dgm:t>
    </dgm:pt>
    <dgm:pt modelId="{954810FD-B609-4025-865F-F474999E4241}" type="pres">
      <dgm:prSet presAssocID="{548987A5-4421-481F-AF38-56B38004D41C}" presName="linear" presStyleCnt="0">
        <dgm:presLayoutVars>
          <dgm:dir/>
          <dgm:animLvl val="lvl"/>
          <dgm:resizeHandles val="exact"/>
        </dgm:presLayoutVars>
      </dgm:prSet>
      <dgm:spPr/>
    </dgm:pt>
    <dgm:pt modelId="{9523A69D-253E-4EBA-98E6-FF4E9A306868}" type="pres">
      <dgm:prSet presAssocID="{D70C6138-A9DD-4EA3-B864-CA0E5FF02793}" presName="parentLin" presStyleCnt="0"/>
      <dgm:spPr/>
    </dgm:pt>
    <dgm:pt modelId="{99B8EC6A-3CD9-48B2-8F18-3D520F213BE4}" type="pres">
      <dgm:prSet presAssocID="{D70C6138-A9DD-4EA3-B864-CA0E5FF02793}" presName="parentLeftMargin" presStyleLbl="node1" presStyleIdx="0" presStyleCnt="3"/>
      <dgm:spPr/>
    </dgm:pt>
    <dgm:pt modelId="{801205F9-F0E5-498E-9FC2-80EEC25670F5}" type="pres">
      <dgm:prSet presAssocID="{D70C6138-A9DD-4EA3-B864-CA0E5FF0279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833CBA3-2D63-4C03-97B5-4DBEF8387990}" type="pres">
      <dgm:prSet presAssocID="{D70C6138-A9DD-4EA3-B864-CA0E5FF02793}" presName="negativeSpace" presStyleCnt="0"/>
      <dgm:spPr/>
    </dgm:pt>
    <dgm:pt modelId="{19225F29-6D01-4E76-8325-47588E3C4A3E}" type="pres">
      <dgm:prSet presAssocID="{D70C6138-A9DD-4EA3-B864-CA0E5FF02793}" presName="childText" presStyleLbl="conFgAcc1" presStyleIdx="0" presStyleCnt="3" custLinFactNeighborX="-6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45FB88-C0B7-41E1-B33F-0D6EFBBF0D00}" type="pres">
      <dgm:prSet presAssocID="{E4511DBA-9331-47CE-BA7B-CC04799978FE}" presName="spaceBetweenRectangles" presStyleCnt="0"/>
      <dgm:spPr/>
    </dgm:pt>
    <dgm:pt modelId="{F5760AF9-7543-4D99-8E65-172EB39C009C}" type="pres">
      <dgm:prSet presAssocID="{53DBC746-8D9C-4B00-88CE-FDCD8C404AD5}" presName="parentLin" presStyleCnt="0"/>
      <dgm:spPr/>
    </dgm:pt>
    <dgm:pt modelId="{EAB4B4D2-10B1-4CBD-BED4-EA4057E84F8D}" type="pres">
      <dgm:prSet presAssocID="{53DBC746-8D9C-4B00-88CE-FDCD8C404AD5}" presName="parentLeftMargin" presStyleLbl="node1" presStyleIdx="0" presStyleCnt="3"/>
      <dgm:spPr/>
    </dgm:pt>
    <dgm:pt modelId="{CDAA4395-18CF-408A-BE3C-201CB78C898B}" type="pres">
      <dgm:prSet presAssocID="{53DBC746-8D9C-4B00-88CE-FDCD8C404AD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34C3BED-4D71-4892-ABEE-ABB655CCAF1F}" type="pres">
      <dgm:prSet presAssocID="{53DBC746-8D9C-4B00-88CE-FDCD8C404AD5}" presName="negativeSpace" presStyleCnt="0"/>
      <dgm:spPr/>
    </dgm:pt>
    <dgm:pt modelId="{549F28F1-17B4-4880-B6C7-89AC4FFEA1F2}" type="pres">
      <dgm:prSet presAssocID="{53DBC746-8D9C-4B00-88CE-FDCD8C404AD5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D8583-C424-4DE9-A625-7595CC7D2DC0}" type="pres">
      <dgm:prSet presAssocID="{423C6230-A844-4B5F-95A5-8A81A6CE76CE}" presName="spaceBetweenRectangles" presStyleCnt="0"/>
      <dgm:spPr/>
    </dgm:pt>
    <dgm:pt modelId="{8AEC50DD-A317-4B8F-BCC8-F8BB3CBBADC8}" type="pres">
      <dgm:prSet presAssocID="{E3375E2D-95FD-4E4A-9901-05C086B57398}" presName="parentLin" presStyleCnt="0"/>
      <dgm:spPr/>
    </dgm:pt>
    <dgm:pt modelId="{EEFDA17E-310F-4372-9C9D-6C2FEBB34D72}" type="pres">
      <dgm:prSet presAssocID="{E3375E2D-95FD-4E4A-9901-05C086B57398}" presName="parentLeftMargin" presStyleLbl="node1" presStyleIdx="1" presStyleCnt="3"/>
      <dgm:spPr/>
    </dgm:pt>
    <dgm:pt modelId="{09822D45-29FA-4CFD-B81C-6462A50F5B6E}" type="pres">
      <dgm:prSet presAssocID="{E3375E2D-95FD-4E4A-9901-05C086B5739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3E218FF-AE36-435B-BB0E-63A2686E8F66}" type="pres">
      <dgm:prSet presAssocID="{E3375E2D-95FD-4E4A-9901-05C086B57398}" presName="negativeSpace" presStyleCnt="0"/>
      <dgm:spPr/>
    </dgm:pt>
    <dgm:pt modelId="{5B796DC3-C2D0-45D5-9034-2B4423798CE4}" type="pres">
      <dgm:prSet presAssocID="{E3375E2D-95FD-4E4A-9901-05C086B57398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E981A4-EC6E-4FA6-87AB-12CE00EA63CE}" type="presOf" srcId="{548987A5-4421-481F-AF38-56B38004D41C}" destId="{954810FD-B609-4025-865F-F474999E4241}" srcOrd="0" destOrd="0" presId="urn:microsoft.com/office/officeart/2005/8/layout/list1"/>
    <dgm:cxn modelId="{26399FEA-7797-4171-86DB-5490D9B2A2E7}" srcId="{D70C6138-A9DD-4EA3-B864-CA0E5FF02793}" destId="{40D6CB7D-18C2-4BDE-8826-EFEA71260A8C}" srcOrd="1" destOrd="0" parTransId="{A7E9EB90-7C2D-45E4-8C81-3EE809BFC9A9}" sibTransId="{57E2294D-F48E-4BF9-9194-E4B010D28074}"/>
    <dgm:cxn modelId="{52ED7484-6D04-403C-95BB-404689BAADBA}" type="presOf" srcId="{D70C6138-A9DD-4EA3-B864-CA0E5FF02793}" destId="{99B8EC6A-3CD9-48B2-8F18-3D520F213BE4}" srcOrd="0" destOrd="0" presId="urn:microsoft.com/office/officeart/2005/8/layout/list1"/>
    <dgm:cxn modelId="{CD73B2FE-AA0E-461D-86E2-224E159EA9D0}" type="presOf" srcId="{40D6CB7D-18C2-4BDE-8826-EFEA71260A8C}" destId="{19225F29-6D01-4E76-8325-47588E3C4A3E}" srcOrd="0" destOrd="1" presId="urn:microsoft.com/office/officeart/2005/8/layout/list1"/>
    <dgm:cxn modelId="{0007D7D4-1862-4F63-B2DE-BE49C7F7F287}" type="presOf" srcId="{925206F6-DC49-40E6-9B85-00522FC086FF}" destId="{549F28F1-17B4-4880-B6C7-89AC4FFEA1F2}" srcOrd="0" destOrd="2" presId="urn:microsoft.com/office/officeart/2005/8/layout/list1"/>
    <dgm:cxn modelId="{B07590C8-C37F-4963-960B-927F1BFE12F4}" type="presOf" srcId="{B1B91354-1480-40E2-8EE8-C1B5C03950AB}" destId="{5B796DC3-C2D0-45D5-9034-2B4423798CE4}" srcOrd="0" destOrd="1" presId="urn:microsoft.com/office/officeart/2005/8/layout/list1"/>
    <dgm:cxn modelId="{A528978B-A69D-4B0D-84AB-7AE0053395E2}" type="presOf" srcId="{9A50095A-D3AF-4C1C-837E-287B8E3A0CF1}" destId="{19225F29-6D01-4E76-8325-47588E3C4A3E}" srcOrd="0" destOrd="0" presId="urn:microsoft.com/office/officeart/2005/8/layout/list1"/>
    <dgm:cxn modelId="{BD216CDC-59FD-49F3-BBB2-2FEC97FD8116}" srcId="{548987A5-4421-481F-AF38-56B38004D41C}" destId="{E3375E2D-95FD-4E4A-9901-05C086B57398}" srcOrd="2" destOrd="0" parTransId="{6A45D0FE-2CCB-410F-AF3C-39727326F3FC}" sibTransId="{AA52B0EA-C7FC-4FC6-A5C3-54C2FFA5B077}"/>
    <dgm:cxn modelId="{718D0C8E-31FC-43C0-B11E-B633AED1F962}" type="presOf" srcId="{C6FBCA60-35FA-4423-A7CA-371F87CDEB3C}" destId="{549F28F1-17B4-4880-B6C7-89AC4FFEA1F2}" srcOrd="0" destOrd="1" presId="urn:microsoft.com/office/officeart/2005/8/layout/list1"/>
    <dgm:cxn modelId="{AB694D5D-199F-4194-9F57-2194D596AF2E}" type="presOf" srcId="{212EE9F3-86E4-4FF8-85B1-0EA1EA42ABBB}" destId="{5B796DC3-C2D0-45D5-9034-2B4423798CE4}" srcOrd="0" destOrd="2" presId="urn:microsoft.com/office/officeart/2005/8/layout/list1"/>
    <dgm:cxn modelId="{62A57EA7-D865-4856-957F-3C19E5E8D5E3}" type="presOf" srcId="{9DC3B90B-E131-4A49-9DBF-05C61AC604CA}" destId="{5B796DC3-C2D0-45D5-9034-2B4423798CE4}" srcOrd="0" destOrd="0" presId="urn:microsoft.com/office/officeart/2005/8/layout/list1"/>
    <dgm:cxn modelId="{61E004BB-2B3B-41AD-9857-B8BE2858CE4A}" srcId="{E3375E2D-95FD-4E4A-9901-05C086B57398}" destId="{212EE9F3-86E4-4FF8-85B1-0EA1EA42ABBB}" srcOrd="2" destOrd="0" parTransId="{507B1884-7616-451B-A5C9-95184C83F5BB}" sibTransId="{5379F3EC-BFCC-4D09-B3FB-DB90DD65FF06}"/>
    <dgm:cxn modelId="{25DEA599-70D6-4100-B173-A6D5AFD1073A}" type="presOf" srcId="{E3375E2D-95FD-4E4A-9901-05C086B57398}" destId="{09822D45-29FA-4CFD-B81C-6462A50F5B6E}" srcOrd="1" destOrd="0" presId="urn:microsoft.com/office/officeart/2005/8/layout/list1"/>
    <dgm:cxn modelId="{FF926258-7AAD-46C3-A3FF-D08C7E1C419F}" srcId="{53DBC746-8D9C-4B00-88CE-FDCD8C404AD5}" destId="{C6FBCA60-35FA-4423-A7CA-371F87CDEB3C}" srcOrd="1" destOrd="0" parTransId="{962DFD20-E7DC-430A-A91E-186A0D4BB193}" sibTransId="{981B6602-20A9-4C66-AE5D-55B5010D6ECD}"/>
    <dgm:cxn modelId="{0905E9C7-CB05-49C3-8F0C-241DF03133C7}" type="presOf" srcId="{53DBC746-8D9C-4B00-88CE-FDCD8C404AD5}" destId="{EAB4B4D2-10B1-4CBD-BED4-EA4057E84F8D}" srcOrd="0" destOrd="0" presId="urn:microsoft.com/office/officeart/2005/8/layout/list1"/>
    <dgm:cxn modelId="{3189B29F-F2CE-4584-9B65-74E5722379E1}" type="presOf" srcId="{D70C6138-A9DD-4EA3-B864-CA0E5FF02793}" destId="{801205F9-F0E5-498E-9FC2-80EEC25670F5}" srcOrd="1" destOrd="0" presId="urn:microsoft.com/office/officeart/2005/8/layout/list1"/>
    <dgm:cxn modelId="{7093FA8C-3A83-4CAE-9CCE-4591F023FF99}" type="presOf" srcId="{EB60457F-1C1F-4B0C-B31D-6EE7F5E70888}" destId="{549F28F1-17B4-4880-B6C7-89AC4FFEA1F2}" srcOrd="0" destOrd="0" presId="urn:microsoft.com/office/officeart/2005/8/layout/list1"/>
    <dgm:cxn modelId="{A383CF99-4BCD-40CD-8CB5-50CE10F97E49}" srcId="{53DBC746-8D9C-4B00-88CE-FDCD8C404AD5}" destId="{925206F6-DC49-40E6-9B85-00522FC086FF}" srcOrd="2" destOrd="0" parTransId="{DF5A0C55-9219-4D51-9750-0F38D4A1D1A3}" sibTransId="{E6C5F9DB-72EA-4C1B-8DBB-F76E1A25D397}"/>
    <dgm:cxn modelId="{64C26B2A-D8CF-4879-82D0-7BD799343882}" type="presOf" srcId="{5CFAA730-7719-4529-A6F7-7B31DBD058D8}" destId="{19225F29-6D01-4E76-8325-47588E3C4A3E}" srcOrd="0" destOrd="2" presId="urn:microsoft.com/office/officeart/2005/8/layout/list1"/>
    <dgm:cxn modelId="{D4CAFFF9-55AE-404C-B1BB-11B0CDC756AA}" type="presOf" srcId="{E3375E2D-95FD-4E4A-9901-05C086B57398}" destId="{EEFDA17E-310F-4372-9C9D-6C2FEBB34D72}" srcOrd="0" destOrd="0" presId="urn:microsoft.com/office/officeart/2005/8/layout/list1"/>
    <dgm:cxn modelId="{A2692EA6-B01B-4FE9-8BFD-0D55EDB23409}" srcId="{53DBC746-8D9C-4B00-88CE-FDCD8C404AD5}" destId="{EB60457F-1C1F-4B0C-B31D-6EE7F5E70888}" srcOrd="0" destOrd="0" parTransId="{9FF24260-A932-4CB5-BA56-4747C3EAEFD2}" sibTransId="{6762DF03-C60F-4521-A0F8-4028FEA6C771}"/>
    <dgm:cxn modelId="{3AFF1B06-2072-4876-8463-72CE448ABB70}" srcId="{E3375E2D-95FD-4E4A-9901-05C086B57398}" destId="{9DC3B90B-E131-4A49-9DBF-05C61AC604CA}" srcOrd="0" destOrd="0" parTransId="{339CDECE-1935-438A-87EC-F1E75F99767A}" sibTransId="{5A29EDE7-E8E6-469F-9C85-EF5310F2CFF6}"/>
    <dgm:cxn modelId="{36451786-9D61-4F1C-AB98-6263F6FC5CE0}" srcId="{E3375E2D-95FD-4E4A-9901-05C086B57398}" destId="{B1B91354-1480-40E2-8EE8-C1B5C03950AB}" srcOrd="1" destOrd="0" parTransId="{87F8F4E9-55E3-425D-9033-7A560E025CF3}" sibTransId="{0AB435F3-8DFA-4F52-9D09-C20552FE4552}"/>
    <dgm:cxn modelId="{991B2D28-A31D-4425-99EC-96F8D5EBD108}" srcId="{548987A5-4421-481F-AF38-56B38004D41C}" destId="{53DBC746-8D9C-4B00-88CE-FDCD8C404AD5}" srcOrd="1" destOrd="0" parTransId="{76C85AE2-380D-46B9-8DAD-CDDC6E7C4692}" sibTransId="{423C6230-A844-4B5F-95A5-8A81A6CE76CE}"/>
    <dgm:cxn modelId="{C0579923-189B-4C18-939D-12D047FDEDA2}" srcId="{D70C6138-A9DD-4EA3-B864-CA0E5FF02793}" destId="{5CFAA730-7719-4529-A6F7-7B31DBD058D8}" srcOrd="2" destOrd="0" parTransId="{F14B9D71-DA75-46E5-B2FA-05A213CA9794}" sibTransId="{BFC55ACF-34A1-4C77-A0B2-12A7DCBF0B9A}"/>
    <dgm:cxn modelId="{3DBD59D7-07B4-40BE-AEFB-5D12498E8BA8}" srcId="{D70C6138-A9DD-4EA3-B864-CA0E5FF02793}" destId="{9A50095A-D3AF-4C1C-837E-287B8E3A0CF1}" srcOrd="0" destOrd="0" parTransId="{41FFCD01-244F-4ADE-8337-33B1CCD5547B}" sibTransId="{B1D9F7C1-08EF-4BCF-900D-48A2F6DEE9EC}"/>
    <dgm:cxn modelId="{6236F47A-972E-4688-9A14-182C34B167D3}" srcId="{548987A5-4421-481F-AF38-56B38004D41C}" destId="{D70C6138-A9DD-4EA3-B864-CA0E5FF02793}" srcOrd="0" destOrd="0" parTransId="{484A0E7B-F1FD-45C5-9253-E3878C7EF2AD}" sibTransId="{E4511DBA-9331-47CE-BA7B-CC04799978FE}"/>
    <dgm:cxn modelId="{78A108B1-CA38-4A48-9800-79ABF983B7E5}" type="presOf" srcId="{53DBC746-8D9C-4B00-88CE-FDCD8C404AD5}" destId="{CDAA4395-18CF-408A-BE3C-201CB78C898B}" srcOrd="1" destOrd="0" presId="urn:microsoft.com/office/officeart/2005/8/layout/list1"/>
    <dgm:cxn modelId="{88501671-4F49-41EB-B9EB-813B1BADB000}" type="presParOf" srcId="{954810FD-B609-4025-865F-F474999E4241}" destId="{9523A69D-253E-4EBA-98E6-FF4E9A306868}" srcOrd="0" destOrd="0" presId="urn:microsoft.com/office/officeart/2005/8/layout/list1"/>
    <dgm:cxn modelId="{599EE067-17C4-4C51-A83E-069795654D1C}" type="presParOf" srcId="{9523A69D-253E-4EBA-98E6-FF4E9A306868}" destId="{99B8EC6A-3CD9-48B2-8F18-3D520F213BE4}" srcOrd="0" destOrd="0" presId="urn:microsoft.com/office/officeart/2005/8/layout/list1"/>
    <dgm:cxn modelId="{6ABD0D2E-1997-404C-8826-DDBA64B4F23C}" type="presParOf" srcId="{9523A69D-253E-4EBA-98E6-FF4E9A306868}" destId="{801205F9-F0E5-498E-9FC2-80EEC25670F5}" srcOrd="1" destOrd="0" presId="urn:microsoft.com/office/officeart/2005/8/layout/list1"/>
    <dgm:cxn modelId="{7C1C8B29-D446-455F-84AA-65787E58F4F6}" type="presParOf" srcId="{954810FD-B609-4025-865F-F474999E4241}" destId="{8833CBA3-2D63-4C03-97B5-4DBEF8387990}" srcOrd="1" destOrd="0" presId="urn:microsoft.com/office/officeart/2005/8/layout/list1"/>
    <dgm:cxn modelId="{C7D2747B-B653-4C8B-B0A5-D1B4AD9F2E36}" type="presParOf" srcId="{954810FD-B609-4025-865F-F474999E4241}" destId="{19225F29-6D01-4E76-8325-47588E3C4A3E}" srcOrd="2" destOrd="0" presId="urn:microsoft.com/office/officeart/2005/8/layout/list1"/>
    <dgm:cxn modelId="{F64EA384-CA8B-4C81-A273-D87776FB67A4}" type="presParOf" srcId="{954810FD-B609-4025-865F-F474999E4241}" destId="{0245FB88-C0B7-41E1-B33F-0D6EFBBF0D00}" srcOrd="3" destOrd="0" presId="urn:microsoft.com/office/officeart/2005/8/layout/list1"/>
    <dgm:cxn modelId="{17614869-CF04-4CA1-B7FC-7865BA4872AF}" type="presParOf" srcId="{954810FD-B609-4025-865F-F474999E4241}" destId="{F5760AF9-7543-4D99-8E65-172EB39C009C}" srcOrd="4" destOrd="0" presId="urn:microsoft.com/office/officeart/2005/8/layout/list1"/>
    <dgm:cxn modelId="{6969996C-F79F-43C9-A60B-9C3EF74DEC05}" type="presParOf" srcId="{F5760AF9-7543-4D99-8E65-172EB39C009C}" destId="{EAB4B4D2-10B1-4CBD-BED4-EA4057E84F8D}" srcOrd="0" destOrd="0" presId="urn:microsoft.com/office/officeart/2005/8/layout/list1"/>
    <dgm:cxn modelId="{F3DBCD46-6528-4116-980D-309A29B185BF}" type="presParOf" srcId="{F5760AF9-7543-4D99-8E65-172EB39C009C}" destId="{CDAA4395-18CF-408A-BE3C-201CB78C898B}" srcOrd="1" destOrd="0" presId="urn:microsoft.com/office/officeart/2005/8/layout/list1"/>
    <dgm:cxn modelId="{02CB6047-6512-4FD6-8215-60D93BB1A703}" type="presParOf" srcId="{954810FD-B609-4025-865F-F474999E4241}" destId="{334C3BED-4D71-4892-ABEE-ABB655CCAF1F}" srcOrd="5" destOrd="0" presId="urn:microsoft.com/office/officeart/2005/8/layout/list1"/>
    <dgm:cxn modelId="{615A0EF8-E0BD-4793-A23D-78C91359AC1E}" type="presParOf" srcId="{954810FD-B609-4025-865F-F474999E4241}" destId="{549F28F1-17B4-4880-B6C7-89AC4FFEA1F2}" srcOrd="6" destOrd="0" presId="urn:microsoft.com/office/officeart/2005/8/layout/list1"/>
    <dgm:cxn modelId="{53116AF2-3700-48E5-BB42-B8B8877A898F}" type="presParOf" srcId="{954810FD-B609-4025-865F-F474999E4241}" destId="{1A8D8583-C424-4DE9-A625-7595CC7D2DC0}" srcOrd="7" destOrd="0" presId="urn:microsoft.com/office/officeart/2005/8/layout/list1"/>
    <dgm:cxn modelId="{371C0959-4766-4BBD-B418-4CBA7A3A9CA3}" type="presParOf" srcId="{954810FD-B609-4025-865F-F474999E4241}" destId="{8AEC50DD-A317-4B8F-BCC8-F8BB3CBBADC8}" srcOrd="8" destOrd="0" presId="urn:microsoft.com/office/officeart/2005/8/layout/list1"/>
    <dgm:cxn modelId="{87B8B7E2-15E4-450D-B5A8-E8ACA64B3FCC}" type="presParOf" srcId="{8AEC50DD-A317-4B8F-BCC8-F8BB3CBBADC8}" destId="{EEFDA17E-310F-4372-9C9D-6C2FEBB34D72}" srcOrd="0" destOrd="0" presId="urn:microsoft.com/office/officeart/2005/8/layout/list1"/>
    <dgm:cxn modelId="{D93D73E5-3218-4CBF-9859-CA72C3F7F541}" type="presParOf" srcId="{8AEC50DD-A317-4B8F-BCC8-F8BB3CBBADC8}" destId="{09822D45-29FA-4CFD-B81C-6462A50F5B6E}" srcOrd="1" destOrd="0" presId="urn:microsoft.com/office/officeart/2005/8/layout/list1"/>
    <dgm:cxn modelId="{978EB1EE-E7DF-4DC5-8AF5-D68C19CEF989}" type="presParOf" srcId="{954810FD-B609-4025-865F-F474999E4241}" destId="{C3E218FF-AE36-435B-BB0E-63A2686E8F66}" srcOrd="9" destOrd="0" presId="urn:microsoft.com/office/officeart/2005/8/layout/list1"/>
    <dgm:cxn modelId="{C0D08138-E6CD-4009-BAD6-996D099B774B}" type="presParOf" srcId="{954810FD-B609-4025-865F-F474999E4241}" destId="{5B796DC3-C2D0-45D5-9034-2B4423798CE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225F29-6D01-4E76-8325-47588E3C4A3E}">
      <dsp:nvSpPr>
        <dsp:cNvPr id="0" name=""/>
        <dsp:cNvSpPr/>
      </dsp:nvSpPr>
      <dsp:spPr>
        <a:xfrm>
          <a:off x="0" y="357659"/>
          <a:ext cx="81280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74904" rIns="63082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VISSIM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Veins + sumo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Open street map + sumo</a:t>
          </a:r>
          <a:endParaRPr lang="en-US" sz="1800" kern="1200" dirty="0"/>
        </a:p>
      </dsp:txBody>
      <dsp:txXfrm>
        <a:off x="0" y="357659"/>
        <a:ext cx="8128000" cy="1360800"/>
      </dsp:txXfrm>
    </dsp:sp>
    <dsp:sp modelId="{801205F9-F0E5-498E-9FC2-80EEC25670F5}">
      <dsp:nvSpPr>
        <dsp:cNvPr id="0" name=""/>
        <dsp:cNvSpPr/>
      </dsp:nvSpPr>
      <dsp:spPr>
        <a:xfrm>
          <a:off x="406400" y="91979"/>
          <a:ext cx="5689600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Simulators</a:t>
          </a:r>
          <a:endParaRPr lang="en-US" sz="1800" kern="1200" dirty="0"/>
        </a:p>
      </dsp:txBody>
      <dsp:txXfrm>
        <a:off x="432339" y="117918"/>
        <a:ext cx="5637722" cy="479482"/>
      </dsp:txXfrm>
    </dsp:sp>
    <dsp:sp modelId="{549F28F1-17B4-4880-B6C7-89AC4FFEA1F2}">
      <dsp:nvSpPr>
        <dsp:cNvPr id="0" name=""/>
        <dsp:cNvSpPr/>
      </dsp:nvSpPr>
      <dsp:spPr>
        <a:xfrm>
          <a:off x="0" y="2081340"/>
          <a:ext cx="81280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74904" rIns="630823" bIns="128016" numCol="1" spcCol="1270" anchor="t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Rd swarm project</a:t>
          </a:r>
          <a:endParaRPr lang="en-US" sz="1800" kern="1200" dirty="0"/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,,,,,</a:t>
          </a:r>
          <a:endParaRPr lang="en-US" sz="1800" kern="1200" dirty="0"/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,,,,,,</a:t>
          </a:r>
          <a:endParaRPr lang="en-US" sz="1800" kern="1200" dirty="0"/>
        </a:p>
      </dsp:txBody>
      <dsp:txXfrm>
        <a:off x="0" y="2081340"/>
        <a:ext cx="8128000" cy="1360800"/>
      </dsp:txXfrm>
    </dsp:sp>
    <dsp:sp modelId="{CDAA4395-18CF-408A-BE3C-201CB78C898B}">
      <dsp:nvSpPr>
        <dsp:cNvPr id="0" name=""/>
        <dsp:cNvSpPr/>
      </dsp:nvSpPr>
      <dsp:spPr>
        <a:xfrm>
          <a:off x="406400" y="1815660"/>
          <a:ext cx="5689600" cy="531360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GESTION FEU</a:t>
          </a:r>
          <a:endParaRPr lang="en-US" sz="1800" kern="1200" dirty="0"/>
        </a:p>
      </dsp:txBody>
      <dsp:txXfrm>
        <a:off x="432339" y="1841599"/>
        <a:ext cx="5637722" cy="479482"/>
      </dsp:txXfrm>
    </dsp:sp>
    <dsp:sp modelId="{5B796DC3-C2D0-45D5-9034-2B4423798CE4}">
      <dsp:nvSpPr>
        <dsp:cNvPr id="0" name=""/>
        <dsp:cNvSpPr/>
      </dsp:nvSpPr>
      <dsp:spPr>
        <a:xfrm>
          <a:off x="0" y="3805020"/>
          <a:ext cx="81280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74904" rIns="630823" bIns="128016" numCol="1" spcCol="1270" anchor="t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1</a:t>
          </a:r>
          <a:endParaRPr lang="en-US" sz="1800" kern="1200" dirty="0"/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2</a:t>
          </a:r>
          <a:endParaRPr lang="en-US" sz="1800" kern="1200" dirty="0"/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3</a:t>
          </a:r>
          <a:endParaRPr lang="en-US" sz="1800" kern="1200" dirty="0"/>
        </a:p>
      </dsp:txBody>
      <dsp:txXfrm>
        <a:off x="0" y="3805020"/>
        <a:ext cx="8128000" cy="1360800"/>
      </dsp:txXfrm>
    </dsp:sp>
    <dsp:sp modelId="{09822D45-29FA-4CFD-B81C-6462A50F5B6E}">
      <dsp:nvSpPr>
        <dsp:cNvPr id="0" name=""/>
        <dsp:cNvSpPr/>
      </dsp:nvSpPr>
      <dsp:spPr>
        <a:xfrm>
          <a:off x="406400" y="3539340"/>
          <a:ext cx="5689600" cy="531360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Rerouting</a:t>
          </a:r>
          <a:endParaRPr lang="en-US" sz="1800" kern="1200" dirty="0"/>
        </a:p>
      </dsp:txBody>
      <dsp:txXfrm>
        <a:off x="432339" y="3565279"/>
        <a:ext cx="563772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E1823-8260-4F46-AB1F-F20645407318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13F83-FA52-4FFB-88D2-A3687F45298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5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4EE6CB6-4A5A-483A-9EA6-607C2C108FFA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23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41EC-6EDF-4CB7-B7C3-3986EC88D81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AA929-0C4B-4556-B07A-3866B34E9A0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8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41EC-6EDF-4CB7-B7C3-3986EC88D81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AA929-0C4B-4556-B07A-3866B34E9A0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9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41EC-6EDF-4CB7-B7C3-3986EC88D81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AA929-0C4B-4556-B07A-3866B34E9A0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2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41EC-6EDF-4CB7-B7C3-3986EC88D81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AA929-0C4B-4556-B07A-3866B34E9A0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1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41EC-6EDF-4CB7-B7C3-3986EC88D81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AA929-0C4B-4556-B07A-3866B34E9A0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9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41EC-6EDF-4CB7-B7C3-3986EC88D81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AA929-0C4B-4556-B07A-3866B34E9A0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8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41EC-6EDF-4CB7-B7C3-3986EC88D81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AA929-0C4B-4556-B07A-3866B34E9A0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41EC-6EDF-4CB7-B7C3-3986EC88D81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AA929-0C4B-4556-B07A-3866B34E9A0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4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41EC-6EDF-4CB7-B7C3-3986EC88D81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AA929-0C4B-4556-B07A-3866B34E9A0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41EC-6EDF-4CB7-B7C3-3986EC88D81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AA929-0C4B-4556-B07A-3866B34E9A0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0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41EC-6EDF-4CB7-B7C3-3986EC88D81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AA929-0C4B-4556-B07A-3866B34E9A0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E41EC-6EDF-4CB7-B7C3-3986EC88D81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AA929-0C4B-4556-B07A-3866B34E9A0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3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1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371475"/>
          </a:xfrm>
        </p:spPr>
        <p:txBody>
          <a:bodyPr>
            <a:noAutofit/>
          </a:bodyPr>
          <a:lstStyle/>
          <a:p>
            <a:pPr lvl="0"/>
            <a:r>
              <a:rPr lang="fr-FR" sz="2800" dirty="0">
                <a:solidFill>
                  <a:srgbClr val="FF0000"/>
                </a:solidFill>
              </a:rPr>
              <a:t>State of the art</a:t>
            </a: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472404221"/>
              </p:ext>
            </p:extLst>
          </p:nvPr>
        </p:nvGraphicFramePr>
        <p:xfrm>
          <a:off x="1905000" y="1244600"/>
          <a:ext cx="81280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5219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87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SUMO &amp; VEINS</a:t>
            </a:r>
            <a:endParaRPr lang="en-US" sz="2800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2095500"/>
            <a:ext cx="3846830" cy="2404269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900" y="2202348"/>
            <a:ext cx="5668818" cy="2297421"/>
          </a:xfrm>
          <a:prstGeom prst="rect">
            <a:avLst/>
          </a:prstGeom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4089400" y="5031273"/>
            <a:ext cx="4013200" cy="781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VEINS = SUMO + OMNET++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307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SUMO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topic</a:t>
            </a:r>
          </a:p>
          <a:p>
            <a:pPr lvl="1"/>
            <a:r>
              <a:rPr lang="en-US" dirty="0" smtClean="0"/>
              <a:t>Vehicular communication</a:t>
            </a:r>
          </a:p>
          <a:p>
            <a:pPr lvl="1"/>
            <a:r>
              <a:rPr lang="en-US" dirty="0" smtClean="0"/>
              <a:t>Route choice and dynamic navigation</a:t>
            </a:r>
          </a:p>
          <a:p>
            <a:pPr lvl="1"/>
            <a:r>
              <a:rPr lang="en-US" dirty="0" smtClean="0"/>
              <a:t>Traffic light algorithms</a:t>
            </a:r>
          </a:p>
          <a:p>
            <a:pPr lvl="1"/>
            <a:r>
              <a:rPr lang="en-US" dirty="0" smtClean="0"/>
              <a:t>Evaluation of surveillance system</a:t>
            </a:r>
          </a:p>
          <a:p>
            <a:r>
              <a:rPr lang="en-US" dirty="0" smtClean="0"/>
              <a:t>Projects</a:t>
            </a:r>
          </a:p>
          <a:p>
            <a:pPr lvl="1"/>
            <a:r>
              <a:rPr lang="en-US" dirty="0" err="1" smtClean="0"/>
              <a:t>iTetris</a:t>
            </a:r>
            <a:endParaRPr lang="en-US" dirty="0" smtClean="0"/>
          </a:p>
          <a:p>
            <a:pPr lvl="1"/>
            <a:r>
              <a:rPr lang="en-US" dirty="0" smtClean="0"/>
              <a:t>VABENE</a:t>
            </a:r>
          </a:p>
          <a:p>
            <a:pPr lvl="1"/>
            <a:r>
              <a:rPr lang="en-US" dirty="0" smtClean="0"/>
              <a:t>City Mobil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0126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Application</a:t>
            </a:r>
            <a:endParaRPr lang="en-US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8915400" y="2918936"/>
            <a:ext cx="800100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8870950" y="1643896"/>
            <a:ext cx="889000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NoSQL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7289800" y="4065032"/>
            <a:ext cx="1333500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Smartphone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10375900" y="4065032"/>
            <a:ext cx="812800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SUMO</a:t>
            </a:r>
            <a:endParaRPr lang="en-US" dirty="0"/>
          </a:p>
        </p:txBody>
      </p:sp>
      <p:cxnSp>
        <p:nvCxnSpPr>
          <p:cNvPr id="12" name="Connecteur en angle 11"/>
          <p:cNvCxnSpPr>
            <a:endCxn id="4" idx="1"/>
          </p:cNvCxnSpPr>
          <p:nvPr/>
        </p:nvCxnSpPr>
        <p:spPr>
          <a:xfrm rot="5400000" flipH="1" flipV="1">
            <a:off x="7955260" y="3104892"/>
            <a:ext cx="961430" cy="95885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ngle 13"/>
          <p:cNvCxnSpPr>
            <a:endCxn id="4" idx="3"/>
          </p:cNvCxnSpPr>
          <p:nvPr/>
        </p:nvCxnSpPr>
        <p:spPr>
          <a:xfrm rot="16200000" flipV="1">
            <a:off x="9768185" y="3050917"/>
            <a:ext cx="961430" cy="10668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4" idx="0"/>
          </p:cNvCxnSpPr>
          <p:nvPr/>
        </p:nvCxnSpPr>
        <p:spPr>
          <a:xfrm flipV="1">
            <a:off x="9315450" y="2013228"/>
            <a:ext cx="0" cy="9057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u contenu 2"/>
          <p:cNvSpPr>
            <a:spLocks noGrp="1"/>
          </p:cNvSpPr>
          <p:nvPr>
            <p:ph idx="1"/>
          </p:nvPr>
        </p:nvSpPr>
        <p:spPr>
          <a:xfrm>
            <a:off x="546100" y="1066800"/>
            <a:ext cx="6451600" cy="51482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Offline:</a:t>
            </a:r>
          </a:p>
          <a:p>
            <a:pPr lvl="1"/>
            <a:r>
              <a:rPr lang="en-US" dirty="0" smtClean="0"/>
              <a:t>Build model of traffic prediction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Online:</a:t>
            </a:r>
          </a:p>
          <a:p>
            <a:pPr lvl="1"/>
            <a:r>
              <a:rPr lang="en-US" dirty="0" smtClean="0"/>
              <a:t>Reroute vehicles based on prediction </a:t>
            </a:r>
          </a:p>
          <a:p>
            <a:pPr lvl="1"/>
            <a:endParaRPr lang="en-US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8623299" y="1473200"/>
            <a:ext cx="1409701" cy="19558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à coins arrondis 20"/>
          <p:cNvSpPr/>
          <p:nvPr/>
        </p:nvSpPr>
        <p:spPr>
          <a:xfrm>
            <a:off x="6997700" y="2794516"/>
            <a:ext cx="4584700" cy="1955800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2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3090</TotalTime>
  <Words>76</Words>
  <Application>Microsoft Office PowerPoint</Application>
  <PresentationFormat>Grand écran</PresentationFormat>
  <Paragraphs>35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DejaVu Sans</vt:lpstr>
      <vt:lpstr>Liberation Serif</vt:lpstr>
      <vt:lpstr>Thème Office</vt:lpstr>
      <vt:lpstr>Présentation PowerPoint</vt:lpstr>
      <vt:lpstr>State of the art</vt:lpstr>
      <vt:lpstr>SUMO &amp; VEINS</vt:lpstr>
      <vt:lpstr>SUMO</vt:lpstr>
      <vt:lpstr>Application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DJOUDI aghiles</dc:creator>
  <cp:lastModifiedBy>DJOUDI aghiles</cp:lastModifiedBy>
  <cp:revision>10</cp:revision>
  <dcterms:created xsi:type="dcterms:W3CDTF">2017-03-07T13:24:12Z</dcterms:created>
  <dcterms:modified xsi:type="dcterms:W3CDTF">2017-03-09T16:54:48Z</dcterms:modified>
</cp:coreProperties>
</file>