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A8A8-3585-457A-8111-94271597220A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D258-37A0-494A-B583-67966FC51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A8A8-3585-457A-8111-94271597220A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D258-37A0-494A-B583-67966FC51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94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A8A8-3585-457A-8111-94271597220A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D258-37A0-494A-B583-67966FC51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005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A8A8-3585-457A-8111-94271597220A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D258-37A0-494A-B583-67966FC51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75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A8A8-3585-457A-8111-94271597220A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D258-37A0-494A-B583-67966FC51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7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A8A8-3585-457A-8111-94271597220A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D258-37A0-494A-B583-67966FC51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180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A8A8-3585-457A-8111-94271597220A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D258-37A0-494A-B583-67966FC51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924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A8A8-3585-457A-8111-94271597220A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D258-37A0-494A-B583-67966FC51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96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A8A8-3585-457A-8111-94271597220A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D258-37A0-494A-B583-67966FC51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93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A8A8-3585-457A-8111-94271597220A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D258-37A0-494A-B583-67966FC51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7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A8A8-3585-457A-8111-94271597220A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D258-37A0-494A-B583-67966FC51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39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5A8A8-3585-457A-8111-94271597220A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5D258-37A0-494A-B583-67966FC51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44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MultiPackComboDrug</a:t>
            </a:r>
            <a:br>
              <a:rPr lang="en-US" dirty="0"/>
            </a:br>
            <a:r>
              <a:rPr lang="en-US" dirty="0"/>
              <a:t>Regression Test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014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7 Nodes</a:t>
            </a:r>
          </a:p>
          <a:p>
            <a:r>
              <a:rPr lang="en-US" dirty="0"/>
              <a:t>1000 people per node</a:t>
            </a:r>
          </a:p>
          <a:p>
            <a:r>
              <a:rPr lang="en-US" dirty="0"/>
              <a:t>No Migration</a:t>
            </a:r>
          </a:p>
          <a:p>
            <a:r>
              <a:rPr lang="en-US" dirty="0"/>
              <a:t>Zero Vectors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6474204" y="978336"/>
            <a:ext cx="5181600" cy="4386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Drug Parameters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7D2851-ECD2-41E4-BD2E-59FDDD04F319}"/>
              </a:ext>
            </a:extLst>
          </p:cNvPr>
          <p:cNvSpPr/>
          <p:nvPr/>
        </p:nvSpPr>
        <p:spPr>
          <a:xfrm>
            <a:off x="6474204" y="1416940"/>
            <a:ext cx="4481818" cy="5424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PKPD_Model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"CONCENTRATION_VERSUS_TIME",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Malaria_Drug_Params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TestDrugA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Bodyweight_Exponent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0, 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Drug_Cmax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100, 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"Drug_Decay_T1": 1, 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"Drug_Decay_T2": 4, 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Drug_Dose_Interval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2, 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Drug_Fulltreatment_Doses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4, 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"Drug_Gametocyte02_Killrate": 0, 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"Drug_Gametocyte34_Killrate": 0, 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Drug_GametocyteM_Killrate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0, 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Drug_Hepatocyte_Killrate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0, 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"Drug_PKPD_C50": 500, 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Drug_Vd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3, 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Max_Drug_IRBC_Kill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3.45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TestDrugB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Bodyweight_Exponent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0, 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Drug_Cmax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500, 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"Drug_Decay_T1": 1, 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"Drug_Decay_T2": 5, 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Drug_Dose_Interval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4, 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Drug_Fulltreatment_Doses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4, 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"Drug_Gametocyte02_Killrate": 10.6, 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"Drug_Gametocyte34_Killrate": 10.7, 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Drug_GametocyteM_Killrate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10.8, 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Drug_Hepatocyte_Killrate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10.9, 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"Drug_PKPD_C50": 600, 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Drug_Vd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2, 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Max_Drug_IRBC_Kill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1.45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9FFFA9-7A5F-40C4-AC92-B4FE338A36C5}"/>
              </a:ext>
            </a:extLst>
          </p:cNvPr>
          <p:cNvSpPr txBox="1"/>
          <p:nvPr/>
        </p:nvSpPr>
        <p:spPr>
          <a:xfrm>
            <a:off x="4941115" y="3737048"/>
            <a:ext cx="14429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TestDrugB</a:t>
            </a:r>
            <a:r>
              <a:rPr lang="en-US" dirty="0"/>
              <a:t> is better than </a:t>
            </a:r>
            <a:r>
              <a:rPr lang="en-US" dirty="0" err="1"/>
              <a:t>TestDrugA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D536B7B-574F-41D4-88B3-FF865ECB5587}"/>
              </a:ext>
            </a:extLst>
          </p:cNvPr>
          <p:cNvCxnSpPr>
            <a:stCxn id="6" idx="3"/>
          </p:cNvCxnSpPr>
          <p:nvPr/>
        </p:nvCxnSpPr>
        <p:spPr>
          <a:xfrm flipV="1">
            <a:off x="6384022" y="2223083"/>
            <a:ext cx="788565" cy="1975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712CDDF-BBA4-419B-841F-EF5AB971075A}"/>
              </a:ext>
            </a:extLst>
          </p:cNvPr>
          <p:cNvCxnSpPr>
            <a:stCxn id="6" idx="3"/>
          </p:cNvCxnSpPr>
          <p:nvPr/>
        </p:nvCxnSpPr>
        <p:spPr>
          <a:xfrm>
            <a:off x="6384022" y="4198713"/>
            <a:ext cx="713064" cy="322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B938B89-1AFA-4E2E-A09A-4F12AC604194}"/>
              </a:ext>
            </a:extLst>
          </p:cNvPr>
          <p:cNvSpPr txBox="1"/>
          <p:nvPr/>
        </p:nvSpPr>
        <p:spPr>
          <a:xfrm>
            <a:off x="10422273" y="1825625"/>
            <a:ext cx="14429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TestDrugB</a:t>
            </a:r>
            <a:r>
              <a:rPr lang="en-US" dirty="0"/>
              <a:t> has interval twice that of </a:t>
            </a:r>
            <a:r>
              <a:rPr lang="en-US" dirty="0" err="1"/>
              <a:t>TestDrugA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B9926FC-F8AA-40CE-8681-0453D42B61FB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9079336" y="2425790"/>
            <a:ext cx="1342937" cy="241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C75DF4D-0463-469C-A4B7-51A59FA86169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9079336" y="2425790"/>
            <a:ext cx="1342937" cy="2615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35B2D9C-B8C3-4B3D-8A01-24313AC18F00}"/>
              </a:ext>
            </a:extLst>
          </p:cNvPr>
          <p:cNvSpPr txBox="1"/>
          <p:nvPr/>
        </p:nvSpPr>
        <p:spPr>
          <a:xfrm>
            <a:off x="10501443" y="4129221"/>
            <a:ext cx="1442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# of Doses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A7FF968-490B-4E5B-9D03-484ACB4D35C1}"/>
              </a:ext>
            </a:extLst>
          </p:cNvPr>
          <p:cNvCxnSpPr>
            <a:stCxn id="24" idx="1"/>
          </p:cNvCxnSpPr>
          <p:nvPr/>
        </p:nvCxnSpPr>
        <p:spPr>
          <a:xfrm flipH="1">
            <a:off x="9521505" y="4452387"/>
            <a:ext cx="979938" cy="748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5F57470-7F7F-4DCA-80C0-A2E1715EFC01}"/>
              </a:ext>
            </a:extLst>
          </p:cNvPr>
          <p:cNvCxnSpPr>
            <a:stCxn id="24" idx="1"/>
          </p:cNvCxnSpPr>
          <p:nvPr/>
        </p:nvCxnSpPr>
        <p:spPr>
          <a:xfrm flipH="1" flipV="1">
            <a:off x="9563450" y="2830688"/>
            <a:ext cx="937993" cy="1621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209A60-CAD2-4823-B591-50476C5827E1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6384022" y="3909271"/>
            <a:ext cx="713064" cy="289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245504E-C91D-4B29-9570-9FFE5F0F6D21}"/>
              </a:ext>
            </a:extLst>
          </p:cNvPr>
          <p:cNvCxnSpPr>
            <a:stCxn id="6" idx="3"/>
          </p:cNvCxnSpPr>
          <p:nvPr/>
        </p:nvCxnSpPr>
        <p:spPr>
          <a:xfrm>
            <a:off x="6384022" y="4198713"/>
            <a:ext cx="788565" cy="2046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557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Campaign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All nodes, Day 10, Outbreak</a:t>
            </a:r>
          </a:p>
          <a:p>
            <a:r>
              <a:rPr lang="en-US" dirty="0"/>
              <a:t>Node 1, No drugs</a:t>
            </a:r>
          </a:p>
          <a:p>
            <a:r>
              <a:rPr lang="en-US" dirty="0"/>
              <a:t>Node 2, Day 30, </a:t>
            </a:r>
            <a:r>
              <a:rPr lang="en-US" dirty="0" err="1"/>
              <a:t>AntimalarialDrug</a:t>
            </a:r>
            <a:r>
              <a:rPr lang="en-US" dirty="0"/>
              <a:t> – </a:t>
            </a:r>
            <a:r>
              <a:rPr lang="en-US" dirty="0" err="1"/>
              <a:t>TestDrug</a:t>
            </a:r>
            <a:r>
              <a:rPr lang="en-US" dirty="0"/>
              <a:t> A</a:t>
            </a:r>
          </a:p>
          <a:p>
            <a:r>
              <a:rPr lang="en-US" dirty="0"/>
              <a:t>Node 3, Day 30, </a:t>
            </a:r>
            <a:r>
              <a:rPr lang="en-US" dirty="0" err="1"/>
              <a:t>MultiPackComboDrug</a:t>
            </a:r>
            <a:r>
              <a:rPr lang="en-US" dirty="0"/>
              <a:t> - </a:t>
            </a:r>
            <a:r>
              <a:rPr lang="en-US" dirty="0" err="1"/>
              <a:t>TestDrugA</a:t>
            </a:r>
            <a:endParaRPr lang="en-US" dirty="0"/>
          </a:p>
          <a:p>
            <a:r>
              <a:rPr lang="en-US" dirty="0"/>
              <a:t>Node 4, Day 30, </a:t>
            </a:r>
            <a:r>
              <a:rPr lang="en-US" dirty="0" err="1"/>
              <a:t>AntimalarialDrug</a:t>
            </a:r>
            <a:r>
              <a:rPr lang="en-US" dirty="0"/>
              <a:t> - </a:t>
            </a:r>
            <a:r>
              <a:rPr lang="en-US" dirty="0" err="1"/>
              <a:t>TestDrugB</a:t>
            </a:r>
            <a:endParaRPr lang="en-US" dirty="0"/>
          </a:p>
          <a:p>
            <a:r>
              <a:rPr lang="en-US" dirty="0"/>
              <a:t>Node 5, Day 30, </a:t>
            </a:r>
            <a:r>
              <a:rPr lang="en-US" dirty="0" err="1"/>
              <a:t>MultiPackComboDrug</a:t>
            </a:r>
            <a:r>
              <a:rPr lang="en-US" dirty="0"/>
              <a:t> - </a:t>
            </a:r>
            <a:r>
              <a:rPr lang="en-US" dirty="0" err="1"/>
              <a:t>TestDrugB</a:t>
            </a:r>
            <a:endParaRPr lang="en-US" dirty="0"/>
          </a:p>
          <a:p>
            <a:r>
              <a:rPr lang="en-US" dirty="0"/>
              <a:t>Node 6, Day 30, </a:t>
            </a:r>
            <a:r>
              <a:rPr lang="en-US" dirty="0" err="1"/>
              <a:t>MulitInterventionDistributor</a:t>
            </a:r>
            <a:endParaRPr lang="en-US" dirty="0"/>
          </a:p>
          <a:p>
            <a:pPr lvl="1"/>
            <a:r>
              <a:rPr lang="en-US" dirty="0" err="1"/>
              <a:t>AntimalarialDrug</a:t>
            </a:r>
            <a:r>
              <a:rPr lang="en-US" dirty="0"/>
              <a:t> – </a:t>
            </a:r>
            <a:r>
              <a:rPr lang="en-US" dirty="0" err="1"/>
              <a:t>TestDrugA</a:t>
            </a:r>
            <a:endParaRPr lang="en-US" dirty="0"/>
          </a:p>
          <a:p>
            <a:pPr lvl="1"/>
            <a:r>
              <a:rPr lang="en-US" dirty="0" err="1"/>
              <a:t>AntimalarialDrug</a:t>
            </a:r>
            <a:r>
              <a:rPr lang="en-US" dirty="0"/>
              <a:t> – </a:t>
            </a:r>
            <a:r>
              <a:rPr lang="en-US" dirty="0" err="1"/>
              <a:t>TestDrugB</a:t>
            </a:r>
            <a:endParaRPr lang="en-US" dirty="0"/>
          </a:p>
          <a:p>
            <a:r>
              <a:rPr lang="en-US" dirty="0"/>
              <a:t>Node 7, Day 30, </a:t>
            </a:r>
            <a:r>
              <a:rPr lang="en-US" dirty="0" err="1"/>
              <a:t>MultiPackComboDrug</a:t>
            </a:r>
            <a:r>
              <a:rPr lang="en-US" dirty="0"/>
              <a:t> – </a:t>
            </a:r>
            <a:r>
              <a:rPr lang="en-US" dirty="0" err="1"/>
              <a:t>TestDrugA</a:t>
            </a:r>
            <a:r>
              <a:rPr lang="en-US" dirty="0"/>
              <a:t> &amp; </a:t>
            </a:r>
            <a:r>
              <a:rPr lang="en-US" dirty="0" err="1"/>
              <a:t>TestDrugB</a:t>
            </a:r>
            <a:endParaRPr lang="en-US" dirty="0"/>
          </a:p>
          <a:p>
            <a:pPr lvl="1"/>
            <a:r>
              <a:rPr lang="en-US" dirty="0"/>
              <a:t>To keep </a:t>
            </a:r>
            <a:r>
              <a:rPr lang="en-US" dirty="0" err="1"/>
              <a:t>TestDrugB</a:t>
            </a:r>
            <a:r>
              <a:rPr lang="en-US" dirty="0"/>
              <a:t> on same interval there is even an interval with no doses</a:t>
            </a:r>
          </a:p>
        </p:txBody>
      </p:sp>
    </p:spTree>
    <p:extLst>
      <p:ext uri="{BB962C8B-B14F-4D97-AF65-F5344CB8AC3E}">
        <p14:creationId xmlns:p14="http://schemas.microsoft.com/office/powerpoint/2010/main" val="2338420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Infected Per Node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F5C460-E43A-4C60-A807-85DC403D0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17" y="1370342"/>
            <a:ext cx="10846966" cy="539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884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407</Words>
  <Application>Microsoft Office PowerPoint</Application>
  <PresentationFormat>Widescreen</PresentationFormat>
  <Paragraphs>56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 Theme</vt:lpstr>
      <vt:lpstr>MultiPackComboDrug Regression Test</vt:lpstr>
      <vt:lpstr>Scenario</vt:lpstr>
      <vt:lpstr>Campaign</vt:lpstr>
      <vt:lpstr>Number Infected Per Node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Drug Adherence Regression Test</dc:title>
  <dc:creator>Dan Bridenbecker</dc:creator>
  <cp:lastModifiedBy>Dan Bridenbecker</cp:lastModifiedBy>
  <cp:revision>6</cp:revision>
  <dcterms:created xsi:type="dcterms:W3CDTF">2017-10-25T22:56:39Z</dcterms:created>
  <dcterms:modified xsi:type="dcterms:W3CDTF">2018-01-18T16:11:47Z</dcterms:modified>
</cp:coreProperties>
</file>