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06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4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94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4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55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6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9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938DC4-6992-FAD1-F799-5CC1E84E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642-AA8C-B885-437D-A1993A63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卒業制作発表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167E6-2BE9-B95C-3E97-C3C29D7C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𣘺立隆成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875A-F3B0-3DAE-5181-4E1828A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7554"/>
            <a:ext cx="10353761" cy="1633340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1.</a:t>
            </a:r>
            <a:r>
              <a:rPr kumimoji="1" lang="ja-JP" altLang="en-US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F2A8-53DB-BF69-0CD4-238EDC8F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2753890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Web</a:t>
            </a:r>
            <a:r>
              <a:rPr lang="ja-JP" altLang="en-US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サイト</a:t>
            </a:r>
            <a:r>
              <a:rPr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（アルバム）</a:t>
            </a:r>
            <a:endParaRPr kumimoji="1" lang="ja-JP" altLang="en-US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915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EEC7-7FF4-4DF4-76D7-EE4671A3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41BB9-CF0A-4A11-473B-6B1DC4E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．この作品のモデル</a:t>
            </a:r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コンテンツ プレースホルダー 4" descr="図書館で本を読んでいる犬&#10;&#10;低い精度で自動的に生成された説明">
            <a:extLst>
              <a:ext uri="{FF2B5EF4-FFF2-40B4-BE49-F238E27FC236}">
                <a16:creationId xmlns:a16="http://schemas.microsoft.com/office/drawing/2014/main" id="{9712D745-3F13-06C7-8FB8-457C8425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2" y="2773680"/>
            <a:ext cx="4106478" cy="27339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B6677-C0CD-3CA0-FBFB-796893A862BE}"/>
              </a:ext>
            </a:extLst>
          </p:cNvPr>
          <p:cNvSpPr txBox="1"/>
          <p:nvPr/>
        </p:nvSpPr>
        <p:spPr>
          <a:xfrm>
            <a:off x="5339648" y="2555627"/>
            <a:ext cx="6024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イースト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生年月日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2014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8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23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64A4-6537-7205-7675-9D54C4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なぜこの作品を制作したか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B0FE-64CD-0C7E-42EA-9596E610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2" y="2603500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去年で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歳になった愛犬の為になにか形にできるものを作りたかった。</a:t>
            </a:r>
            <a:b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自分が勉強してきた知識を活かせる作品作りをしたかった。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hlinkClick r:id="rId2" action="ppaction://hlinkfile"/>
              </a:rPr>
              <a:t>リンク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6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CB980-0261-AACD-3ECB-E46B782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4.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実装できなかった機能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2153D-D4A0-0816-C4B1-C799E562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54" y="2468032"/>
            <a:ext cx="10624091" cy="34163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SNS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を使用した進捗状況をページ上に乗せる</a:t>
            </a:r>
            <a:b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X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のタイムラインを</a:t>
            </a:r>
            <a: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CSS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を使用して乗せたかった。</a:t>
            </a:r>
            <a:endParaRPr lang="en-US" altLang="ja-JP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DB4D-B507-C77C-EAF6-FF561D39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5.</a:t>
            </a:r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0A8BDE-A3CE-353A-FA74-4F1AD2FF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6689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アニメーションを利用した表現が難しく、苦戦してしまった。</a:t>
            </a:r>
            <a:endParaRPr kumimoji="1" lang="en-US" altLang="ja-JP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アルバム</a:t>
            </a:r>
            <a: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×WEB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ページでの表現の仕方に苦戦した。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62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2586-A784-7924-73A8-A6D04207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BD765-855E-2789-7141-A9355E72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468295-33F8-FC01-F31B-4DDF717F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867" y="1116506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2107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130</Words>
  <Application>Microsoft Office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HGP創英角ｺﾞｼｯｸUB</vt:lpstr>
      <vt:lpstr>HGS創英角ｺﾞｼｯｸUB</vt:lpstr>
      <vt:lpstr>HG創英角ｺﾞｼｯｸUB</vt:lpstr>
      <vt:lpstr>Arial</vt:lpstr>
      <vt:lpstr>Century Gothic</vt:lpstr>
      <vt:lpstr>Wingdings 3</vt:lpstr>
      <vt:lpstr>イオン ボードルーム</vt:lpstr>
      <vt:lpstr>卒業制作発表</vt:lpstr>
      <vt:lpstr>1.制作物</vt:lpstr>
      <vt:lpstr>2．この作品のモデル</vt:lpstr>
      <vt:lpstr>3.なぜこの作品を制作したか</vt:lpstr>
      <vt:lpstr>4.実装できなかった機能</vt:lpstr>
      <vt:lpstr>5.まとめ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𣘺立 隆成(jjc.22170080)</dc:creator>
  <cp:lastModifiedBy>𣘺立 隆成(jjc.22170080)</cp:lastModifiedBy>
  <cp:revision>6</cp:revision>
  <dcterms:created xsi:type="dcterms:W3CDTF">2025-01-21T04:40:49Z</dcterms:created>
  <dcterms:modified xsi:type="dcterms:W3CDTF">2025-01-23T02:54:01Z</dcterms:modified>
</cp:coreProperties>
</file>