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0151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140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066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849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994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387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262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73ED0CC-082F-4160-86E5-0D6041F12778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4411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73ED0CC-082F-4160-86E5-0D6041F12778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9554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140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66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23199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42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066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126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1192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66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73ED0CC-082F-4160-86E5-0D6041F12778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6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0EE1B3-DDB2-44D7-943C-63D9CEF27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2909CE-AD29-4CE7-A9A7-05D21672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8DBF1C0-B8F1-4AAC-8704-256BA0E9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5938DC4-6992-FAD1-F799-5CC1E84EA8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8417" r="9090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103C642-AA8C-B885-437D-A1993A632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卒業制作発表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1167E6-2BE9-B95C-3E97-C3C29D7CA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𣘺立隆成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581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E9875A-F3B0-3DAE-5181-4E1828AE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87554"/>
            <a:ext cx="10353761" cy="1633340"/>
          </a:xfrm>
        </p:spPr>
        <p:txBody>
          <a:bodyPr>
            <a:normAutofit/>
          </a:bodyPr>
          <a:lstStyle/>
          <a:p>
            <a:r>
              <a:rPr kumimoji="1" lang="en-US" altLang="ja-JP" sz="5400" dirty="0">
                <a:solidFill>
                  <a:srgbClr val="FFFFFF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1.</a:t>
            </a:r>
            <a:r>
              <a:rPr kumimoji="1" lang="ja-JP" altLang="en-US" sz="5400" dirty="0">
                <a:solidFill>
                  <a:srgbClr val="FFFFFF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制作物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7AF2A8-53DB-BF69-0CD4-238EDC8F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2753890"/>
            <a:ext cx="10353762" cy="3045558"/>
          </a:xfrm>
          <a:effectLst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ja-JP" sz="7200" b="1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Web</a:t>
            </a:r>
            <a:r>
              <a:rPr lang="ja-JP" altLang="en-US" sz="7200" b="1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サイト</a:t>
            </a:r>
            <a:r>
              <a:rPr lang="ja-JP" altLang="en-US" sz="7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（アルバム）</a:t>
            </a:r>
            <a:endParaRPr kumimoji="1" lang="ja-JP" altLang="en-US" sz="72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9157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4A64A4-6537-7205-7675-9D54C4C5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838200"/>
            <a:ext cx="8761413" cy="706964"/>
          </a:xfrm>
        </p:spPr>
        <p:txBody>
          <a:bodyPr/>
          <a:lstStyle/>
          <a:p>
            <a:r>
              <a:rPr kumimoji="1" lang="en-US" altLang="ja-JP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2.</a:t>
            </a:r>
            <a:r>
              <a:rPr kumimoji="1" lang="ja-JP" altLang="en-US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なぜこの作品を制作したか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B5B0FE-64CD-0C7E-42EA-9596E6104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102" y="2603500"/>
            <a:ext cx="8825659" cy="341630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去年で</a:t>
            </a:r>
            <a:r>
              <a:rPr kumimoji="1" lang="en-US" altLang="ja-JP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10</a:t>
            </a:r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歳になった愛犬の為になにか形にできるものを作りたかった。</a:t>
            </a:r>
            <a:br>
              <a:rPr kumimoji="1" lang="en-US" altLang="ja-JP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</a:br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自分が勉強してきた知識を活かせる作品作りをしたかった。</a:t>
            </a:r>
          </a:p>
        </p:txBody>
      </p:sp>
    </p:spTree>
    <p:extLst>
      <p:ext uri="{BB962C8B-B14F-4D97-AF65-F5344CB8AC3E}">
        <p14:creationId xmlns:p14="http://schemas.microsoft.com/office/powerpoint/2010/main" val="428867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9EEC7-7FF4-4DF4-76D7-EE4671A3E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F41BB9-CF0A-4A11-473B-6B1DC4EA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838200"/>
            <a:ext cx="8761413" cy="706964"/>
          </a:xfrm>
        </p:spPr>
        <p:txBody>
          <a:bodyPr/>
          <a:lstStyle/>
          <a:p>
            <a:r>
              <a:rPr lang="en-US" altLang="ja-JP" sz="480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3</a:t>
            </a:r>
            <a:r>
              <a:rPr lang="ja-JP" altLang="en-US" sz="480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．この作品のモデル</a:t>
            </a:r>
            <a:endParaRPr kumimoji="1" lang="ja-JP" altLang="en-US" sz="48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5" name="コンテンツ プレースホルダー 4" descr="図書館で本を読んでいる犬&#10;&#10;低い精度で自動的に生成された説明">
            <a:extLst>
              <a:ext uri="{FF2B5EF4-FFF2-40B4-BE49-F238E27FC236}">
                <a16:creationId xmlns:a16="http://schemas.microsoft.com/office/drawing/2014/main" id="{9712D745-3F13-06C7-8FB8-457C84255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72" y="2773680"/>
            <a:ext cx="4106478" cy="2733992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5B6677-C0CD-3CA0-FBFB-796893A862BE}"/>
              </a:ext>
            </a:extLst>
          </p:cNvPr>
          <p:cNvSpPr txBox="1"/>
          <p:nvPr/>
        </p:nvSpPr>
        <p:spPr>
          <a:xfrm>
            <a:off x="5339648" y="2555627"/>
            <a:ext cx="60248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名前</a:t>
            </a:r>
            <a:endParaRPr kumimoji="1" lang="en-US" altLang="ja-JP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イースト</a:t>
            </a:r>
            <a:endParaRPr kumimoji="1" lang="en-US" altLang="ja-JP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endParaRPr kumimoji="1" lang="en-US" altLang="ja-JP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生年月日</a:t>
            </a:r>
            <a:endParaRPr kumimoji="1" lang="en-US" altLang="ja-JP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kumimoji="1" lang="en-US" altLang="ja-JP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2014</a:t>
            </a:r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年</a:t>
            </a:r>
            <a:r>
              <a:rPr kumimoji="1" lang="en-US" altLang="ja-JP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8</a:t>
            </a:r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月</a:t>
            </a:r>
            <a:r>
              <a:rPr kumimoji="1" lang="en-US" altLang="ja-JP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30</a:t>
            </a:r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22319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CB980-0261-AACD-3ECB-E46B7823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sz="48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52153D-D4A0-0816-C4B1-C799E562E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85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83</TotalTime>
  <Words>72</Words>
  <Application>Microsoft Office PowerPoint</Application>
  <PresentationFormat>ワイド画面</PresentationFormat>
  <Paragraphs>12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HG創英角ｺﾞｼｯｸUB</vt:lpstr>
      <vt:lpstr>Arial</vt:lpstr>
      <vt:lpstr>Century Gothic</vt:lpstr>
      <vt:lpstr>Wingdings 3</vt:lpstr>
      <vt:lpstr>イオン ボードルーム</vt:lpstr>
      <vt:lpstr>卒業制作発表</vt:lpstr>
      <vt:lpstr>1.制作物</vt:lpstr>
      <vt:lpstr>2.なぜこの作品を制作したか</vt:lpstr>
      <vt:lpstr>3．この作品のモデル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𣘺立 隆成(jjc.22170080)</dc:creator>
  <cp:lastModifiedBy>𣘺立 隆成(jjc.22170080)</cp:lastModifiedBy>
  <cp:revision>3</cp:revision>
  <dcterms:created xsi:type="dcterms:W3CDTF">2025-01-21T04:40:49Z</dcterms:created>
  <dcterms:modified xsi:type="dcterms:W3CDTF">2025-01-21T06:03:54Z</dcterms:modified>
</cp:coreProperties>
</file>