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0D56E-0502-4B80-BF83-3CEE9D7F2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9668D-8F12-4442-8830-01E2BD64D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6111D-7D68-402A-9840-A452ADEC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19DD-5762-4961-9A6C-677AD246C087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C54AD-970B-4818-952A-CD872927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A4B49-24CD-4130-B8F6-6F4C1598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89DC-A8E0-4634-AA8B-490CD4C2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1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4E1F-8099-496F-AF69-51B3F7992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09C6A-E10C-4BBA-B600-230E838D9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F8757-4B34-4091-895B-123C5E89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19DD-5762-4961-9A6C-677AD246C087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0DB40-3553-4FA6-AF24-4B3A31E4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BAE06-9C32-4715-9E02-3448C273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89DC-A8E0-4634-AA8B-490CD4C2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2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75E19C-AFC7-46DF-B28A-71F582811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BEEC5-65C1-4D9F-8ABB-2E5DA3934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0F620-7B88-48EF-9E83-0AC9FD55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19DD-5762-4961-9A6C-677AD246C087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E8652-8398-4929-B718-E40C7E93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2ECB4-F454-400F-9CBB-9C1B5EF31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89DC-A8E0-4634-AA8B-490CD4C2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6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06E6-3B49-4BF8-A3E5-775B0FF30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E1AA6-AD63-42BB-8762-668AF357B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4F386-9071-41CD-8F60-D3E7FC2B3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19DD-5762-4961-9A6C-677AD246C087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759DE-E02F-4839-97A3-3D32C082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894E9-240B-4A9E-ADC0-88222D1B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89DC-A8E0-4634-AA8B-490CD4C2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2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AA39-E927-49B3-8AE0-17D3D6C3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57DDB-A37B-40DE-891F-05A34CD0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7AC8-CBB4-4C1B-8139-06C67890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19DD-5762-4961-9A6C-677AD246C087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9AF80-3946-4231-B8D2-881F20A2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14ACD-6DDE-449A-8BA1-EAA86428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89DC-A8E0-4634-AA8B-490CD4C2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8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386D-83CD-47F3-9971-DDC0EBF9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F0CAD-FD5F-4F4D-A817-FA69DF5AD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A8B52-3651-4102-836C-8B8ED55B6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29FB3-1838-4738-9387-C18096EC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19DD-5762-4961-9A6C-677AD246C087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BFCD8-CDB6-4389-9CF6-2C8910D73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E5587-FB96-4A0F-BA66-E41D062A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89DC-A8E0-4634-AA8B-490CD4C2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A7695-E7F4-4A7F-BE95-CE92F710E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4B076-F7CE-4B48-B495-9FC470B7E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8B51D-FE77-4680-AB11-872574A4F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FC28C5-731B-4495-A336-12F7BB908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59903-074A-4E5F-85A7-DFDAA606A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03501A-A233-4B85-B233-B0CA0C22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19DD-5762-4961-9A6C-677AD246C087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EA1307-FA2D-41A2-B3BC-0F083C72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01035F-9A0B-4975-AE67-F0E55693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89DC-A8E0-4634-AA8B-490CD4C2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9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076A-B9DD-4586-BACC-36E47D70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DA8C07-D8D0-4C35-8BAD-A45D40A48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19DD-5762-4961-9A6C-677AD246C087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27523-76E8-458D-8C3A-19E66CB8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863A1-7574-4B2C-989C-61C3A400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89DC-A8E0-4634-AA8B-490CD4C2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6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8CEA4-9AD2-4AF9-974E-0D73ADF61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19DD-5762-4961-9A6C-677AD246C087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19C467-076D-40EB-A3C1-0EA1AEEDC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637DE-7475-4FBC-81BF-06F9047C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89DC-A8E0-4634-AA8B-490CD4C2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3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6C83-5FAC-44C2-972F-39DD066A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F6CA4-EDA2-4B22-A733-A40256DDA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47F3F-730C-4D60-A968-D9A0AB1E3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D9FE2-350A-4DB3-8594-88CA67B0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19DD-5762-4961-9A6C-677AD246C087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627C4-695B-4DD9-89ED-8DB167F7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31E45-E7E9-42D1-BDC2-2A0174C7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89DC-A8E0-4634-AA8B-490CD4C2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8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75144-368E-4C43-BA31-09AA1C4F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747103-AD49-485C-890B-B1CB453CB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7EF65-3D8D-4E2C-9D2C-AFFA8C66A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0EAB0-E793-40B7-B57C-9BCEDFD33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19DD-5762-4961-9A6C-677AD246C087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ECBA1-EE5F-46CD-9B1E-B1A4B0999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F51BC-D87C-4791-A980-2B10DD46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89DC-A8E0-4634-AA8B-490CD4C2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F356FF-9AD3-4550-B624-7CE2A4C6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1A5D3-DF0B-4368-BA25-2C7FFE0BA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968D3-D8C6-4D28-8A56-E4403950D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A19DD-5762-4961-9A6C-677AD246C087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128DF-FF1A-445E-B405-D9938D37F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47711-8185-4BE5-99E8-7DC49DBF7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889DC-A8E0-4634-AA8B-490CD4C2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B041-E50C-48B3-860D-73C1118C3A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Annual AI project proposal</a:t>
            </a:r>
          </a:p>
        </p:txBody>
      </p:sp>
    </p:spTree>
    <p:extLst>
      <p:ext uri="{BB962C8B-B14F-4D97-AF65-F5344CB8AC3E}">
        <p14:creationId xmlns:p14="http://schemas.microsoft.com/office/powerpoint/2010/main" val="274270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7D4C-1EDA-4CA3-B82D-64622AAF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3A153-456F-4573-AEC1-61F497B17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Realistic simulations</a:t>
            </a:r>
          </a:p>
          <a:p>
            <a:r>
              <a:rPr lang="en-US" dirty="0"/>
              <a:t>Scalability </a:t>
            </a:r>
          </a:p>
          <a:p>
            <a:r>
              <a:rPr lang="en-US" dirty="0"/>
              <a:t>Optimizations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77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3C14-5B1C-4D84-80BD-0E7FF3DC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Realistic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305C3-D2E8-457A-B3E8-91AC8C994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Pedestrians.</a:t>
            </a:r>
          </a:p>
          <a:p>
            <a:r>
              <a:rPr lang="en-US" dirty="0"/>
              <a:t>Bus stops.</a:t>
            </a:r>
          </a:p>
          <a:p>
            <a:r>
              <a:rPr lang="en-US" dirty="0"/>
              <a:t>Public Transportation lanes.</a:t>
            </a:r>
          </a:p>
          <a:p>
            <a:r>
              <a:rPr lang="en-US" dirty="0"/>
              <a:t>Realistic traffic based on google maps data.</a:t>
            </a:r>
          </a:p>
          <a:p>
            <a:r>
              <a:rPr lang="en-US" dirty="0"/>
              <a:t>Yellow light.</a:t>
            </a:r>
          </a:p>
          <a:p>
            <a:r>
              <a:rPr lang="en-US" dirty="0"/>
              <a:t>Real world intersection. </a:t>
            </a:r>
          </a:p>
        </p:txBody>
      </p:sp>
    </p:spTree>
    <p:extLst>
      <p:ext uri="{BB962C8B-B14F-4D97-AF65-F5344CB8AC3E}">
        <p14:creationId xmlns:p14="http://schemas.microsoft.com/office/powerpoint/2010/main" val="366879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622E8-3210-4BB9-9FFF-BF6602DD7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71B7A-A2E4-4CD3-9B0C-C998B0E7A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 Learning – According to transfer learning principle we can train one Agent on single intersection and reuse it on a large scale simulation with multiple intersections of the same shape.</a:t>
            </a:r>
          </a:p>
        </p:txBody>
      </p:sp>
    </p:spTree>
    <p:extLst>
      <p:ext uri="{BB962C8B-B14F-4D97-AF65-F5344CB8AC3E}">
        <p14:creationId xmlns:p14="http://schemas.microsoft.com/office/powerpoint/2010/main" val="45613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17C91-DCBC-4ACB-9233-09B81386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32F71-71B6-497A-8FB7-208B01C78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Tiny Agent – shirk the deep neural network as small as possible.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629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83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Annual AI project proposal</vt:lpstr>
      <vt:lpstr>Motivation</vt:lpstr>
      <vt:lpstr>Realistic Simulations</vt:lpstr>
      <vt:lpstr>Scalability</vt:lpstr>
      <vt:lpstr>Optimizations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AI project proposal</dc:title>
  <dc:creator>Pavel</dc:creator>
  <cp:lastModifiedBy>Pavel</cp:lastModifiedBy>
  <cp:revision>3</cp:revision>
  <dcterms:created xsi:type="dcterms:W3CDTF">2019-10-31T23:17:10Z</dcterms:created>
  <dcterms:modified xsi:type="dcterms:W3CDTF">2019-10-31T23:40:33Z</dcterms:modified>
</cp:coreProperties>
</file>