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86600" cy="9080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B9F9"/>
    <a:srgbClr val="00BBFE"/>
    <a:srgbClr val="00CC99"/>
    <a:srgbClr val="00CCFF"/>
    <a:srgbClr val="00CC66"/>
    <a:srgbClr val="0099CC"/>
    <a:srgbClr val="0066CC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98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4321C-9BBD-414A-9240-175B2B892E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4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29F6F-C119-42F5-8427-53425DB4B1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1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47B62-1D0F-4E8C-B352-8F56279D2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88382-046A-4D76-A993-949FCD08B2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4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5B319-2298-41A4-98D4-970BBF025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8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DC139-0250-4CD3-90A8-017520AFD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6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95903-D5A0-45A1-A2F3-CC60FF9B15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2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0D4F7-53DD-4DFC-A202-4EEABE9280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2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C678E-1C2B-41E5-9421-2B418E99CC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7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8D46A-234B-4FD9-9A6D-33C388E60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6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4D35F-0D2B-4524-BECF-A737C61C02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6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AED124C-8D1F-4126-8624-D69C1E83A6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hyperlink" Target="mailto:nmonaco@csc.com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B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1295400" y="1143000"/>
            <a:ext cx="6629400" cy="685800"/>
          </a:xfrm>
          <a:prstGeom prst="rect">
            <a:avLst/>
          </a:prstGeom>
          <a:solidFill>
            <a:srgbClr val="95B9F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/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/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dirty="0" smtClean="0"/>
              <a:t>50’s, 60’s and Motown Hits </a:t>
            </a:r>
            <a:endParaRPr lang="en-US" altLang="en-US" sz="1800" b="1" dirty="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 Including Sam Cooke, Elvis</a:t>
            </a:r>
            <a:r>
              <a:rPr lang="en-US" altLang="en-US" sz="1800" b="1" dirty="0" smtClean="0"/>
              <a:t>, The Four Tops and </a:t>
            </a:r>
            <a:r>
              <a:rPr lang="en-US" altLang="en-US" sz="1800" b="1" dirty="0"/>
              <a:t>much more..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/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/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/>
          </a:p>
        </p:txBody>
      </p:sp>
      <p:graphicFrame>
        <p:nvGraphicFramePr>
          <p:cNvPr id="2051" name="Object 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5510103"/>
              </p:ext>
            </p:extLst>
          </p:nvPr>
        </p:nvGraphicFramePr>
        <p:xfrm>
          <a:off x="7430293" y="3429000"/>
          <a:ext cx="159861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Microsoft ClipArt Gallery" r:id="rId3" imgW="1226812" imgH="863245" progId="MS_ClipArt_Gallery">
                  <p:embed/>
                </p:oleObj>
              </mc:Choice>
              <mc:Fallback>
                <p:oleObj name="Microsoft ClipArt Gallery" r:id="rId3" imgW="1226812" imgH="863245" progId="MS_ClipArt_Gallery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0293" y="3429000"/>
                        <a:ext cx="1598613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11"/>
          <p:cNvSpPr>
            <a:spLocks noChangeArrowheads="1"/>
          </p:cNvSpPr>
          <p:nvPr/>
        </p:nvSpPr>
        <p:spPr bwMode="auto">
          <a:xfrm>
            <a:off x="2286000" y="2147888"/>
            <a:ext cx="457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4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                         </a:t>
            </a:r>
          </a:p>
        </p:txBody>
      </p:sp>
      <p:pic>
        <p:nvPicPr>
          <p:cNvPr id="2053" name="Picture 14" descr="gtr1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57" y="3488193"/>
            <a:ext cx="16859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15"/>
          <p:cNvSpPr txBox="1">
            <a:spLocks noChangeArrowheads="1"/>
          </p:cNvSpPr>
          <p:nvPr/>
        </p:nvSpPr>
        <p:spPr bwMode="auto">
          <a:xfrm flipV="1">
            <a:off x="152400" y="5930900"/>
            <a:ext cx="883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55" name="Rectangle 16"/>
          <p:cNvSpPr>
            <a:spLocks noChangeArrowheads="1"/>
          </p:cNvSpPr>
          <p:nvPr/>
        </p:nvSpPr>
        <p:spPr bwMode="auto">
          <a:xfrm>
            <a:off x="1143000" y="4800600"/>
            <a:ext cx="7467600" cy="457200"/>
          </a:xfrm>
          <a:prstGeom prst="rect">
            <a:avLst/>
          </a:prstGeom>
          <a:solidFill>
            <a:srgbClr val="95B9F9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Please bring your own beverages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smtClean="0"/>
              <a:t>$35 per person - children 5 and under  $10</a:t>
            </a:r>
            <a:endParaRPr lang="en-US" altLang="en-US" sz="1800" b="1" dirty="0"/>
          </a:p>
        </p:txBody>
      </p:sp>
      <p:sp>
        <p:nvSpPr>
          <p:cNvPr id="2056" name="Rectangle 20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ect">
            <a:avLst/>
          </a:prstGeom>
          <a:solidFill>
            <a:srgbClr val="95B9F9"/>
          </a:solidFill>
          <a:ln w="9525">
            <a:solidFill>
              <a:srgbClr val="00CC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smtClean="0"/>
              <a:t>Labor Day Weekend Dance Party</a:t>
            </a:r>
            <a:endParaRPr lang="en-US" altLang="en-US" sz="2000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smtClean="0"/>
              <a:t>Twilight </a:t>
            </a:r>
            <a:r>
              <a:rPr lang="en-US" altLang="en-US" sz="2000" b="1" dirty="0"/>
              <a:t>Park Clubhouse </a:t>
            </a:r>
            <a:r>
              <a:rPr lang="en-US" altLang="en-US" sz="2000" b="1" dirty="0" smtClean="0"/>
              <a:t>on </a:t>
            </a:r>
            <a:r>
              <a:rPr lang="en-US" altLang="en-US" sz="2000" b="1" dirty="0"/>
              <a:t>Saturday, </a:t>
            </a:r>
            <a:r>
              <a:rPr lang="en-US" altLang="en-US" sz="2000" b="1" dirty="0" smtClean="0"/>
              <a:t>September 5th</a:t>
            </a:r>
            <a:r>
              <a:rPr lang="en-US" altLang="en-US" sz="2000" b="1" dirty="0"/>
              <a:t>, </a:t>
            </a:r>
            <a:r>
              <a:rPr lang="en-US" altLang="en-US" sz="2000" b="1" dirty="0" smtClean="0"/>
              <a:t>2015</a:t>
            </a:r>
            <a:endParaRPr lang="en-US" altLang="en-US" sz="2000" b="1" dirty="0"/>
          </a:p>
        </p:txBody>
      </p:sp>
      <p:sp>
        <p:nvSpPr>
          <p:cNvPr id="2057" name="Text Box 22"/>
          <p:cNvSpPr txBox="1">
            <a:spLocks noChangeArrowheads="1"/>
          </p:cNvSpPr>
          <p:nvPr/>
        </p:nvSpPr>
        <p:spPr bwMode="auto">
          <a:xfrm>
            <a:off x="4098925" y="31607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58" name="Text Box 23"/>
          <p:cNvSpPr txBox="1">
            <a:spLocks noChangeArrowheads="1"/>
          </p:cNvSpPr>
          <p:nvPr/>
        </p:nvSpPr>
        <p:spPr bwMode="auto">
          <a:xfrm>
            <a:off x="762000" y="2147888"/>
            <a:ext cx="7467600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 dirty="0" smtClean="0"/>
              <a:t>       Chefs from </a:t>
            </a:r>
            <a:r>
              <a:rPr lang="en-US" altLang="en-US" sz="2000" b="1" i="1" dirty="0" err="1" smtClean="0"/>
              <a:t>Vesuvio’s</a:t>
            </a:r>
            <a:r>
              <a:rPr lang="en-US" altLang="en-US" sz="2000" b="1" i="1" dirty="0" smtClean="0"/>
              <a:t> will be on site hosting the buffet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smtClean="0"/>
              <a:t>                                         </a:t>
            </a:r>
            <a:r>
              <a:rPr lang="en-US" altLang="en-US" sz="1800" b="1" u="sng" dirty="0" smtClean="0"/>
              <a:t>Hors </a:t>
            </a:r>
            <a:r>
              <a:rPr lang="en-US" altLang="en-US" sz="1800" b="1" u="sng" dirty="0"/>
              <a:t>d’oeuvres at </a:t>
            </a:r>
            <a:r>
              <a:rPr lang="en-US" altLang="en-US" sz="1800" b="1" u="sng" dirty="0" smtClean="0"/>
              <a:t>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 </a:t>
            </a:r>
            <a:r>
              <a:rPr lang="en-US" altLang="en-US" sz="1800" b="1" dirty="0" smtClean="0"/>
              <a:t>                                               </a:t>
            </a:r>
            <a:r>
              <a:rPr lang="en-US" altLang="en-US" sz="1800" b="1" u="sng" dirty="0" smtClean="0"/>
              <a:t>Dinner at 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smtClean="0"/>
              <a:t>     Grilled Filet Mignon, Roasted </a:t>
            </a:r>
            <a:r>
              <a:rPr lang="en-US" altLang="en-US" sz="1800" b="1" dirty="0"/>
              <a:t>B</a:t>
            </a:r>
            <a:r>
              <a:rPr lang="en-US" altLang="en-US" sz="1800" b="1" dirty="0" smtClean="0"/>
              <a:t>aby </a:t>
            </a:r>
            <a:r>
              <a:rPr lang="en-US" altLang="en-US" sz="1800" b="1" dirty="0"/>
              <a:t>P</a:t>
            </a:r>
            <a:r>
              <a:rPr lang="en-US" altLang="en-US" sz="1800" b="1" dirty="0" smtClean="0"/>
              <a:t>otatoes, Penne </a:t>
            </a:r>
            <a:r>
              <a:rPr lang="en-US" altLang="en-US" sz="1800" b="1" dirty="0" err="1" smtClean="0"/>
              <a:t>Alla</a:t>
            </a:r>
            <a:r>
              <a:rPr lang="en-US" altLang="en-US" sz="1800" b="1" dirty="0" smtClean="0"/>
              <a:t> Vodka,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smtClean="0"/>
              <a:t>                                   Roasted Veggies and Salad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 </a:t>
            </a:r>
            <a:r>
              <a:rPr lang="en-US" altLang="en-US" sz="1800" b="1" dirty="0" smtClean="0"/>
              <a:t>                                         </a:t>
            </a:r>
            <a:r>
              <a:rPr lang="en-US" altLang="en-US" sz="1800" b="1" u="sng" dirty="0" smtClean="0"/>
              <a:t>Dessert </a:t>
            </a:r>
            <a:r>
              <a:rPr lang="en-US" altLang="en-US" sz="1800" b="1" u="sng" dirty="0" smtClean="0"/>
              <a:t>around 8 </a:t>
            </a:r>
            <a:r>
              <a:rPr lang="en-US" altLang="en-US" sz="1800" b="1" u="sng" dirty="0" err="1" smtClean="0"/>
              <a:t>ish</a:t>
            </a:r>
            <a:endParaRPr lang="en-US" altLang="en-US" sz="1800" b="1" u="sng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 </a:t>
            </a:r>
            <a:r>
              <a:rPr lang="en-US" altLang="en-US" sz="1800" b="1" dirty="0" smtClean="0"/>
              <a:t>                                     Joe’s Homemade Tiramisu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 </a:t>
            </a:r>
            <a:r>
              <a:rPr lang="en-US" altLang="en-US" sz="1800" b="1" dirty="0" smtClean="0"/>
              <a:t>                               </a:t>
            </a:r>
            <a:r>
              <a:rPr lang="en-US" altLang="en-US" sz="1800" b="1" u="sng" dirty="0" smtClean="0"/>
              <a:t>Dancing from 8 until whenever…..</a:t>
            </a:r>
          </a:p>
        </p:txBody>
      </p:sp>
      <p:sp>
        <p:nvSpPr>
          <p:cNvPr id="2059" name="Text Box 25"/>
          <p:cNvSpPr txBox="1">
            <a:spLocks noChangeArrowheads="1"/>
          </p:cNvSpPr>
          <p:nvPr/>
        </p:nvSpPr>
        <p:spPr bwMode="auto">
          <a:xfrm>
            <a:off x="1600200" y="6491288"/>
            <a:ext cx="7315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60" name="Text Box 26"/>
          <p:cNvSpPr txBox="1">
            <a:spLocks noChangeArrowheads="1"/>
          </p:cNvSpPr>
          <p:nvPr/>
        </p:nvSpPr>
        <p:spPr bwMode="auto">
          <a:xfrm>
            <a:off x="0" y="5334000"/>
            <a:ext cx="9144000" cy="615553"/>
          </a:xfrm>
          <a:prstGeom prst="rect">
            <a:avLst/>
          </a:prstGeom>
          <a:solidFill>
            <a:srgbClr val="95B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 smtClean="0"/>
              <a:t>Please </a:t>
            </a:r>
            <a:r>
              <a:rPr lang="en-US" altLang="en-US" sz="1600" b="1" dirty="0"/>
              <a:t>RSVP and send payment to Nora Monaco (</a:t>
            </a:r>
            <a:r>
              <a:rPr lang="en-US" altLang="en-US" sz="1800" b="1" dirty="0" smtClean="0">
                <a:hlinkClick r:id="rId6"/>
              </a:rPr>
              <a:t>nmonaco@csc.com</a:t>
            </a:r>
            <a:r>
              <a:rPr lang="en-US" altLang="en-US" sz="1800" b="1" dirty="0" smtClean="0"/>
              <a:t>) </a:t>
            </a:r>
            <a:r>
              <a:rPr lang="en-US" altLang="en-US" sz="1600" b="1" dirty="0" smtClean="0"/>
              <a:t>by </a:t>
            </a:r>
            <a:r>
              <a:rPr lang="en-US" altLang="en-US" sz="1800" b="1" dirty="0" smtClean="0"/>
              <a:t>9/1/2015</a:t>
            </a:r>
            <a:endParaRPr lang="en-US" altLang="en-US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 smtClean="0"/>
              <a:t>                                            Make </a:t>
            </a:r>
            <a:r>
              <a:rPr lang="en-US" altLang="en-US" sz="1600" b="1" dirty="0"/>
              <a:t>checks payable to Twilight Cottagers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126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Microsoft ClipArt Gallery</vt:lpstr>
      <vt:lpstr>PowerPoint Presentation</vt:lpstr>
    </vt:vector>
  </TitlesOfParts>
  <Company>CSC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nora monaco</dc:creator>
  <cp:lastModifiedBy>Nmonaco</cp:lastModifiedBy>
  <cp:revision>64</cp:revision>
  <dcterms:created xsi:type="dcterms:W3CDTF">2006-06-25T18:03:45Z</dcterms:created>
  <dcterms:modified xsi:type="dcterms:W3CDTF">2015-08-26T03:35:27Z</dcterms:modified>
</cp:coreProperties>
</file>