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0" d="100"/>
          <a:sy n="100" d="100"/>
        </p:scale>
        <p:origin x="-75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A62206C-D858-43E8-BAA7-E99B94E1C15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fld id="{7707AAD7-70F1-4487-B322-F582B395632D}" type="slidenum">
              <a:rPr lang="en-US" smtClean="0"/>
              <a:pPr/>
              <a:t>1</a:t>
            </a:fld>
            <a:endParaRPr lang="en-US" smtClean="0"/>
          </a:p>
        </p:txBody>
      </p:sp>
      <p:sp>
        <p:nvSpPr>
          <p:cNvPr id="4099" name="Rectangle 2"/>
          <p:cNvSpPr>
            <a:spLocks noRot="1" noChangeArrowheads="1" noTextEdit="1"/>
          </p:cNvSpPr>
          <p:nvPr>
            <p:ph type="sldImg"/>
          </p:nvPr>
        </p:nvSpPr>
        <p:spPr>
          <a:ln/>
        </p:spPr>
      </p:sp>
      <p:sp>
        <p:nvSpPr>
          <p:cNvPr id="41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60315E4-861E-4324-9E7B-A8C2E229A07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92C3E4-6129-4D4D-9F13-E00711C635F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D5CAD4A-0FA4-4864-A350-EAB22DD5DA6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EBB8605-FF8E-48B1-AB46-D02DAB46EB8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02B43D9-6795-4140-9C68-F53D6765DA2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642A43E-99B9-4910-9808-2B062A65AA0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3F11DDC-5F58-401F-B5F4-488CECDE350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3CC0D1D-1D0A-4B47-9406-712AA9AF59C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1656399-F85B-4DFF-8272-7A5666B14F6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1F04C70-D0F9-41A2-AE28-F44C17492AC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EB26855-187B-4F02-8CE1-C30051AFC56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2A53DBF5-F85F-48AB-A08B-C779D2A2734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mailto:elasch@nyc.rr.com" TargetMode="External"/><Relationship Id="rId5" Type="http://schemas.openxmlformats.org/officeDocument/2006/relationships/hyperlink" Target="mailto:jrg07@aol.com" TargetMode="Externa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ChangeArrowheads="1"/>
          </p:cNvSpPr>
          <p:nvPr/>
        </p:nvSpPr>
        <p:spPr bwMode="auto">
          <a:xfrm>
            <a:off x="0" y="0"/>
            <a:ext cx="9144000" cy="6858000"/>
          </a:xfrm>
          <a:prstGeom prst="rect">
            <a:avLst/>
          </a:prstGeom>
          <a:solidFill>
            <a:schemeClr val="bg1"/>
          </a:solidFill>
          <a:ln w="76200" cmpd="tri">
            <a:solidFill>
              <a:schemeClr val="tx1"/>
            </a:solidFill>
            <a:miter lim="800000"/>
            <a:headEnd/>
            <a:tailEnd/>
          </a:ln>
        </p:spPr>
        <p:txBody>
          <a:bodyPr wrap="none" anchor="ctr"/>
          <a:lstStyle/>
          <a:p>
            <a:endParaRPr lang="en-US"/>
          </a:p>
        </p:txBody>
      </p:sp>
      <p:pic>
        <p:nvPicPr>
          <p:cNvPr id="2051" name="Picture 6" descr="mongolian_ping_pong"/>
          <p:cNvPicPr>
            <a:picLocks noChangeAspect="1" noChangeArrowheads="1"/>
          </p:cNvPicPr>
          <p:nvPr/>
        </p:nvPicPr>
        <p:blipFill>
          <a:blip r:embed="rId3" cstate="print"/>
          <a:srcRect/>
          <a:stretch>
            <a:fillRect/>
          </a:stretch>
        </p:blipFill>
        <p:spPr bwMode="auto">
          <a:xfrm>
            <a:off x="2362200" y="304800"/>
            <a:ext cx="3276600" cy="1657350"/>
          </a:xfrm>
          <a:prstGeom prst="rect">
            <a:avLst/>
          </a:prstGeom>
          <a:noFill/>
          <a:ln w="9525">
            <a:noFill/>
            <a:miter lim="800000"/>
            <a:headEnd/>
            <a:tailEnd/>
          </a:ln>
        </p:spPr>
      </p:pic>
      <p:pic>
        <p:nvPicPr>
          <p:cNvPr id="2052" name="Picture 7" descr="Ledge End Inn, in Twilight Park"/>
          <p:cNvPicPr>
            <a:picLocks noChangeAspect="1" noChangeArrowheads="1"/>
          </p:cNvPicPr>
          <p:nvPr/>
        </p:nvPicPr>
        <p:blipFill>
          <a:blip r:embed="rId4" cstate="print"/>
          <a:srcRect/>
          <a:stretch>
            <a:fillRect/>
          </a:stretch>
        </p:blipFill>
        <p:spPr bwMode="auto">
          <a:xfrm>
            <a:off x="152400" y="304800"/>
            <a:ext cx="2112963" cy="2665413"/>
          </a:xfrm>
          <a:prstGeom prst="rect">
            <a:avLst/>
          </a:prstGeom>
          <a:noFill/>
          <a:ln w="9525">
            <a:noFill/>
            <a:miter lim="800000"/>
            <a:headEnd/>
            <a:tailEnd/>
          </a:ln>
        </p:spPr>
      </p:pic>
      <p:sp>
        <p:nvSpPr>
          <p:cNvPr id="2053" name="Rectangle 8"/>
          <p:cNvSpPr>
            <a:spLocks noChangeArrowheads="1"/>
          </p:cNvSpPr>
          <p:nvPr/>
        </p:nvSpPr>
        <p:spPr bwMode="auto">
          <a:xfrm>
            <a:off x="228600" y="3355975"/>
            <a:ext cx="8686800" cy="3230563"/>
          </a:xfrm>
          <a:prstGeom prst="rect">
            <a:avLst/>
          </a:prstGeom>
          <a:noFill/>
          <a:ln w="9525">
            <a:noFill/>
            <a:miter lim="800000"/>
            <a:headEnd/>
            <a:tailEnd/>
          </a:ln>
        </p:spPr>
        <p:txBody>
          <a:bodyPr anchor="ctr">
            <a:spAutoFit/>
          </a:bodyPr>
          <a:lstStyle/>
          <a:p>
            <a:r>
              <a:rPr lang="en-US" sz="1200">
                <a:latin typeface="Monotype Corsiva" pitchFamily="66" charset="0"/>
              </a:rPr>
              <a:t>Hi Ping Pong Enthusiasts,</a:t>
            </a:r>
          </a:p>
          <a:p>
            <a:endParaRPr lang="en-US" sz="1200">
              <a:latin typeface="Monotype Corsiva" pitchFamily="66" charset="0"/>
            </a:endParaRPr>
          </a:p>
          <a:p>
            <a:r>
              <a:rPr lang="en-US" sz="1200">
                <a:latin typeface="Monotype Corsiva" pitchFamily="66" charset="0"/>
              </a:rPr>
              <a:t>The ultimate ping pong competition of the season is rapidly approaching: Twilight Park versus Elka Park on Sunday, August 7, 2011 at 2:00 pm in the Elka Park clubhouse, in pursuit of the vaunted </a:t>
            </a:r>
            <a:r>
              <a:rPr lang="en-US" sz="1200" b="1">
                <a:latin typeface="Monotype Corsiva" pitchFamily="66" charset="0"/>
              </a:rPr>
              <a:t>TWELKA CUP! </a:t>
            </a:r>
            <a:r>
              <a:rPr lang="en-US" sz="1200">
                <a:latin typeface="Monotype Corsiva" pitchFamily="66" charset="0"/>
              </a:rPr>
              <a:t> Now is the time for Twilight Cottagers and renters to sign up to play in the preliminary matches which will determine who  will represent Twilight Park in the finals.</a:t>
            </a:r>
          </a:p>
          <a:p>
            <a:endParaRPr lang="en-US" sz="1200">
              <a:latin typeface="Monotype Corsiva" pitchFamily="66" charset="0"/>
            </a:endParaRPr>
          </a:p>
          <a:p>
            <a:r>
              <a:rPr lang="en-US" sz="1200">
                <a:latin typeface="Monotype Corsiva" pitchFamily="66" charset="0"/>
              </a:rPr>
              <a:t> Please call or email one of Twilight Park’s Twelka Cup Co-Captains to register, providing your name, phone number, email address, and tournament category (men (age 17 to whatever); women (age 17 to whatever); kids (age 12 through 16); and kids (age 11 and under). </a:t>
            </a:r>
          </a:p>
          <a:p>
            <a:endParaRPr lang="en-US" sz="1200">
              <a:latin typeface="Monotype Corsiva" pitchFamily="66" charset="0"/>
            </a:endParaRPr>
          </a:p>
          <a:p>
            <a:r>
              <a:rPr lang="en-US" sz="1200">
                <a:latin typeface="Monotype Corsiva" pitchFamily="66" charset="0"/>
              </a:rPr>
              <a:t>                                                                                      John Gordon</a:t>
            </a:r>
            <a:r>
              <a:rPr lang="en-US" sz="1200"/>
              <a:t>  </a:t>
            </a:r>
            <a:r>
              <a:rPr lang="en-US" sz="1000"/>
              <a:t>518 589-6540  or </a:t>
            </a:r>
            <a:r>
              <a:rPr lang="en-US" sz="1000">
                <a:hlinkClick r:id="rId5"/>
              </a:rPr>
              <a:t>jrg07@aol.com</a:t>
            </a:r>
            <a:endParaRPr lang="en-US" sz="1000"/>
          </a:p>
          <a:p>
            <a:pPr algn="ctr"/>
            <a:r>
              <a:rPr lang="en-US" sz="1200"/>
              <a:t>   </a:t>
            </a:r>
            <a:r>
              <a:rPr lang="en-US" sz="1200">
                <a:latin typeface="Monotype Corsiva" pitchFamily="66" charset="0"/>
              </a:rPr>
              <a:t>Ellen Lasch</a:t>
            </a:r>
            <a:r>
              <a:rPr lang="en-US" sz="1200"/>
              <a:t>   </a:t>
            </a:r>
            <a:r>
              <a:rPr lang="en-US" sz="1000"/>
              <a:t>518 589-5270  or </a:t>
            </a:r>
            <a:r>
              <a:rPr lang="en-US" sz="1000">
                <a:hlinkClick r:id="rId6"/>
              </a:rPr>
              <a:t>elasch@nyc.rr.com</a:t>
            </a:r>
            <a:endParaRPr lang="en-US" sz="1000"/>
          </a:p>
          <a:p>
            <a:pPr algn="ctr"/>
            <a:endParaRPr lang="en-US" sz="1200"/>
          </a:p>
          <a:p>
            <a:r>
              <a:rPr lang="en-US" sz="1200">
                <a:latin typeface="Monotype Corsiva" pitchFamily="66" charset="0"/>
              </a:rPr>
              <a:t>          </a:t>
            </a:r>
          </a:p>
          <a:p>
            <a:r>
              <a:rPr lang="en-US" sz="1200">
                <a:latin typeface="Monotype Corsiva" pitchFamily="66" charset="0"/>
              </a:rPr>
              <a:t> </a:t>
            </a:r>
            <a:r>
              <a:rPr lang="en-US" sz="1200" b="1">
                <a:latin typeface="Monotype Corsiva" pitchFamily="66" charset="0"/>
              </a:rPr>
              <a:t>Twelka Cup participants should register with John or Ellen as soon as possible, but no later than Tuesday, July 5, 2011.  Those registering must be available for the finals on August 7th, and should also be (somewhat) available for practice and play during late June and most of July.</a:t>
            </a:r>
          </a:p>
          <a:p>
            <a:endParaRPr lang="en-US" sz="1200" b="1">
              <a:latin typeface="Monotype Corsiva" pitchFamily="66" charset="0"/>
            </a:endParaRPr>
          </a:p>
          <a:p>
            <a:r>
              <a:rPr lang="en-US" sz="1200" b="1">
                <a:latin typeface="Monotype Corsiva" pitchFamily="66" charset="0"/>
              </a:rPr>
              <a:t> </a:t>
            </a:r>
            <a:r>
              <a:rPr lang="en-US" sz="1200">
                <a:latin typeface="Monotype Corsiva" pitchFamily="66" charset="0"/>
              </a:rPr>
              <a:t> Thanks in advance for your support of returning the Twelka Cup to Twilight Park in 2011!</a:t>
            </a:r>
          </a:p>
        </p:txBody>
      </p:sp>
      <p:sp>
        <p:nvSpPr>
          <p:cNvPr id="2054" name="Text Box 9"/>
          <p:cNvSpPr txBox="1">
            <a:spLocks noChangeArrowheads="1"/>
          </p:cNvSpPr>
          <p:nvPr/>
        </p:nvSpPr>
        <p:spPr bwMode="auto">
          <a:xfrm>
            <a:off x="2286000" y="2362200"/>
            <a:ext cx="3352800" cy="701675"/>
          </a:xfrm>
          <a:prstGeom prst="rect">
            <a:avLst/>
          </a:prstGeom>
          <a:noFill/>
          <a:ln w="9525">
            <a:noFill/>
            <a:miter lim="800000"/>
            <a:headEnd/>
            <a:tailEnd/>
          </a:ln>
        </p:spPr>
        <p:txBody>
          <a:bodyPr>
            <a:spAutoFit/>
          </a:bodyPr>
          <a:lstStyle/>
          <a:p>
            <a:pPr algn="ctr"/>
            <a:r>
              <a:rPr lang="en-US" sz="2000" b="1">
                <a:latin typeface="Monotype Corsiva" pitchFamily="66" charset="0"/>
              </a:rPr>
              <a:t>Ping Pong Competition</a:t>
            </a:r>
            <a:endParaRPr lang="en-US" sz="2000">
              <a:latin typeface="Monotype Corsiva" pitchFamily="66" charset="0"/>
            </a:endParaRPr>
          </a:p>
          <a:p>
            <a:pPr algn="ctr"/>
            <a:r>
              <a:rPr lang="en-US" sz="2000" b="1">
                <a:latin typeface="Monotype Corsiva" pitchFamily="66" charset="0"/>
              </a:rPr>
              <a:t>In Pursuit of the Twelka Cup</a:t>
            </a:r>
            <a:endParaRPr lang="en-US" sz="2000">
              <a:latin typeface="Monotype Corsiva" pitchFamily="66" charset="0"/>
            </a:endParaRPr>
          </a:p>
        </p:txBody>
      </p:sp>
      <p:pic>
        <p:nvPicPr>
          <p:cNvPr id="2055" name="Picture 10" descr="ping-pong-olivet"/>
          <p:cNvPicPr>
            <a:picLocks noChangeAspect="1" noChangeArrowheads="1"/>
          </p:cNvPicPr>
          <p:nvPr/>
        </p:nvPicPr>
        <p:blipFill>
          <a:blip r:embed="rId7" cstate="print"/>
          <a:srcRect/>
          <a:stretch>
            <a:fillRect/>
          </a:stretch>
        </p:blipFill>
        <p:spPr bwMode="auto">
          <a:xfrm>
            <a:off x="6172200" y="304800"/>
            <a:ext cx="2038350" cy="27432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235</Words>
  <Application>Microsoft Office PowerPoint</Application>
  <PresentationFormat>On-screen Show (4:3)</PresentationFormat>
  <Paragraphs>16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Monotype Corsiva</vt:lpstr>
      <vt:lpstr>Default Design</vt:lpstr>
      <vt:lpstr>Slide 1</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dc:creator>
  <cp:lastModifiedBy>nmonaco</cp:lastModifiedBy>
  <cp:revision>11</cp:revision>
  <dcterms:created xsi:type="dcterms:W3CDTF">2007-07-18T15:53:24Z</dcterms:created>
  <dcterms:modified xsi:type="dcterms:W3CDTF">2011-06-14T20:19:09Z</dcterms:modified>
</cp:coreProperties>
</file>