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4" y="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3D0CFB-BBF6-42FE-BBBD-A0D2B74C5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1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E196F6-FA8A-49DE-8F42-4E2B598DB433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8AF1-DE3F-4C4B-9D46-B8A1D630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166E4-9809-407F-8494-C6CB67903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3DCC6-C626-4EA6-8799-65224CA8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180AE-B6D3-4F83-A3DF-ACA20925F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3A401-79FA-45A5-B741-0100D915E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48ADE-00F2-49BC-B8DD-CF737FEB6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4EE3-73CE-40FC-A6B9-51249834C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CEE8-BAA0-4B0A-8A25-56C7C69CE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9DAD5-D9F0-4DB3-8145-2365F0A44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271D-4EAF-4363-AA77-A9EED09B2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6F11-B0B3-45C6-B173-0E1B3815C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374D80-F5F4-4F15-B1E2-A31541CA4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llen.lasch@gmail.com" TargetMode="External"/><Relationship Id="rId5" Type="http://schemas.openxmlformats.org/officeDocument/2006/relationships/hyperlink" Target="mailto:jrg07@ao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685800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6" descr="mongolian_ping_p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3276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Ledge End Inn, in Twilight 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2112963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228600" y="3001487"/>
            <a:ext cx="86868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200" dirty="0">
                <a:latin typeface="+mj-lt"/>
              </a:rPr>
              <a:t>Hi Ping Pong Enthusiasts,</a:t>
            </a:r>
          </a:p>
          <a:p>
            <a:endParaRPr lang="en-US" sz="1200" b="1" dirty="0">
              <a:latin typeface="+mj-lt"/>
            </a:endParaRPr>
          </a:p>
          <a:p>
            <a:r>
              <a:rPr lang="en-US" sz="1200" dirty="0">
                <a:latin typeface="+mj-lt"/>
              </a:rPr>
              <a:t>The ultimate ping pong competition of the season is rapidly approaching: Twilight Park versus </a:t>
            </a:r>
            <a:r>
              <a:rPr lang="en-US" sz="1200" dirty="0" err="1">
                <a:latin typeface="+mj-lt"/>
              </a:rPr>
              <a:t>Elka</a:t>
            </a:r>
            <a:r>
              <a:rPr lang="en-US" sz="1200" dirty="0">
                <a:latin typeface="+mj-lt"/>
              </a:rPr>
              <a:t> Park on Sunday, </a:t>
            </a:r>
            <a:r>
              <a:rPr lang="en-US" sz="1200" dirty="0" smtClean="0">
                <a:latin typeface="+mj-lt"/>
              </a:rPr>
              <a:t>July 26</a:t>
            </a:r>
            <a:r>
              <a:rPr lang="en-US" sz="1200" baseline="30000" dirty="0" smtClean="0">
                <a:latin typeface="+mj-lt"/>
              </a:rPr>
              <a:t>th</a:t>
            </a:r>
            <a:r>
              <a:rPr lang="en-US" sz="1200" dirty="0" smtClean="0">
                <a:latin typeface="+mj-lt"/>
              </a:rPr>
              <a:t>, 2015 at </a:t>
            </a:r>
            <a:r>
              <a:rPr lang="en-US" sz="1200" dirty="0">
                <a:latin typeface="+mj-lt"/>
              </a:rPr>
              <a:t>2:00 pm in the </a:t>
            </a:r>
            <a:r>
              <a:rPr lang="en-US" sz="1200" dirty="0" smtClean="0">
                <a:latin typeface="+mj-lt"/>
              </a:rPr>
              <a:t>Twilight Park </a:t>
            </a:r>
            <a:r>
              <a:rPr lang="en-US" sz="1200" dirty="0">
                <a:latin typeface="+mj-lt"/>
              </a:rPr>
              <a:t>clubhouse, in pursuit of the vaunted </a:t>
            </a:r>
            <a:r>
              <a:rPr lang="en-US" sz="1200" b="1" dirty="0">
                <a:latin typeface="+mj-lt"/>
              </a:rPr>
              <a:t>TWELKA CUP! </a:t>
            </a:r>
            <a:r>
              <a:rPr lang="en-US" sz="1200" dirty="0">
                <a:latin typeface="+mj-lt"/>
              </a:rPr>
              <a:t> Now is the time for Twilight Cottagers and renters to sign up to play in the preliminary matches which will determine who  will represent Twilight Park in the finals.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Please call or email one of Twilight Park’s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Co-Captains to register, providing your name, phone number, email address, and tournament category (men (age 17 to whatever); women (age 17 to whatever); kids (age 12 through 16); and kids (age 11 and under).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                                                  </a:t>
            </a:r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John Gordon  </a:t>
            </a:r>
            <a:r>
              <a:rPr lang="en-US" sz="1000" dirty="0">
                <a:latin typeface="+mj-lt"/>
              </a:rPr>
              <a:t>518 589-6540  or </a:t>
            </a:r>
            <a:r>
              <a:rPr lang="en-US" sz="1000" dirty="0">
                <a:latin typeface="+mj-lt"/>
                <a:hlinkClick r:id="rId5"/>
              </a:rPr>
              <a:t>jrg07@aol.com</a:t>
            </a:r>
            <a:endParaRPr lang="en-US" sz="1000" dirty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Ellen </a:t>
            </a:r>
            <a:r>
              <a:rPr lang="en-US" sz="1200" dirty="0" err="1">
                <a:latin typeface="+mj-lt"/>
              </a:rPr>
              <a:t>Lasch</a:t>
            </a:r>
            <a:r>
              <a:rPr lang="en-US" sz="1200" dirty="0">
                <a:latin typeface="+mj-lt"/>
              </a:rPr>
              <a:t>   </a:t>
            </a:r>
            <a:r>
              <a:rPr lang="en-US" sz="1000" dirty="0">
                <a:latin typeface="+mj-lt"/>
              </a:rPr>
              <a:t>518 589-5270  or </a:t>
            </a:r>
            <a:r>
              <a:rPr lang="en-US" sz="1000" dirty="0" smtClean="0">
                <a:latin typeface="+mj-lt"/>
                <a:hlinkClick r:id="rId6"/>
              </a:rPr>
              <a:t>ellen.lasch@gmail.com</a:t>
            </a:r>
            <a:endParaRPr lang="en-US" sz="1000" dirty="0" smtClean="0">
              <a:latin typeface="+mj-lt"/>
            </a:endParaRPr>
          </a:p>
          <a:p>
            <a:pPr algn="ctr"/>
            <a:endParaRPr lang="en-US" sz="1000" dirty="0">
              <a:latin typeface="+mj-lt"/>
            </a:endParaRPr>
          </a:p>
          <a:p>
            <a:pPr algn="ctr"/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</a:t>
            </a:r>
          </a:p>
          <a:p>
            <a:r>
              <a:rPr lang="en-US" sz="1200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Twelka</a:t>
            </a:r>
            <a:r>
              <a:rPr lang="en-US" sz="1200" b="1" dirty="0">
                <a:latin typeface="+mj-lt"/>
              </a:rPr>
              <a:t> Cup participants should register with John or Ellen as soon as possible, but no later than </a:t>
            </a:r>
            <a:r>
              <a:rPr lang="en-US" sz="1200" b="1" dirty="0" smtClean="0">
                <a:latin typeface="+mj-lt"/>
              </a:rPr>
              <a:t> Monday, July 6</a:t>
            </a:r>
            <a:r>
              <a:rPr lang="en-US" sz="1200" b="1" baseline="30000" dirty="0" smtClean="0">
                <a:latin typeface="+mj-lt"/>
              </a:rPr>
              <a:t>th</a:t>
            </a:r>
            <a:r>
              <a:rPr lang="en-US" sz="1200" b="1" dirty="0" smtClean="0">
                <a:latin typeface="+mj-lt"/>
              </a:rPr>
              <a:t>, 2015.  </a:t>
            </a:r>
            <a:r>
              <a:rPr lang="en-US" sz="1200" b="1" dirty="0">
                <a:latin typeface="+mj-lt"/>
              </a:rPr>
              <a:t>Those registering must be available for the finals on </a:t>
            </a:r>
            <a:r>
              <a:rPr lang="en-US" sz="1200" b="1" dirty="0" smtClean="0">
                <a:latin typeface="+mj-lt"/>
              </a:rPr>
              <a:t>July 26th, </a:t>
            </a:r>
            <a:r>
              <a:rPr lang="en-US" sz="1200" b="1" dirty="0">
                <a:latin typeface="+mj-lt"/>
              </a:rPr>
              <a:t>and should also be (somewhat) available for practice and play during </a:t>
            </a:r>
            <a:r>
              <a:rPr lang="en-US" sz="1200" b="1" dirty="0" smtClean="0">
                <a:latin typeface="+mj-lt"/>
              </a:rPr>
              <a:t>most </a:t>
            </a:r>
            <a:r>
              <a:rPr lang="en-US" sz="1200" b="1" dirty="0">
                <a:latin typeface="+mj-lt"/>
              </a:rPr>
              <a:t>of </a:t>
            </a:r>
            <a:r>
              <a:rPr lang="en-US" sz="1200" b="1" dirty="0" smtClean="0">
                <a:latin typeface="+mj-lt"/>
              </a:rPr>
              <a:t>July.</a:t>
            </a:r>
            <a:endParaRPr lang="en-US" sz="1200" b="1" dirty="0">
              <a:latin typeface="+mj-lt"/>
            </a:endParaRPr>
          </a:p>
          <a:p>
            <a:endParaRPr lang="en-US" sz="1200" b="1" dirty="0">
              <a:latin typeface="+mj-lt"/>
            </a:endParaRPr>
          </a:p>
          <a:p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 Thanks in advance for your support </a:t>
            </a:r>
            <a:r>
              <a:rPr lang="en-US" sz="1200" dirty="0" smtClean="0">
                <a:latin typeface="+mj-lt"/>
              </a:rPr>
              <a:t>in once again returning </a:t>
            </a:r>
            <a:r>
              <a:rPr lang="en-US" sz="1200" dirty="0">
                <a:latin typeface="+mj-lt"/>
              </a:rPr>
              <a:t>the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to Twilight Park </a:t>
            </a:r>
            <a:r>
              <a:rPr lang="en-US" sz="1200">
                <a:latin typeface="+mj-lt"/>
              </a:rPr>
              <a:t>in </a:t>
            </a:r>
            <a:r>
              <a:rPr lang="en-US" sz="1200" smtClean="0">
                <a:latin typeface="+mj-lt"/>
              </a:rPr>
              <a:t>2015!</a:t>
            </a:r>
            <a:endParaRPr lang="en-US" sz="1200" dirty="0">
              <a:latin typeface="+mj-lt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286000" y="2362200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Monotype Corsiva" pitchFamily="66" charset="0"/>
              </a:rPr>
              <a:t>Ping Pong Competition</a:t>
            </a:r>
            <a:endParaRPr lang="en-US" sz="2000">
              <a:latin typeface="Monotype Corsiva" pitchFamily="66" charset="0"/>
            </a:endParaRPr>
          </a:p>
          <a:p>
            <a:pPr algn="ctr" eaLnBrk="1" hangingPunct="1"/>
            <a:r>
              <a:rPr lang="en-US" sz="2000" b="1">
                <a:latin typeface="Monotype Corsiva" pitchFamily="66" charset="0"/>
              </a:rPr>
              <a:t>In Pursuit of the Twelka Cup</a:t>
            </a:r>
            <a:endParaRPr lang="en-US" sz="2000">
              <a:latin typeface="Monotype Corsiva" pitchFamily="66" charset="0"/>
            </a:endParaRPr>
          </a:p>
        </p:txBody>
      </p:sp>
      <p:pic>
        <p:nvPicPr>
          <p:cNvPr id="2055" name="Picture 10" descr="ping-pong-oliv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203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welkaCup2012flyerrevise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TwelkaCup2012flyerrevised</Template>
  <TotalTime>11</TotalTime>
  <Words>234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TwelkaCup2012flyerrevised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Nmonaco</cp:lastModifiedBy>
  <cp:revision>5</cp:revision>
  <cp:lastPrinted>2012-05-06T19:47:43Z</cp:lastPrinted>
  <dcterms:created xsi:type="dcterms:W3CDTF">2012-05-06T20:01:10Z</dcterms:created>
  <dcterms:modified xsi:type="dcterms:W3CDTF">2015-07-03T03:22:43Z</dcterms:modified>
</cp:coreProperties>
</file>