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1"/>
    <p:restoredTop sz="94656"/>
  </p:normalViewPr>
  <p:slideViewPr>
    <p:cSldViewPr snapToGrid="0" snapToObjects="1">
      <p:cViewPr varScale="1">
        <p:scale>
          <a:sx n="128" d="100"/>
          <a:sy n="128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8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6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2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775D-34D4-B240-B543-4B18D9942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Candidacy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E4E7C-8D25-8845-9233-EC78F3E9A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Noura El Habbal</a:t>
            </a:r>
          </a:p>
          <a:p>
            <a:r>
              <a:rPr lang="en-US" dirty="0"/>
              <a:t>9//26/19</a:t>
            </a:r>
          </a:p>
        </p:txBody>
      </p:sp>
    </p:spTree>
    <p:extLst>
      <p:ext uri="{BB962C8B-B14F-4D97-AF65-F5344CB8AC3E}">
        <p14:creationId xmlns:p14="http://schemas.microsoft.com/office/powerpoint/2010/main" val="333573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BAFE-B7EE-3E48-8F0A-1CA00503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2164-8CE4-DD47-8795-B1392BFD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FE6F-79AD-6246-AF98-889D58F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09C-9CF8-D74B-BCDF-4133242D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29BF-F414-DE42-BCC8-3ABE965A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6784-4588-4F42-A895-6B7A3184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FC12-170A-D14D-B551-CE00AF6F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095C-E367-1F46-9208-ABFE72A4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A0BC-49A2-0048-922F-30135F5B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4153-80C4-D345-9B31-F485AFBB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CCD6-6150-FC4F-AD11-1FFE650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B93F-FE10-AC40-9B55-A888ADC1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3D3B-AAE3-244E-BA3E-772E91A3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EF3E-CCDD-3640-A23E-D31C094B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6102-FC59-7041-8E42-BA0B0E8D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980D-1ECA-2E48-A3D8-FA43F9C7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A9D6-361B-0E45-8800-3E3E33CA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557D-DCD9-3544-AF3B-A8771F71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0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9A8-D6BB-6246-9CBC-9250C344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5CEE-E60B-D942-A549-71C3413A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2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4F1-7C34-D449-918A-0864DF2B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9356-C278-F14D-9DC0-215E1D1C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F6ED-E4C9-4647-B76C-9E746BE4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EB63-7784-1F4E-8BFA-0F082815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effects of glucocorticoid-induced stress on placental transport of nutrients and endocrine function</a:t>
            </a:r>
          </a:p>
          <a:p>
            <a:endParaRPr lang="en-US" dirty="0"/>
          </a:p>
          <a:p>
            <a:pPr lvl="1"/>
            <a:r>
              <a:rPr lang="en-US" dirty="0"/>
              <a:t>Aim 1.1: How does maternal GC exposure affect placental development, fetal growth, and fetal survival?</a:t>
            </a:r>
          </a:p>
          <a:p>
            <a:pPr lvl="1"/>
            <a:r>
              <a:rPr lang="en-US" dirty="0"/>
              <a:t>Aim 1.2: How does maternal GC exposure affect the expression of placental nutrient transporters?</a:t>
            </a:r>
          </a:p>
          <a:p>
            <a:pPr lvl="1"/>
            <a:r>
              <a:rPr lang="en-US" dirty="0"/>
              <a:t>Aim 1.3: Is placental mTORC1 signaling altered after maternal GC exposure?</a:t>
            </a:r>
          </a:p>
          <a:p>
            <a:pPr lvl="1"/>
            <a:r>
              <a:rPr lang="en-US" dirty="0"/>
              <a:t>Aim 1.4: How does maternal GC exposure affect placental endocrine function?</a:t>
            </a:r>
          </a:p>
          <a:p>
            <a:pPr lvl="1"/>
            <a:r>
              <a:rPr lang="en-US" dirty="0"/>
              <a:t>Aim 1.5: Is offspring survival, weight, body composition, and insulin sensitivity altered with maternal GC exposure?</a:t>
            </a:r>
          </a:p>
          <a:p>
            <a:pPr lvl="1"/>
            <a:r>
              <a:rPr lang="en-US" dirty="0"/>
              <a:t>Aim 1.6: Does a placental GR-KO model rescue the placental and fetal effects of GC exposure?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92D-1C92-DD4F-A6D2-C3E39354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9141-0D2E-5343-A42E-C045A101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stressors are part of daily life</a:t>
            </a:r>
          </a:p>
          <a:p>
            <a:r>
              <a:rPr lang="en-US" dirty="0"/>
              <a:t>Chronic stress causes constant elevations in serum GC levels</a:t>
            </a:r>
          </a:p>
          <a:p>
            <a:r>
              <a:rPr lang="en-US" dirty="0"/>
              <a:t>GC treatment over 1 or multiple doses is common in high-risk pregnancy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0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2647-A913-F04D-BB90-8029A37A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Placenta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8677-2842-7F4E-9213-BB23A66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Excessive GC levels bypass placental deactivation by HSD11B2 allowing more GC bypass to the fetus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3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514F-1EF1-4445-BDF5-F4C09F4B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42F77-E942-0348-A23B-6373E560B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22" y="1490868"/>
            <a:ext cx="10541693" cy="5608291"/>
          </a:xfrm>
        </p:spPr>
      </p:pic>
    </p:spTree>
    <p:extLst>
      <p:ext uri="{BB962C8B-B14F-4D97-AF65-F5344CB8AC3E}">
        <p14:creationId xmlns:p14="http://schemas.microsoft.com/office/powerpoint/2010/main" val="11336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0EBA-600E-9B49-8E69-09FB262A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A565-9DCB-604D-B4A8-1F8A0C23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5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{8AAB40B1-39AB-1F4F-A21B-0F0CC8FEC7E8}tf10001067</Template>
  <TotalTime>29</TotalTime>
  <Words>176</Words>
  <Application>Microsoft Macintosh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</vt:lpstr>
      <vt:lpstr>Candidacy Proposal</vt:lpstr>
      <vt:lpstr>Introduction</vt:lpstr>
      <vt:lpstr>Models</vt:lpstr>
      <vt:lpstr>PowerPoint Presentation</vt:lpstr>
      <vt:lpstr>Specific Aim 1</vt:lpstr>
      <vt:lpstr>Background- Stress</vt:lpstr>
      <vt:lpstr>Background- Placenta</vt:lpstr>
      <vt:lpstr>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Candidacy Proposal</dc:title>
  <dc:creator>Noura El Habbal</dc:creator>
  <cp:lastModifiedBy>Noura El Habbal</cp:lastModifiedBy>
  <cp:revision>3</cp:revision>
  <dcterms:created xsi:type="dcterms:W3CDTF">2019-08-20T00:57:34Z</dcterms:created>
  <dcterms:modified xsi:type="dcterms:W3CDTF">2019-08-20T01:27:28Z</dcterms:modified>
</cp:coreProperties>
</file>