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FFBE-1D8E-E243-8BC7-52F01614342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528A-0F89-D744-B9ED-5B9A25C7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Activation of mTORC1 and Suppression of Autophagy in Muscle Reduces Lifespan in Mice and Flies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mTORC1 inhibition increases lifespan in many organisms, tissue not known</a:t>
            </a:r>
          </a:p>
          <a:p>
            <a:r>
              <a:rPr lang="en-US" dirty="0" smtClean="0"/>
              <a:t>Activation of mTORC1 in skeletal muscle known to impair autophagy (</a:t>
            </a:r>
            <a:r>
              <a:rPr lang="en-US" dirty="0" err="1" smtClean="0"/>
              <a:t>Benztinger</a:t>
            </a:r>
            <a:r>
              <a:rPr lang="en-US" dirty="0" smtClean="0"/>
              <a:t> 2013) and increase whole body energy expenditure (Stephenson in prep, </a:t>
            </a:r>
            <a:r>
              <a:rPr lang="en-US" dirty="0" err="1" smtClean="0"/>
              <a:t>Guridi</a:t>
            </a:r>
            <a:r>
              <a:rPr lang="en-US" dirty="0" smtClean="0"/>
              <a:t> 2015) </a:t>
            </a:r>
          </a:p>
          <a:p>
            <a:r>
              <a:rPr lang="en-US" dirty="0" smtClean="0"/>
              <a:t>Impaired autophagy increases lifespan (several papers), tissue of action is unclear.</a:t>
            </a:r>
          </a:p>
          <a:p>
            <a:r>
              <a:rPr lang="en-US" dirty="0" smtClean="0"/>
              <a:t>Hypothesis: </a:t>
            </a:r>
            <a:r>
              <a:rPr lang="en-US" b="1" dirty="0" smtClean="0"/>
              <a:t>mTORC1 activation and autophagy inhibition, specifically in muscle tissue, reduces lifespan in flies and mice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3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Muscle Tsc1 Knockout Mice Have Shortened Lifespan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Solid line is knockout</a:t>
            </a:r>
          </a:p>
          <a:p>
            <a:r>
              <a:rPr lang="en-US" dirty="0" smtClean="0"/>
              <a:t>Males only</a:t>
            </a:r>
          </a:p>
          <a:p>
            <a:r>
              <a:rPr lang="en-US" dirty="0" smtClean="0"/>
              <a:t>Heart/</a:t>
            </a:r>
            <a:r>
              <a:rPr lang="en-US" dirty="0" err="1" smtClean="0"/>
              <a:t>SkM</a:t>
            </a:r>
            <a:r>
              <a:rPr lang="en-US" dirty="0" smtClean="0"/>
              <a:t> Knockout</a:t>
            </a:r>
          </a:p>
          <a:p>
            <a:r>
              <a:rPr lang="en-US" dirty="0" smtClean="0"/>
              <a:t>Hazard Ratio 4.17</a:t>
            </a:r>
          </a:p>
          <a:p>
            <a:r>
              <a:rPr lang="en-US" dirty="0"/>
              <a:t>p</a:t>
            </a:r>
            <a:r>
              <a:rPr lang="en-US" dirty="0" smtClean="0"/>
              <a:t>=2.0 x 10</a:t>
            </a:r>
            <a:r>
              <a:rPr lang="en-US" baseline="30000" dirty="0" smtClean="0"/>
              <a:t>-5</a:t>
            </a:r>
            <a:endParaRPr lang="en-US" dirty="0" smtClean="0"/>
          </a:p>
          <a:p>
            <a:r>
              <a:rPr lang="en-US" dirty="0" smtClean="0"/>
              <a:t>Cause of deaths not known (would need to send carcasses to vet pathologist)</a:t>
            </a:r>
            <a:endParaRPr lang="en-US" dirty="0"/>
          </a:p>
        </p:txBody>
      </p:sp>
      <p:pic>
        <p:nvPicPr>
          <p:cNvPr id="7" name="Picture 6" descr="fitting-mck-controls-combined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076"/>
            <a:ext cx="4702264" cy="33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</a:t>
            </a:r>
            <a:r>
              <a:rPr lang="en-US" i="1" dirty="0" smtClean="0"/>
              <a:t>Tsc1</a:t>
            </a:r>
            <a:r>
              <a:rPr lang="en-US" dirty="0" smtClean="0"/>
              <a:t> in Fly Muscles 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GAL4/UAS System</a:t>
            </a:r>
          </a:p>
          <a:p>
            <a:r>
              <a:rPr lang="en-US" dirty="0" smtClean="0"/>
              <a:t>24B and Hand-</a:t>
            </a:r>
            <a:r>
              <a:rPr lang="en-US" smtClean="0"/>
              <a:t>Gal4 drivers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7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Knockout of Muscle </a:t>
            </a:r>
            <a:r>
              <a:rPr lang="en-US" sz="3600" i="1" dirty="0" smtClean="0"/>
              <a:t>Tsc1 </a:t>
            </a:r>
            <a:r>
              <a:rPr lang="en-US" sz="3600" dirty="0" smtClean="0"/>
              <a:t>Impairs Autophagy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06954" cy="5099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Blots showing activation of mTORC1/reduced LC3 processing from quadriceps of mice</a:t>
            </a:r>
          </a:p>
          <a:p>
            <a:r>
              <a:rPr lang="en-US" dirty="0" smtClean="0"/>
              <a:t>Could do in heart if necessary</a:t>
            </a:r>
          </a:p>
          <a:p>
            <a:r>
              <a:rPr lang="en-US" dirty="0" err="1" smtClean="0"/>
              <a:t>RNAseq</a:t>
            </a:r>
            <a:r>
              <a:rPr lang="en-US" dirty="0" smtClean="0"/>
              <a:t> (in Stephenson paper) shows </a:t>
            </a:r>
            <a:r>
              <a:rPr lang="en-US" dirty="0" err="1" smtClean="0"/>
              <a:t>upregulation</a:t>
            </a:r>
            <a:r>
              <a:rPr lang="en-US" dirty="0" smtClean="0"/>
              <a:t> (mRNA) of Ulk1/Ulk2/Map1lc3b/</a:t>
            </a:r>
            <a:r>
              <a:rPr lang="en-US" dirty="0" err="1" smtClean="0"/>
              <a:t>Tfeb</a:t>
            </a:r>
            <a:r>
              <a:rPr lang="en-US" dirty="0" smtClean="0"/>
              <a:t> and </a:t>
            </a:r>
            <a:r>
              <a:rPr lang="en-US" dirty="0" err="1" smtClean="0"/>
              <a:t>downregulation</a:t>
            </a:r>
            <a:r>
              <a:rPr lang="en-US" dirty="0" smtClean="0"/>
              <a:t> of Atg4b, Gabarapl1, Map3ca, Atg10, Atg12, Atg16l1, Wipi1 and Wipi2 could recheck these by </a:t>
            </a:r>
            <a:r>
              <a:rPr lang="en-US" dirty="0" err="1" smtClean="0"/>
              <a:t>qPCR</a:t>
            </a:r>
            <a:r>
              <a:rPr lang="en-US" dirty="0" smtClean="0"/>
              <a:t> in different lysates</a:t>
            </a:r>
          </a:p>
          <a:p>
            <a:r>
              <a:rPr lang="en-US" dirty="0" smtClean="0"/>
              <a:t>LC3 Protein (total and un-processed) is higher in knockouts, not sure which gene this represents, but might be Map1lc3a which is up transcriptionally</a:t>
            </a:r>
          </a:p>
          <a:p>
            <a:r>
              <a:rPr lang="en-US" dirty="0" smtClean="0"/>
              <a:t>Previously shown using different </a:t>
            </a:r>
            <a:r>
              <a:rPr lang="en-US" dirty="0" err="1" smtClean="0"/>
              <a:t>Cre</a:t>
            </a:r>
            <a:r>
              <a:rPr lang="en-US" dirty="0" smtClean="0"/>
              <a:t> by </a:t>
            </a:r>
            <a:r>
              <a:rPr lang="en-US" dirty="0" err="1" smtClean="0"/>
              <a:t>Bentzinger</a:t>
            </a:r>
            <a:r>
              <a:rPr lang="en-US" dirty="0" smtClean="0"/>
              <a:t> (2013)</a:t>
            </a:r>
            <a:endParaRPr lang="en-US" dirty="0"/>
          </a:p>
        </p:txBody>
      </p:sp>
      <p:pic>
        <p:nvPicPr>
          <p:cNvPr id="5" name="Picture 4" descr="2014-12-09 Blots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16" y="1217382"/>
            <a:ext cx="2610682" cy="2526330"/>
          </a:xfrm>
          <a:prstGeom prst="rect">
            <a:avLst/>
          </a:prstGeom>
        </p:spPr>
      </p:pic>
      <p:pic>
        <p:nvPicPr>
          <p:cNvPr id="6" name="Picture 5" descr="lc3-quantification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3743712"/>
            <a:ext cx="4303653" cy="26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Knockout of Atg8a in Fly Muscles Shortens Lifespan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Atg5 or Atg8b</a:t>
            </a:r>
          </a:p>
          <a:p>
            <a:r>
              <a:rPr lang="en-US" dirty="0" smtClean="0"/>
              <a:t>Hazard ratio is 3.57 (p &lt; 1 x 10</a:t>
            </a:r>
            <a:r>
              <a:rPr lang="en-US" baseline="30000" dirty="0" smtClean="0"/>
              <a:t>-6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Have this data for all these strains (1 </a:t>
            </a:r>
            <a:r>
              <a:rPr lang="en-US" dirty="0" err="1" smtClean="0"/>
              <a:t>shRNA</a:t>
            </a:r>
            <a:r>
              <a:rPr lang="en-US" dirty="0" smtClean="0"/>
              <a:t> each) in 24B-Gal4 driver knockouts, for both genders.</a:t>
            </a:r>
          </a:p>
          <a:p>
            <a:r>
              <a:rPr lang="en-US" dirty="0" err="1" smtClean="0"/>
              <a:t>Didn</a:t>
            </a:r>
            <a:r>
              <a:rPr lang="uk-UA" dirty="0" smtClean="0"/>
              <a:t>’</a:t>
            </a:r>
            <a:r>
              <a:rPr lang="en-US" dirty="0" smtClean="0"/>
              <a:t>t measure autophagy directly in the flies</a:t>
            </a:r>
          </a:p>
        </p:txBody>
      </p:sp>
      <p:pic>
        <p:nvPicPr>
          <p:cNvPr id="5" name="Picture 4" descr="survival-analysis-24b-by-gene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897353" cy="2783824"/>
          </a:xfrm>
          <a:prstGeom prst="rect">
            <a:avLst/>
          </a:prstGeom>
        </p:spPr>
      </p:pic>
      <p:pic>
        <p:nvPicPr>
          <p:cNvPr id="6" name="Picture 5" descr="survival-analysis-24b-by-gene-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2154"/>
            <a:ext cx="3897353" cy="27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3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313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Activation of mTORC1 and Suppression of Autophagy in Muscle Reduces Lifespan in Mice and Flies</vt:lpstr>
      <vt:lpstr>Background</vt:lpstr>
      <vt:lpstr>Muscle Tsc1 Knockout Mice Have Shortened Lifespan</vt:lpstr>
      <vt:lpstr>Knockout of Tsc1 in Fly Muscles Shortens Lifespan</vt:lpstr>
      <vt:lpstr>Knockout of Muscle Tsc1 Impairs Autophagy</vt:lpstr>
      <vt:lpstr>Knockout of Atg8a in Fly Muscles Shortens Lifespan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of mTORC1 and Suppression of Autophagy in Muscle Reduces Lifespan in Mice and Flies</dc:title>
  <dc:creator>Dave Bridges</dc:creator>
  <cp:lastModifiedBy>Dave Bridges</cp:lastModifiedBy>
  <cp:revision>8</cp:revision>
  <dcterms:created xsi:type="dcterms:W3CDTF">2016-02-10T16:09:37Z</dcterms:created>
  <dcterms:modified xsi:type="dcterms:W3CDTF">2016-02-10T19:02:16Z</dcterms:modified>
</cp:coreProperties>
</file>