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4" r:id="rId4"/>
    <p:sldId id="259" r:id="rId5"/>
    <p:sldId id="275" r:id="rId6"/>
    <p:sldId id="284" r:id="rId7"/>
    <p:sldId id="279" r:id="rId8"/>
    <p:sldId id="278" r:id="rId9"/>
    <p:sldId id="281" r:id="rId10"/>
    <p:sldId id="283" r:id="rId11"/>
    <p:sldId id="276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/>
    <p:restoredTop sz="94618"/>
  </p:normalViewPr>
  <p:slideViewPr>
    <p:cSldViewPr snapToGrid="0">
      <p:cViewPr varScale="1">
        <p:scale>
          <a:sx n="203" d="100"/>
          <a:sy n="203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8CFC2-E12E-4F73-B178-D63A82ABA3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3E6923-16B5-49E8-9A2B-3B01C8C547C4}">
      <dgm:prSet/>
      <dgm:spPr/>
      <dgm:t>
        <a:bodyPr/>
        <a:lstStyle/>
        <a:p>
          <a:r>
            <a:rPr lang="en-US"/>
            <a:t>Goals and Training Activities (6 pages, including candidate background)</a:t>
          </a:r>
        </a:p>
      </dgm:t>
    </dgm:pt>
    <dgm:pt modelId="{6DEC27A1-C93B-4348-98E6-0AC64B8905A9}" type="parTrans" cxnId="{BA33E169-9349-456A-972F-E1E20968D151}">
      <dgm:prSet/>
      <dgm:spPr/>
      <dgm:t>
        <a:bodyPr/>
        <a:lstStyle/>
        <a:p>
          <a:endParaRPr lang="en-US"/>
        </a:p>
      </dgm:t>
    </dgm:pt>
    <dgm:pt modelId="{5EE79F16-80DE-4891-869A-B9A8ED5BFF36}" type="sibTrans" cxnId="{BA33E169-9349-456A-972F-E1E20968D151}">
      <dgm:prSet/>
      <dgm:spPr/>
      <dgm:t>
        <a:bodyPr/>
        <a:lstStyle/>
        <a:p>
          <a:endParaRPr lang="en-US"/>
        </a:p>
      </dgm:t>
    </dgm:pt>
    <dgm:pt modelId="{2176AEE4-1629-4747-BDEE-B10E10A4B3D3}">
      <dgm:prSet/>
      <dgm:spPr/>
      <dgm:t>
        <a:bodyPr/>
        <a:lstStyle/>
        <a:p>
          <a:r>
            <a:rPr lang="en-US"/>
            <a:t>Selection of Sponsor (1 page)</a:t>
          </a:r>
        </a:p>
      </dgm:t>
    </dgm:pt>
    <dgm:pt modelId="{C91AA5C9-00E5-4E82-9E32-63C85834EDD5}" type="parTrans" cxnId="{DF78A384-17AD-42E5-B550-460A37AE7F82}">
      <dgm:prSet/>
      <dgm:spPr/>
      <dgm:t>
        <a:bodyPr/>
        <a:lstStyle/>
        <a:p>
          <a:endParaRPr lang="en-US"/>
        </a:p>
      </dgm:t>
    </dgm:pt>
    <dgm:pt modelId="{DDDF17E9-A3FF-48E7-B957-682233AD592D}" type="sibTrans" cxnId="{DF78A384-17AD-42E5-B550-460A37AE7F82}">
      <dgm:prSet/>
      <dgm:spPr/>
      <dgm:t>
        <a:bodyPr/>
        <a:lstStyle/>
        <a:p>
          <a:endParaRPr lang="en-US"/>
        </a:p>
      </dgm:t>
    </dgm:pt>
    <dgm:pt modelId="{C923D8F1-57C3-4200-A5D2-EA5716E61830}">
      <dgm:prSet/>
      <dgm:spPr/>
      <dgm:t>
        <a:bodyPr/>
        <a:lstStyle/>
        <a:p>
          <a:r>
            <a:rPr lang="en-US"/>
            <a:t>Sponsor Statement (6 pages)</a:t>
          </a:r>
        </a:p>
      </dgm:t>
    </dgm:pt>
    <dgm:pt modelId="{7E8776C3-22EC-476D-99CD-339C99D7C545}" type="parTrans" cxnId="{06755DD1-7329-415A-B8BB-8E30C899202A}">
      <dgm:prSet/>
      <dgm:spPr/>
      <dgm:t>
        <a:bodyPr/>
        <a:lstStyle/>
        <a:p>
          <a:endParaRPr lang="en-US"/>
        </a:p>
      </dgm:t>
    </dgm:pt>
    <dgm:pt modelId="{26452ABC-3ACC-46C3-8117-350E64E526F5}" type="sibTrans" cxnId="{06755DD1-7329-415A-B8BB-8E30C899202A}">
      <dgm:prSet/>
      <dgm:spPr/>
      <dgm:t>
        <a:bodyPr/>
        <a:lstStyle/>
        <a:p>
          <a:endParaRPr lang="en-US"/>
        </a:p>
      </dgm:t>
    </dgm:pt>
    <dgm:pt modelId="{7C20EF70-F61A-4BAC-AD63-8B48C96B7700}" type="pres">
      <dgm:prSet presAssocID="{3B38CFC2-E12E-4F73-B178-D63A82ABA398}" presName="root" presStyleCnt="0">
        <dgm:presLayoutVars>
          <dgm:dir/>
          <dgm:resizeHandles val="exact"/>
        </dgm:presLayoutVars>
      </dgm:prSet>
      <dgm:spPr/>
    </dgm:pt>
    <dgm:pt modelId="{ACC00085-0F76-421E-B0DD-1534C5F7A0FC}" type="pres">
      <dgm:prSet presAssocID="{663E6923-16B5-49E8-9A2B-3B01C8C547C4}" presName="compNode" presStyleCnt="0"/>
      <dgm:spPr/>
    </dgm:pt>
    <dgm:pt modelId="{43F4C64C-7FB7-4A25-B9C4-1951E3C0D57B}" type="pres">
      <dgm:prSet presAssocID="{663E6923-16B5-49E8-9A2B-3B01C8C547C4}" presName="bgRect" presStyleLbl="bgShp" presStyleIdx="0" presStyleCnt="3"/>
      <dgm:spPr/>
    </dgm:pt>
    <dgm:pt modelId="{C360C065-8A75-40C1-B912-B867452B326B}" type="pres">
      <dgm:prSet presAssocID="{663E6923-16B5-49E8-9A2B-3B01C8C547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03422FA-403C-475B-BEAA-3E4F0ABB908D}" type="pres">
      <dgm:prSet presAssocID="{663E6923-16B5-49E8-9A2B-3B01C8C547C4}" presName="spaceRect" presStyleCnt="0"/>
      <dgm:spPr/>
    </dgm:pt>
    <dgm:pt modelId="{E5633FD8-BFBC-42B9-B196-7AD8F365C1D3}" type="pres">
      <dgm:prSet presAssocID="{663E6923-16B5-49E8-9A2B-3B01C8C547C4}" presName="parTx" presStyleLbl="revTx" presStyleIdx="0" presStyleCnt="3">
        <dgm:presLayoutVars>
          <dgm:chMax val="0"/>
          <dgm:chPref val="0"/>
        </dgm:presLayoutVars>
      </dgm:prSet>
      <dgm:spPr/>
    </dgm:pt>
    <dgm:pt modelId="{708C21CD-DFA4-45AE-B889-284514764BCF}" type="pres">
      <dgm:prSet presAssocID="{5EE79F16-80DE-4891-869A-B9A8ED5BFF36}" presName="sibTrans" presStyleCnt="0"/>
      <dgm:spPr/>
    </dgm:pt>
    <dgm:pt modelId="{6897E112-220C-4846-8743-1285FB971344}" type="pres">
      <dgm:prSet presAssocID="{2176AEE4-1629-4747-BDEE-B10E10A4B3D3}" presName="compNode" presStyleCnt="0"/>
      <dgm:spPr/>
    </dgm:pt>
    <dgm:pt modelId="{1A5E246A-9801-491D-BCD8-49A0F60998BD}" type="pres">
      <dgm:prSet presAssocID="{2176AEE4-1629-4747-BDEE-B10E10A4B3D3}" presName="bgRect" presStyleLbl="bgShp" presStyleIdx="1" presStyleCnt="3"/>
      <dgm:spPr/>
    </dgm:pt>
    <dgm:pt modelId="{668D7DAC-CA67-4D43-8E72-5062A1227B64}" type="pres">
      <dgm:prSet presAssocID="{2176AEE4-1629-4747-BDEE-B10E10A4B3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515EF17-F669-4614-BA42-DDDF4B0E14C0}" type="pres">
      <dgm:prSet presAssocID="{2176AEE4-1629-4747-BDEE-B10E10A4B3D3}" presName="spaceRect" presStyleCnt="0"/>
      <dgm:spPr/>
    </dgm:pt>
    <dgm:pt modelId="{151B68CD-05FB-4C38-9925-AF5AE87F3A72}" type="pres">
      <dgm:prSet presAssocID="{2176AEE4-1629-4747-BDEE-B10E10A4B3D3}" presName="parTx" presStyleLbl="revTx" presStyleIdx="1" presStyleCnt="3">
        <dgm:presLayoutVars>
          <dgm:chMax val="0"/>
          <dgm:chPref val="0"/>
        </dgm:presLayoutVars>
      </dgm:prSet>
      <dgm:spPr/>
    </dgm:pt>
    <dgm:pt modelId="{B87B47D6-8A2D-4E2F-845C-B21E2D344390}" type="pres">
      <dgm:prSet presAssocID="{DDDF17E9-A3FF-48E7-B957-682233AD592D}" presName="sibTrans" presStyleCnt="0"/>
      <dgm:spPr/>
    </dgm:pt>
    <dgm:pt modelId="{8274FC91-A333-43E2-8506-AF77449A1F73}" type="pres">
      <dgm:prSet presAssocID="{C923D8F1-57C3-4200-A5D2-EA5716E61830}" presName="compNode" presStyleCnt="0"/>
      <dgm:spPr/>
    </dgm:pt>
    <dgm:pt modelId="{96FFCD03-25FC-4483-AF39-C1421FE868A3}" type="pres">
      <dgm:prSet presAssocID="{C923D8F1-57C3-4200-A5D2-EA5716E61830}" presName="bgRect" presStyleLbl="bgShp" presStyleIdx="2" presStyleCnt="3"/>
      <dgm:spPr/>
    </dgm:pt>
    <dgm:pt modelId="{4AD85E46-8A14-41D1-A3D2-EA74B778099C}" type="pres">
      <dgm:prSet presAssocID="{C923D8F1-57C3-4200-A5D2-EA5716E61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80180FD-1939-402B-939E-A77FB06C5014}" type="pres">
      <dgm:prSet presAssocID="{C923D8F1-57C3-4200-A5D2-EA5716E61830}" presName="spaceRect" presStyleCnt="0"/>
      <dgm:spPr/>
    </dgm:pt>
    <dgm:pt modelId="{6C5A664A-5022-45D0-80F4-222D0FB27106}" type="pres">
      <dgm:prSet presAssocID="{C923D8F1-57C3-4200-A5D2-EA5716E61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17632B-8BF0-460B-B472-2DEF470F7D4C}" type="presOf" srcId="{663E6923-16B5-49E8-9A2B-3B01C8C547C4}" destId="{E5633FD8-BFBC-42B9-B196-7AD8F365C1D3}" srcOrd="0" destOrd="0" presId="urn:microsoft.com/office/officeart/2018/2/layout/IconVerticalSolidList"/>
    <dgm:cxn modelId="{BA33E169-9349-456A-972F-E1E20968D151}" srcId="{3B38CFC2-E12E-4F73-B178-D63A82ABA398}" destId="{663E6923-16B5-49E8-9A2B-3B01C8C547C4}" srcOrd="0" destOrd="0" parTransId="{6DEC27A1-C93B-4348-98E6-0AC64B8905A9}" sibTransId="{5EE79F16-80DE-4891-869A-B9A8ED5BFF36}"/>
    <dgm:cxn modelId="{DF78A384-17AD-42E5-B550-460A37AE7F82}" srcId="{3B38CFC2-E12E-4F73-B178-D63A82ABA398}" destId="{2176AEE4-1629-4747-BDEE-B10E10A4B3D3}" srcOrd="1" destOrd="0" parTransId="{C91AA5C9-00E5-4E82-9E32-63C85834EDD5}" sibTransId="{DDDF17E9-A3FF-48E7-B957-682233AD592D}"/>
    <dgm:cxn modelId="{0F05A9A4-5CD1-462F-B6E1-C156082D6473}" type="presOf" srcId="{3B38CFC2-E12E-4F73-B178-D63A82ABA398}" destId="{7C20EF70-F61A-4BAC-AD63-8B48C96B7700}" srcOrd="0" destOrd="0" presId="urn:microsoft.com/office/officeart/2018/2/layout/IconVerticalSolidList"/>
    <dgm:cxn modelId="{06755DD1-7329-415A-B8BB-8E30C899202A}" srcId="{3B38CFC2-E12E-4F73-B178-D63A82ABA398}" destId="{C923D8F1-57C3-4200-A5D2-EA5716E61830}" srcOrd="2" destOrd="0" parTransId="{7E8776C3-22EC-476D-99CD-339C99D7C545}" sibTransId="{26452ABC-3ACC-46C3-8117-350E64E526F5}"/>
    <dgm:cxn modelId="{865B78D1-8427-4D3B-8468-84341FEBD829}" type="presOf" srcId="{2176AEE4-1629-4747-BDEE-B10E10A4B3D3}" destId="{151B68CD-05FB-4C38-9925-AF5AE87F3A72}" srcOrd="0" destOrd="0" presId="urn:microsoft.com/office/officeart/2018/2/layout/IconVerticalSolidList"/>
    <dgm:cxn modelId="{A5D5BBF9-F1DC-4C8A-BDBF-518A270840B6}" type="presOf" srcId="{C923D8F1-57C3-4200-A5D2-EA5716E61830}" destId="{6C5A664A-5022-45D0-80F4-222D0FB27106}" srcOrd="0" destOrd="0" presId="urn:microsoft.com/office/officeart/2018/2/layout/IconVerticalSolidList"/>
    <dgm:cxn modelId="{8372BAE1-29D5-4B01-92AB-1C96634CEB35}" type="presParOf" srcId="{7C20EF70-F61A-4BAC-AD63-8B48C96B7700}" destId="{ACC00085-0F76-421E-B0DD-1534C5F7A0FC}" srcOrd="0" destOrd="0" presId="urn:microsoft.com/office/officeart/2018/2/layout/IconVerticalSolidList"/>
    <dgm:cxn modelId="{03017345-F0BA-4660-9F48-067D794E7350}" type="presParOf" srcId="{ACC00085-0F76-421E-B0DD-1534C5F7A0FC}" destId="{43F4C64C-7FB7-4A25-B9C4-1951E3C0D57B}" srcOrd="0" destOrd="0" presId="urn:microsoft.com/office/officeart/2018/2/layout/IconVerticalSolidList"/>
    <dgm:cxn modelId="{01FD9222-0F76-4CCD-A2B2-6562FE55E5FC}" type="presParOf" srcId="{ACC00085-0F76-421E-B0DD-1534C5F7A0FC}" destId="{C360C065-8A75-40C1-B912-B867452B326B}" srcOrd="1" destOrd="0" presId="urn:microsoft.com/office/officeart/2018/2/layout/IconVerticalSolidList"/>
    <dgm:cxn modelId="{BB553AF1-0948-4535-B155-C115E886C850}" type="presParOf" srcId="{ACC00085-0F76-421E-B0DD-1534C5F7A0FC}" destId="{703422FA-403C-475B-BEAA-3E4F0ABB908D}" srcOrd="2" destOrd="0" presId="urn:microsoft.com/office/officeart/2018/2/layout/IconVerticalSolidList"/>
    <dgm:cxn modelId="{BFBA9137-CFEC-4E09-A859-6BD6677CE5D1}" type="presParOf" srcId="{ACC00085-0F76-421E-B0DD-1534C5F7A0FC}" destId="{E5633FD8-BFBC-42B9-B196-7AD8F365C1D3}" srcOrd="3" destOrd="0" presId="urn:microsoft.com/office/officeart/2018/2/layout/IconVerticalSolidList"/>
    <dgm:cxn modelId="{593C372F-1EB9-4459-82E7-9EAFC994CDBC}" type="presParOf" srcId="{7C20EF70-F61A-4BAC-AD63-8B48C96B7700}" destId="{708C21CD-DFA4-45AE-B889-284514764BCF}" srcOrd="1" destOrd="0" presId="urn:microsoft.com/office/officeart/2018/2/layout/IconVerticalSolidList"/>
    <dgm:cxn modelId="{5D13D8CA-FE34-4FC8-886E-0788218C0060}" type="presParOf" srcId="{7C20EF70-F61A-4BAC-AD63-8B48C96B7700}" destId="{6897E112-220C-4846-8743-1285FB971344}" srcOrd="2" destOrd="0" presId="urn:microsoft.com/office/officeart/2018/2/layout/IconVerticalSolidList"/>
    <dgm:cxn modelId="{DF4B5F61-8772-486D-B475-76ACAC02BE61}" type="presParOf" srcId="{6897E112-220C-4846-8743-1285FB971344}" destId="{1A5E246A-9801-491D-BCD8-49A0F60998BD}" srcOrd="0" destOrd="0" presId="urn:microsoft.com/office/officeart/2018/2/layout/IconVerticalSolidList"/>
    <dgm:cxn modelId="{3B232EF8-E817-4BD6-A56A-7F39140579EE}" type="presParOf" srcId="{6897E112-220C-4846-8743-1285FB971344}" destId="{668D7DAC-CA67-4D43-8E72-5062A1227B64}" srcOrd="1" destOrd="0" presId="urn:microsoft.com/office/officeart/2018/2/layout/IconVerticalSolidList"/>
    <dgm:cxn modelId="{E91C34A5-E8E3-41F5-BAEE-B63ABC402653}" type="presParOf" srcId="{6897E112-220C-4846-8743-1285FB971344}" destId="{D515EF17-F669-4614-BA42-DDDF4B0E14C0}" srcOrd="2" destOrd="0" presId="urn:microsoft.com/office/officeart/2018/2/layout/IconVerticalSolidList"/>
    <dgm:cxn modelId="{2267CD3F-412E-4B7E-A5F4-3BFE8A8EB45F}" type="presParOf" srcId="{6897E112-220C-4846-8743-1285FB971344}" destId="{151B68CD-05FB-4C38-9925-AF5AE87F3A72}" srcOrd="3" destOrd="0" presId="urn:microsoft.com/office/officeart/2018/2/layout/IconVerticalSolidList"/>
    <dgm:cxn modelId="{E60D8421-43F3-4E60-9DC4-8B4DC3B682E0}" type="presParOf" srcId="{7C20EF70-F61A-4BAC-AD63-8B48C96B7700}" destId="{B87B47D6-8A2D-4E2F-845C-B21E2D344390}" srcOrd="3" destOrd="0" presId="urn:microsoft.com/office/officeart/2018/2/layout/IconVerticalSolidList"/>
    <dgm:cxn modelId="{AB8725F9-25EC-4D3D-AF1E-43458B73CC78}" type="presParOf" srcId="{7C20EF70-F61A-4BAC-AD63-8B48C96B7700}" destId="{8274FC91-A333-43E2-8506-AF77449A1F73}" srcOrd="4" destOrd="0" presId="urn:microsoft.com/office/officeart/2018/2/layout/IconVerticalSolidList"/>
    <dgm:cxn modelId="{73121258-2893-44B3-B4F2-0BF7DE1234EE}" type="presParOf" srcId="{8274FC91-A333-43E2-8506-AF77449A1F73}" destId="{96FFCD03-25FC-4483-AF39-C1421FE868A3}" srcOrd="0" destOrd="0" presId="urn:microsoft.com/office/officeart/2018/2/layout/IconVerticalSolidList"/>
    <dgm:cxn modelId="{03477AE1-F8DC-409E-81D4-C78FD31677C2}" type="presParOf" srcId="{8274FC91-A333-43E2-8506-AF77449A1F73}" destId="{4AD85E46-8A14-41D1-A3D2-EA74B778099C}" srcOrd="1" destOrd="0" presId="urn:microsoft.com/office/officeart/2018/2/layout/IconVerticalSolidList"/>
    <dgm:cxn modelId="{1CA680DF-897B-45DB-9084-C01BA0C40601}" type="presParOf" srcId="{8274FC91-A333-43E2-8506-AF77449A1F73}" destId="{B80180FD-1939-402B-939E-A77FB06C5014}" srcOrd="2" destOrd="0" presId="urn:microsoft.com/office/officeart/2018/2/layout/IconVerticalSolidList"/>
    <dgm:cxn modelId="{41A505CA-5805-434F-A17D-2BB68F5FEF6D}" type="presParOf" srcId="{8274FC91-A333-43E2-8506-AF77449A1F73}" destId="{6C5A664A-5022-45D0-80F4-222D0FB271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87D3D-C717-47BA-A03C-9E5ABF50764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5BA64FD-BC6D-47B3-BA2C-A30BF7EFB66C}">
      <dgm:prSet/>
      <dgm:spPr/>
      <dgm:t>
        <a:bodyPr/>
        <a:lstStyle/>
        <a:p>
          <a:pPr>
            <a:defRPr cap="all"/>
          </a:pPr>
          <a:r>
            <a:rPr lang="en-US"/>
            <a:t>Candidate Introduction (Gaps identified)</a:t>
          </a:r>
        </a:p>
      </dgm:t>
    </dgm:pt>
    <dgm:pt modelId="{62CCB042-CD55-4021-ABD6-6EE04F5A9A2D}" type="parTrans" cxnId="{942E67A0-4973-4D46-9674-B307171CA718}">
      <dgm:prSet/>
      <dgm:spPr/>
      <dgm:t>
        <a:bodyPr/>
        <a:lstStyle/>
        <a:p>
          <a:endParaRPr lang="en-US"/>
        </a:p>
      </dgm:t>
    </dgm:pt>
    <dgm:pt modelId="{C28B640C-BF9E-4543-909E-B0F52FE6BDA6}" type="sibTrans" cxnId="{942E67A0-4973-4D46-9674-B307171CA718}">
      <dgm:prSet/>
      <dgm:spPr/>
      <dgm:t>
        <a:bodyPr/>
        <a:lstStyle/>
        <a:p>
          <a:endParaRPr lang="en-US"/>
        </a:p>
      </dgm:t>
    </dgm:pt>
    <dgm:pt modelId="{A145701F-0935-457B-BD56-7D4F0DFC70C9}">
      <dgm:prSet/>
      <dgm:spPr/>
      <dgm:t>
        <a:bodyPr/>
        <a:lstStyle/>
        <a:p>
          <a:pPr>
            <a:defRPr cap="all"/>
          </a:pPr>
          <a:r>
            <a:rPr lang="en-US"/>
            <a:t>Goals (Goal is to fill those gaps)</a:t>
          </a:r>
        </a:p>
      </dgm:t>
    </dgm:pt>
    <dgm:pt modelId="{BF222F97-38A6-461E-8AFE-D85009D128CF}" type="parTrans" cxnId="{E4D4ACA2-935D-42DA-B27F-EE5D5DE84401}">
      <dgm:prSet/>
      <dgm:spPr/>
      <dgm:t>
        <a:bodyPr/>
        <a:lstStyle/>
        <a:p>
          <a:endParaRPr lang="en-US"/>
        </a:p>
      </dgm:t>
    </dgm:pt>
    <dgm:pt modelId="{5B5314B8-583E-42CF-9A33-8078E520EB9F}" type="sibTrans" cxnId="{E4D4ACA2-935D-42DA-B27F-EE5D5DE84401}">
      <dgm:prSet/>
      <dgm:spPr/>
      <dgm:t>
        <a:bodyPr/>
        <a:lstStyle/>
        <a:p>
          <a:endParaRPr lang="en-US"/>
        </a:p>
      </dgm:t>
    </dgm:pt>
    <dgm:pt modelId="{D33D904F-5608-416C-BD7C-36AC5B7A3D8D}">
      <dgm:prSet/>
      <dgm:spPr/>
      <dgm:t>
        <a:bodyPr/>
        <a:lstStyle/>
        <a:p>
          <a:pPr>
            <a:defRPr cap="all"/>
          </a:pPr>
          <a:r>
            <a:rPr lang="en-US"/>
            <a:t>Activities (Activities to achieve those goals)</a:t>
          </a:r>
        </a:p>
      </dgm:t>
    </dgm:pt>
    <dgm:pt modelId="{CB828406-D4FC-444E-8B16-9B05B75BA747}" type="parTrans" cxnId="{E276D1DF-44BC-4724-8AF2-40D48097C6D0}">
      <dgm:prSet/>
      <dgm:spPr/>
      <dgm:t>
        <a:bodyPr/>
        <a:lstStyle/>
        <a:p>
          <a:endParaRPr lang="en-US"/>
        </a:p>
      </dgm:t>
    </dgm:pt>
    <dgm:pt modelId="{BA155A24-141C-4D3F-97A9-A56C59E0EEBA}" type="sibTrans" cxnId="{E276D1DF-44BC-4724-8AF2-40D48097C6D0}">
      <dgm:prSet/>
      <dgm:spPr/>
      <dgm:t>
        <a:bodyPr/>
        <a:lstStyle/>
        <a:p>
          <a:endParaRPr lang="en-US"/>
        </a:p>
      </dgm:t>
    </dgm:pt>
    <dgm:pt modelId="{B3B2F647-6E51-4858-B198-CE7F60D3C09A}" type="pres">
      <dgm:prSet presAssocID="{B1187D3D-C717-47BA-A03C-9E5ABF50764C}" presName="root" presStyleCnt="0">
        <dgm:presLayoutVars>
          <dgm:dir/>
          <dgm:resizeHandles val="exact"/>
        </dgm:presLayoutVars>
      </dgm:prSet>
      <dgm:spPr/>
    </dgm:pt>
    <dgm:pt modelId="{454BE922-1C9E-4808-8A7E-CEC4B3221372}" type="pres">
      <dgm:prSet presAssocID="{65BA64FD-BC6D-47B3-BA2C-A30BF7EFB66C}" presName="compNode" presStyleCnt="0"/>
      <dgm:spPr/>
    </dgm:pt>
    <dgm:pt modelId="{AFFF7D45-A860-43ED-96B5-48C3EE42B132}" type="pres">
      <dgm:prSet presAssocID="{65BA64FD-BC6D-47B3-BA2C-A30BF7EFB66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603EF6-67B5-46E1-B81E-CD1736074C16}" type="pres">
      <dgm:prSet presAssocID="{65BA64FD-BC6D-47B3-BA2C-A30BF7EFB6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14E2EC-8D63-43A6-9014-953B0C74F5F5}" type="pres">
      <dgm:prSet presAssocID="{65BA64FD-BC6D-47B3-BA2C-A30BF7EFB66C}" presName="spaceRect" presStyleCnt="0"/>
      <dgm:spPr/>
    </dgm:pt>
    <dgm:pt modelId="{2FC18515-566A-4562-9B6C-A5BE468D42D4}" type="pres">
      <dgm:prSet presAssocID="{65BA64FD-BC6D-47B3-BA2C-A30BF7EFB66C}" presName="textRect" presStyleLbl="revTx" presStyleIdx="0" presStyleCnt="3">
        <dgm:presLayoutVars>
          <dgm:chMax val="1"/>
          <dgm:chPref val="1"/>
        </dgm:presLayoutVars>
      </dgm:prSet>
      <dgm:spPr/>
    </dgm:pt>
    <dgm:pt modelId="{83624581-B58C-4BCA-ABC4-221CE16A6D66}" type="pres">
      <dgm:prSet presAssocID="{C28B640C-BF9E-4543-909E-B0F52FE6BDA6}" presName="sibTrans" presStyleCnt="0"/>
      <dgm:spPr/>
    </dgm:pt>
    <dgm:pt modelId="{4228E0D3-8EB8-48E2-AA4C-6456DFEFF98C}" type="pres">
      <dgm:prSet presAssocID="{A145701F-0935-457B-BD56-7D4F0DFC70C9}" presName="compNode" presStyleCnt="0"/>
      <dgm:spPr/>
    </dgm:pt>
    <dgm:pt modelId="{2FECF815-57A8-46DB-BD40-776F98E7566C}" type="pres">
      <dgm:prSet presAssocID="{A145701F-0935-457B-BD56-7D4F0DFC70C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20A62D-2E66-4AC1-BA2D-397EC9DBBEB2}" type="pres">
      <dgm:prSet presAssocID="{A145701F-0935-457B-BD56-7D4F0DFC70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09BCA87-813C-40D7-BD05-936ED1E3F0A3}" type="pres">
      <dgm:prSet presAssocID="{A145701F-0935-457B-BD56-7D4F0DFC70C9}" presName="spaceRect" presStyleCnt="0"/>
      <dgm:spPr/>
    </dgm:pt>
    <dgm:pt modelId="{9E8D5959-5F42-4DC4-B850-96A0A0476BC1}" type="pres">
      <dgm:prSet presAssocID="{A145701F-0935-457B-BD56-7D4F0DFC70C9}" presName="textRect" presStyleLbl="revTx" presStyleIdx="1" presStyleCnt="3">
        <dgm:presLayoutVars>
          <dgm:chMax val="1"/>
          <dgm:chPref val="1"/>
        </dgm:presLayoutVars>
      </dgm:prSet>
      <dgm:spPr/>
    </dgm:pt>
    <dgm:pt modelId="{C23CDC9B-6F2B-4767-9420-1BEF5A31C7C4}" type="pres">
      <dgm:prSet presAssocID="{5B5314B8-583E-42CF-9A33-8078E520EB9F}" presName="sibTrans" presStyleCnt="0"/>
      <dgm:spPr/>
    </dgm:pt>
    <dgm:pt modelId="{28AFD6B4-694D-423B-A967-7CB61C75F7D7}" type="pres">
      <dgm:prSet presAssocID="{D33D904F-5608-416C-BD7C-36AC5B7A3D8D}" presName="compNode" presStyleCnt="0"/>
      <dgm:spPr/>
    </dgm:pt>
    <dgm:pt modelId="{C0DEA000-1E49-4146-B4DF-D8F97EDFA14A}" type="pres">
      <dgm:prSet presAssocID="{D33D904F-5608-416C-BD7C-36AC5B7A3D8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FA81BA-8424-4C00-A11B-8F90F2013FE6}" type="pres">
      <dgm:prSet presAssocID="{D33D904F-5608-416C-BD7C-36AC5B7A3D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E429CCC-107D-4BC6-BE95-83BB21FD7D27}" type="pres">
      <dgm:prSet presAssocID="{D33D904F-5608-416C-BD7C-36AC5B7A3D8D}" presName="spaceRect" presStyleCnt="0"/>
      <dgm:spPr/>
    </dgm:pt>
    <dgm:pt modelId="{C9C9FC35-F8EA-4288-86A5-A124BF7F1483}" type="pres">
      <dgm:prSet presAssocID="{D33D904F-5608-416C-BD7C-36AC5B7A3D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0D5D65-F061-4851-878A-72530B5DEE2C}" type="presOf" srcId="{B1187D3D-C717-47BA-A03C-9E5ABF50764C}" destId="{B3B2F647-6E51-4858-B198-CE7F60D3C09A}" srcOrd="0" destOrd="0" presId="urn:microsoft.com/office/officeart/2018/5/layout/IconLeafLabelList"/>
    <dgm:cxn modelId="{E6E72378-F1CC-4829-A012-3DE913B66F35}" type="presOf" srcId="{A145701F-0935-457B-BD56-7D4F0DFC70C9}" destId="{9E8D5959-5F42-4DC4-B850-96A0A0476BC1}" srcOrd="0" destOrd="0" presId="urn:microsoft.com/office/officeart/2018/5/layout/IconLeafLabelList"/>
    <dgm:cxn modelId="{942E67A0-4973-4D46-9674-B307171CA718}" srcId="{B1187D3D-C717-47BA-A03C-9E5ABF50764C}" destId="{65BA64FD-BC6D-47B3-BA2C-A30BF7EFB66C}" srcOrd="0" destOrd="0" parTransId="{62CCB042-CD55-4021-ABD6-6EE04F5A9A2D}" sibTransId="{C28B640C-BF9E-4543-909E-B0F52FE6BDA6}"/>
    <dgm:cxn modelId="{E4D4ACA2-935D-42DA-B27F-EE5D5DE84401}" srcId="{B1187D3D-C717-47BA-A03C-9E5ABF50764C}" destId="{A145701F-0935-457B-BD56-7D4F0DFC70C9}" srcOrd="1" destOrd="0" parTransId="{BF222F97-38A6-461E-8AFE-D85009D128CF}" sibTransId="{5B5314B8-583E-42CF-9A33-8078E520EB9F}"/>
    <dgm:cxn modelId="{79226AC1-900B-405C-B90B-A200E5EE0534}" type="presOf" srcId="{65BA64FD-BC6D-47B3-BA2C-A30BF7EFB66C}" destId="{2FC18515-566A-4562-9B6C-A5BE468D42D4}" srcOrd="0" destOrd="0" presId="urn:microsoft.com/office/officeart/2018/5/layout/IconLeafLabelList"/>
    <dgm:cxn modelId="{92A37CDC-0FBF-4793-8287-9BD5919A80F2}" type="presOf" srcId="{D33D904F-5608-416C-BD7C-36AC5B7A3D8D}" destId="{C9C9FC35-F8EA-4288-86A5-A124BF7F1483}" srcOrd="0" destOrd="0" presId="urn:microsoft.com/office/officeart/2018/5/layout/IconLeafLabelList"/>
    <dgm:cxn modelId="{E276D1DF-44BC-4724-8AF2-40D48097C6D0}" srcId="{B1187D3D-C717-47BA-A03C-9E5ABF50764C}" destId="{D33D904F-5608-416C-BD7C-36AC5B7A3D8D}" srcOrd="2" destOrd="0" parTransId="{CB828406-D4FC-444E-8B16-9B05B75BA747}" sibTransId="{BA155A24-141C-4D3F-97A9-A56C59E0EEBA}"/>
    <dgm:cxn modelId="{7340F99C-08AD-4FE8-B989-703D5F19FF15}" type="presParOf" srcId="{B3B2F647-6E51-4858-B198-CE7F60D3C09A}" destId="{454BE922-1C9E-4808-8A7E-CEC4B3221372}" srcOrd="0" destOrd="0" presId="urn:microsoft.com/office/officeart/2018/5/layout/IconLeafLabelList"/>
    <dgm:cxn modelId="{26E19DFD-8633-4FD7-8DDB-0669F5632A9C}" type="presParOf" srcId="{454BE922-1C9E-4808-8A7E-CEC4B3221372}" destId="{AFFF7D45-A860-43ED-96B5-48C3EE42B132}" srcOrd="0" destOrd="0" presId="urn:microsoft.com/office/officeart/2018/5/layout/IconLeafLabelList"/>
    <dgm:cxn modelId="{D93D5F87-FA51-4519-B301-0483AE20A7C6}" type="presParOf" srcId="{454BE922-1C9E-4808-8A7E-CEC4B3221372}" destId="{01603EF6-67B5-46E1-B81E-CD1736074C16}" srcOrd="1" destOrd="0" presId="urn:microsoft.com/office/officeart/2018/5/layout/IconLeafLabelList"/>
    <dgm:cxn modelId="{857E26E5-A247-4064-96D9-C92EFFAE7126}" type="presParOf" srcId="{454BE922-1C9E-4808-8A7E-CEC4B3221372}" destId="{5914E2EC-8D63-43A6-9014-953B0C74F5F5}" srcOrd="2" destOrd="0" presId="urn:microsoft.com/office/officeart/2018/5/layout/IconLeafLabelList"/>
    <dgm:cxn modelId="{038E80FF-AF30-4D4F-92A0-14EA1D737DD7}" type="presParOf" srcId="{454BE922-1C9E-4808-8A7E-CEC4B3221372}" destId="{2FC18515-566A-4562-9B6C-A5BE468D42D4}" srcOrd="3" destOrd="0" presId="urn:microsoft.com/office/officeart/2018/5/layout/IconLeafLabelList"/>
    <dgm:cxn modelId="{6A63FB69-8A53-463E-AA0D-10185E4EE19E}" type="presParOf" srcId="{B3B2F647-6E51-4858-B198-CE7F60D3C09A}" destId="{83624581-B58C-4BCA-ABC4-221CE16A6D66}" srcOrd="1" destOrd="0" presId="urn:microsoft.com/office/officeart/2018/5/layout/IconLeafLabelList"/>
    <dgm:cxn modelId="{3A4E3F9A-20BB-481D-9261-1728CD5DD03C}" type="presParOf" srcId="{B3B2F647-6E51-4858-B198-CE7F60D3C09A}" destId="{4228E0D3-8EB8-48E2-AA4C-6456DFEFF98C}" srcOrd="2" destOrd="0" presId="urn:microsoft.com/office/officeart/2018/5/layout/IconLeafLabelList"/>
    <dgm:cxn modelId="{C420DA9C-C80D-409C-82E7-00CB3FF9F681}" type="presParOf" srcId="{4228E0D3-8EB8-48E2-AA4C-6456DFEFF98C}" destId="{2FECF815-57A8-46DB-BD40-776F98E7566C}" srcOrd="0" destOrd="0" presId="urn:microsoft.com/office/officeart/2018/5/layout/IconLeafLabelList"/>
    <dgm:cxn modelId="{23B0EE39-5408-4348-9AE1-52528E9D2A2C}" type="presParOf" srcId="{4228E0D3-8EB8-48E2-AA4C-6456DFEFF98C}" destId="{F220A62D-2E66-4AC1-BA2D-397EC9DBBEB2}" srcOrd="1" destOrd="0" presId="urn:microsoft.com/office/officeart/2018/5/layout/IconLeafLabelList"/>
    <dgm:cxn modelId="{183A166B-4FF7-4F17-A7FC-8105C233ECDD}" type="presParOf" srcId="{4228E0D3-8EB8-48E2-AA4C-6456DFEFF98C}" destId="{309BCA87-813C-40D7-BD05-936ED1E3F0A3}" srcOrd="2" destOrd="0" presId="urn:microsoft.com/office/officeart/2018/5/layout/IconLeafLabelList"/>
    <dgm:cxn modelId="{8FD3B0EF-58E5-47A3-BDCC-939AD635CDC3}" type="presParOf" srcId="{4228E0D3-8EB8-48E2-AA4C-6456DFEFF98C}" destId="{9E8D5959-5F42-4DC4-B850-96A0A0476BC1}" srcOrd="3" destOrd="0" presId="urn:microsoft.com/office/officeart/2018/5/layout/IconLeafLabelList"/>
    <dgm:cxn modelId="{F4E4E582-0742-4D60-9D82-C9136AA946B4}" type="presParOf" srcId="{B3B2F647-6E51-4858-B198-CE7F60D3C09A}" destId="{C23CDC9B-6F2B-4767-9420-1BEF5A31C7C4}" srcOrd="3" destOrd="0" presId="urn:microsoft.com/office/officeart/2018/5/layout/IconLeafLabelList"/>
    <dgm:cxn modelId="{07A56DF6-2C74-44F1-8066-C1B6C8ED2DE8}" type="presParOf" srcId="{B3B2F647-6E51-4858-B198-CE7F60D3C09A}" destId="{28AFD6B4-694D-423B-A967-7CB61C75F7D7}" srcOrd="4" destOrd="0" presId="urn:microsoft.com/office/officeart/2018/5/layout/IconLeafLabelList"/>
    <dgm:cxn modelId="{117F02C3-317E-4667-8623-B20102F8806F}" type="presParOf" srcId="{28AFD6B4-694D-423B-A967-7CB61C75F7D7}" destId="{C0DEA000-1E49-4146-B4DF-D8F97EDFA14A}" srcOrd="0" destOrd="0" presId="urn:microsoft.com/office/officeart/2018/5/layout/IconLeafLabelList"/>
    <dgm:cxn modelId="{F4553933-FA7F-4CDB-942A-EAAC197EB402}" type="presParOf" srcId="{28AFD6B4-694D-423B-A967-7CB61C75F7D7}" destId="{E5FA81BA-8424-4C00-A11B-8F90F2013FE6}" srcOrd="1" destOrd="0" presId="urn:microsoft.com/office/officeart/2018/5/layout/IconLeafLabelList"/>
    <dgm:cxn modelId="{B581D43D-C852-47BA-A23A-1F13D5429F33}" type="presParOf" srcId="{28AFD6B4-694D-423B-A967-7CB61C75F7D7}" destId="{CE429CCC-107D-4BC6-BE95-83BB21FD7D27}" srcOrd="2" destOrd="0" presId="urn:microsoft.com/office/officeart/2018/5/layout/IconLeafLabelList"/>
    <dgm:cxn modelId="{90924883-DC78-42D6-AB18-1199EF182A92}" type="presParOf" srcId="{28AFD6B4-694D-423B-A967-7CB61C75F7D7}" destId="{C9C9FC35-F8EA-4288-86A5-A124BF7F14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1DFB-3376-4DA4-A723-BD4604A15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67750A-07C0-408A-84EC-04B59C0BECE3}">
      <dgm:prSet/>
      <dgm:spPr/>
      <dgm:t>
        <a:bodyPr/>
        <a:lstStyle/>
        <a:p>
          <a:r>
            <a:rPr lang="en-US"/>
            <a:t>Classes and workshops (best for general skills)</a:t>
          </a:r>
        </a:p>
      </dgm:t>
    </dgm:pt>
    <dgm:pt modelId="{36C4CD75-7ADC-4035-8A74-C6E3514A60C4}" type="parTrans" cxnId="{2A211498-35B2-494F-8A0B-6E0AC2666217}">
      <dgm:prSet/>
      <dgm:spPr/>
      <dgm:t>
        <a:bodyPr/>
        <a:lstStyle/>
        <a:p>
          <a:endParaRPr lang="en-US"/>
        </a:p>
      </dgm:t>
    </dgm:pt>
    <dgm:pt modelId="{E42CC4AB-A6AA-422C-97CF-6C0D59FD45BC}" type="sibTrans" cxnId="{2A211498-35B2-494F-8A0B-6E0AC2666217}">
      <dgm:prSet/>
      <dgm:spPr/>
      <dgm:t>
        <a:bodyPr/>
        <a:lstStyle/>
        <a:p>
          <a:endParaRPr lang="en-US"/>
        </a:p>
      </dgm:t>
    </dgm:pt>
    <dgm:pt modelId="{F03398EA-25D9-4769-87CD-B06E29A080F7}">
      <dgm:prSet/>
      <dgm:spPr/>
      <dgm:t>
        <a:bodyPr/>
        <a:lstStyle/>
        <a:p>
          <a:r>
            <a:rPr lang="en-US"/>
            <a:t>Hands on mentor-based training (best for specific techniques/skills)</a:t>
          </a:r>
        </a:p>
      </dgm:t>
    </dgm:pt>
    <dgm:pt modelId="{B3400D42-F6A2-4257-931A-D339B3E090C4}" type="parTrans" cxnId="{68BCC406-6187-4B6D-B933-D7FE13F647FF}">
      <dgm:prSet/>
      <dgm:spPr/>
      <dgm:t>
        <a:bodyPr/>
        <a:lstStyle/>
        <a:p>
          <a:endParaRPr lang="en-US"/>
        </a:p>
      </dgm:t>
    </dgm:pt>
    <dgm:pt modelId="{D2D6279C-17B3-4E57-8118-00EA406FEA8D}" type="sibTrans" cxnId="{68BCC406-6187-4B6D-B933-D7FE13F647FF}">
      <dgm:prSet/>
      <dgm:spPr/>
      <dgm:t>
        <a:bodyPr/>
        <a:lstStyle/>
        <a:p>
          <a:endParaRPr lang="en-US"/>
        </a:p>
      </dgm:t>
    </dgm:pt>
    <dgm:pt modelId="{302AD7E9-E26F-4802-BC4C-BEB11041037A}">
      <dgm:prSet/>
      <dgm:spPr/>
      <dgm:t>
        <a:bodyPr/>
        <a:lstStyle/>
        <a:p>
          <a:r>
            <a:rPr lang="en-US"/>
            <a:t>Conferences and meetings (for networking and sharing your work)</a:t>
          </a:r>
        </a:p>
      </dgm:t>
    </dgm:pt>
    <dgm:pt modelId="{CCB09821-65DB-4977-B17D-02B1BFB420CC}" type="parTrans" cxnId="{992CB74C-F8AE-48FA-99B2-30DBFC8D40C4}">
      <dgm:prSet/>
      <dgm:spPr/>
      <dgm:t>
        <a:bodyPr/>
        <a:lstStyle/>
        <a:p>
          <a:endParaRPr lang="en-US"/>
        </a:p>
      </dgm:t>
    </dgm:pt>
    <dgm:pt modelId="{90372034-8098-42FA-9A39-A73008FA2788}" type="sibTrans" cxnId="{992CB74C-F8AE-48FA-99B2-30DBFC8D40C4}">
      <dgm:prSet/>
      <dgm:spPr/>
      <dgm:t>
        <a:bodyPr/>
        <a:lstStyle/>
        <a:p>
          <a:endParaRPr lang="en-US"/>
        </a:p>
      </dgm:t>
    </dgm:pt>
    <dgm:pt modelId="{123872F4-BCA9-4B3A-98E1-4E9C9D1521E5}">
      <dgm:prSet/>
      <dgm:spPr/>
      <dgm:t>
        <a:bodyPr/>
        <a:lstStyle/>
        <a:p>
          <a:r>
            <a:rPr lang="en-US"/>
            <a:t>Include some professional development goals and activities</a:t>
          </a:r>
        </a:p>
      </dgm:t>
    </dgm:pt>
    <dgm:pt modelId="{90D5ACDC-CD8C-48AC-A63F-7E463C1AC314}" type="parTrans" cxnId="{C67B1B0A-8129-4891-9FEE-127C5AE69560}">
      <dgm:prSet/>
      <dgm:spPr/>
      <dgm:t>
        <a:bodyPr/>
        <a:lstStyle/>
        <a:p>
          <a:endParaRPr lang="en-US"/>
        </a:p>
      </dgm:t>
    </dgm:pt>
    <dgm:pt modelId="{4F8B3844-82CD-4838-808D-1AEAF679124E}" type="sibTrans" cxnId="{C67B1B0A-8129-4891-9FEE-127C5AE69560}">
      <dgm:prSet/>
      <dgm:spPr/>
      <dgm:t>
        <a:bodyPr/>
        <a:lstStyle/>
        <a:p>
          <a:endParaRPr lang="en-US"/>
        </a:p>
      </dgm:t>
    </dgm:pt>
    <dgm:pt modelId="{A047CD6F-E734-4645-B767-BCDE573B5A80}">
      <dgm:prSet/>
      <dgm:spPr/>
      <dgm:t>
        <a:bodyPr/>
        <a:lstStyle/>
        <a:p>
          <a:r>
            <a:rPr lang="en-US"/>
            <a:t>Beware of the “usual activities”.  Lab meetings, seminars, talking to mentor should happen regardless of the fellowship.</a:t>
          </a:r>
        </a:p>
      </dgm:t>
    </dgm:pt>
    <dgm:pt modelId="{2572099D-2DD0-440F-AF7F-7B4D29BC4F4E}" type="parTrans" cxnId="{CE67C2C6-6AC5-4A0A-885F-03F8C188B5D1}">
      <dgm:prSet/>
      <dgm:spPr/>
      <dgm:t>
        <a:bodyPr/>
        <a:lstStyle/>
        <a:p>
          <a:endParaRPr lang="en-US"/>
        </a:p>
      </dgm:t>
    </dgm:pt>
    <dgm:pt modelId="{A256EDEC-3936-4ABA-9E81-8D2D6CEBF06F}" type="sibTrans" cxnId="{CE67C2C6-6AC5-4A0A-885F-03F8C188B5D1}">
      <dgm:prSet/>
      <dgm:spPr/>
      <dgm:t>
        <a:bodyPr/>
        <a:lstStyle/>
        <a:p>
          <a:endParaRPr lang="en-US"/>
        </a:p>
      </dgm:t>
    </dgm:pt>
    <dgm:pt modelId="{64B3399D-320A-48A4-84EF-C8C5B9D968E5}" type="pres">
      <dgm:prSet presAssocID="{087E1DFB-3376-4DA4-A723-BD4604A1535E}" presName="root" presStyleCnt="0">
        <dgm:presLayoutVars>
          <dgm:dir/>
          <dgm:resizeHandles val="exact"/>
        </dgm:presLayoutVars>
      </dgm:prSet>
      <dgm:spPr/>
    </dgm:pt>
    <dgm:pt modelId="{BB1A7E3D-4C24-4218-B9BF-989AF2183BD9}" type="pres">
      <dgm:prSet presAssocID="{6367750A-07C0-408A-84EC-04B59C0BECE3}" presName="compNode" presStyleCnt="0"/>
      <dgm:spPr/>
    </dgm:pt>
    <dgm:pt modelId="{703AE14A-9DDD-4B80-9BBF-C55AA17834E4}" type="pres">
      <dgm:prSet presAssocID="{6367750A-07C0-408A-84EC-04B59C0BECE3}" presName="bgRect" presStyleLbl="bgShp" presStyleIdx="0" presStyleCnt="5"/>
      <dgm:spPr/>
    </dgm:pt>
    <dgm:pt modelId="{7D0C2B4E-6475-4AD5-87DB-99522C1567B7}" type="pres">
      <dgm:prSet presAssocID="{6367750A-07C0-408A-84EC-04B59C0BEC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60FBCD-D5A6-4CCA-AB6B-1DB1653CBDAF}" type="pres">
      <dgm:prSet presAssocID="{6367750A-07C0-408A-84EC-04B59C0BECE3}" presName="spaceRect" presStyleCnt="0"/>
      <dgm:spPr/>
    </dgm:pt>
    <dgm:pt modelId="{E3356801-42D2-4553-B8A3-38475B676E75}" type="pres">
      <dgm:prSet presAssocID="{6367750A-07C0-408A-84EC-04B59C0BECE3}" presName="parTx" presStyleLbl="revTx" presStyleIdx="0" presStyleCnt="5">
        <dgm:presLayoutVars>
          <dgm:chMax val="0"/>
          <dgm:chPref val="0"/>
        </dgm:presLayoutVars>
      </dgm:prSet>
      <dgm:spPr/>
    </dgm:pt>
    <dgm:pt modelId="{C7498D75-A757-49AE-B1D6-334C097CB4E6}" type="pres">
      <dgm:prSet presAssocID="{E42CC4AB-A6AA-422C-97CF-6C0D59FD45BC}" presName="sibTrans" presStyleCnt="0"/>
      <dgm:spPr/>
    </dgm:pt>
    <dgm:pt modelId="{F498AFDB-124A-426A-93A2-9B9075A5D647}" type="pres">
      <dgm:prSet presAssocID="{F03398EA-25D9-4769-87CD-B06E29A080F7}" presName="compNode" presStyleCnt="0"/>
      <dgm:spPr/>
    </dgm:pt>
    <dgm:pt modelId="{517EA2AC-3D18-4947-9355-14ACC2885186}" type="pres">
      <dgm:prSet presAssocID="{F03398EA-25D9-4769-87CD-B06E29A080F7}" presName="bgRect" presStyleLbl="bgShp" presStyleIdx="1" presStyleCnt="5"/>
      <dgm:spPr/>
    </dgm:pt>
    <dgm:pt modelId="{E96000F2-F68B-4FC1-B1DC-EEE12D31EBEF}" type="pres">
      <dgm:prSet presAssocID="{F03398EA-25D9-4769-87CD-B06E29A080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DB7B96B-7341-46F5-9613-B4FA4E4EB97D}" type="pres">
      <dgm:prSet presAssocID="{F03398EA-25D9-4769-87CD-B06E29A080F7}" presName="spaceRect" presStyleCnt="0"/>
      <dgm:spPr/>
    </dgm:pt>
    <dgm:pt modelId="{2E41B0F1-5819-4372-9FD9-3E0FEE0219D0}" type="pres">
      <dgm:prSet presAssocID="{F03398EA-25D9-4769-87CD-B06E29A080F7}" presName="parTx" presStyleLbl="revTx" presStyleIdx="1" presStyleCnt="5">
        <dgm:presLayoutVars>
          <dgm:chMax val="0"/>
          <dgm:chPref val="0"/>
        </dgm:presLayoutVars>
      </dgm:prSet>
      <dgm:spPr/>
    </dgm:pt>
    <dgm:pt modelId="{73DF4809-5667-48A1-87E9-5174C7D77C93}" type="pres">
      <dgm:prSet presAssocID="{D2D6279C-17B3-4E57-8118-00EA406FEA8D}" presName="sibTrans" presStyleCnt="0"/>
      <dgm:spPr/>
    </dgm:pt>
    <dgm:pt modelId="{CC84F31C-4AB9-4369-BBE9-00AAB5571ED7}" type="pres">
      <dgm:prSet presAssocID="{302AD7E9-E26F-4802-BC4C-BEB11041037A}" presName="compNode" presStyleCnt="0"/>
      <dgm:spPr/>
    </dgm:pt>
    <dgm:pt modelId="{1D4576EE-D95B-4315-B04C-1C7CCE4C9858}" type="pres">
      <dgm:prSet presAssocID="{302AD7E9-E26F-4802-BC4C-BEB11041037A}" presName="bgRect" presStyleLbl="bgShp" presStyleIdx="2" presStyleCnt="5"/>
      <dgm:spPr/>
    </dgm:pt>
    <dgm:pt modelId="{3132A008-3A01-4053-9957-9FA17A37B1F1}" type="pres">
      <dgm:prSet presAssocID="{302AD7E9-E26F-4802-BC4C-BEB1104103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BB98BC1-6EC1-4DF8-89FD-AD10D3CB70B7}" type="pres">
      <dgm:prSet presAssocID="{302AD7E9-E26F-4802-BC4C-BEB11041037A}" presName="spaceRect" presStyleCnt="0"/>
      <dgm:spPr/>
    </dgm:pt>
    <dgm:pt modelId="{DEB956B0-4502-43CC-B6C9-C643B211E44C}" type="pres">
      <dgm:prSet presAssocID="{302AD7E9-E26F-4802-BC4C-BEB11041037A}" presName="parTx" presStyleLbl="revTx" presStyleIdx="2" presStyleCnt="5">
        <dgm:presLayoutVars>
          <dgm:chMax val="0"/>
          <dgm:chPref val="0"/>
        </dgm:presLayoutVars>
      </dgm:prSet>
      <dgm:spPr/>
    </dgm:pt>
    <dgm:pt modelId="{BA1A8B26-D2F2-471E-8367-6B64CDCBBEAE}" type="pres">
      <dgm:prSet presAssocID="{90372034-8098-42FA-9A39-A73008FA2788}" presName="sibTrans" presStyleCnt="0"/>
      <dgm:spPr/>
    </dgm:pt>
    <dgm:pt modelId="{C1FB2D48-F110-4D09-B8F1-3401BF413469}" type="pres">
      <dgm:prSet presAssocID="{123872F4-BCA9-4B3A-98E1-4E9C9D1521E5}" presName="compNode" presStyleCnt="0"/>
      <dgm:spPr/>
    </dgm:pt>
    <dgm:pt modelId="{E09E4ADD-0098-4B8B-87CF-6DFF787214EE}" type="pres">
      <dgm:prSet presAssocID="{123872F4-BCA9-4B3A-98E1-4E9C9D1521E5}" presName="bgRect" presStyleLbl="bgShp" presStyleIdx="3" presStyleCnt="5"/>
      <dgm:spPr/>
    </dgm:pt>
    <dgm:pt modelId="{6C5C294C-6D1A-468E-A4CA-B75E787B1BE9}" type="pres">
      <dgm:prSet presAssocID="{123872F4-BCA9-4B3A-98E1-4E9C9D1521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4794741-34C5-46A8-83BF-59CB62A523AD}" type="pres">
      <dgm:prSet presAssocID="{123872F4-BCA9-4B3A-98E1-4E9C9D1521E5}" presName="spaceRect" presStyleCnt="0"/>
      <dgm:spPr/>
    </dgm:pt>
    <dgm:pt modelId="{28D6F9BA-C754-4420-96CA-107826531DA4}" type="pres">
      <dgm:prSet presAssocID="{123872F4-BCA9-4B3A-98E1-4E9C9D1521E5}" presName="parTx" presStyleLbl="revTx" presStyleIdx="3" presStyleCnt="5">
        <dgm:presLayoutVars>
          <dgm:chMax val="0"/>
          <dgm:chPref val="0"/>
        </dgm:presLayoutVars>
      </dgm:prSet>
      <dgm:spPr/>
    </dgm:pt>
    <dgm:pt modelId="{68ACEF3A-515E-4F00-B2D1-AD35794CA448}" type="pres">
      <dgm:prSet presAssocID="{4F8B3844-82CD-4838-808D-1AEAF679124E}" presName="sibTrans" presStyleCnt="0"/>
      <dgm:spPr/>
    </dgm:pt>
    <dgm:pt modelId="{5C71915F-C423-4FAE-BB48-66E58D6EAE48}" type="pres">
      <dgm:prSet presAssocID="{A047CD6F-E734-4645-B767-BCDE573B5A80}" presName="compNode" presStyleCnt="0"/>
      <dgm:spPr/>
    </dgm:pt>
    <dgm:pt modelId="{BE0CDF70-93AF-4379-9219-A0C7DB148429}" type="pres">
      <dgm:prSet presAssocID="{A047CD6F-E734-4645-B767-BCDE573B5A80}" presName="bgRect" presStyleLbl="bgShp" presStyleIdx="4" presStyleCnt="5"/>
      <dgm:spPr/>
    </dgm:pt>
    <dgm:pt modelId="{144097D5-5F50-454D-BEEA-F6386DDB6100}" type="pres">
      <dgm:prSet presAssocID="{A047CD6F-E734-4645-B767-BCDE573B5A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FFCDABF-F22F-4A67-A825-503176C361E8}" type="pres">
      <dgm:prSet presAssocID="{A047CD6F-E734-4645-B767-BCDE573B5A80}" presName="spaceRect" presStyleCnt="0"/>
      <dgm:spPr/>
    </dgm:pt>
    <dgm:pt modelId="{FE20D1B0-269F-46AF-AA80-2757BB4F0534}" type="pres">
      <dgm:prSet presAssocID="{A047CD6F-E734-4645-B767-BCDE573B5A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8BCC406-6187-4B6D-B933-D7FE13F647FF}" srcId="{087E1DFB-3376-4DA4-A723-BD4604A1535E}" destId="{F03398EA-25D9-4769-87CD-B06E29A080F7}" srcOrd="1" destOrd="0" parTransId="{B3400D42-F6A2-4257-931A-D339B3E090C4}" sibTransId="{D2D6279C-17B3-4E57-8118-00EA406FEA8D}"/>
    <dgm:cxn modelId="{C67B1B0A-8129-4891-9FEE-127C5AE69560}" srcId="{087E1DFB-3376-4DA4-A723-BD4604A1535E}" destId="{123872F4-BCA9-4B3A-98E1-4E9C9D1521E5}" srcOrd="3" destOrd="0" parTransId="{90D5ACDC-CD8C-48AC-A63F-7E463C1AC314}" sibTransId="{4F8B3844-82CD-4838-808D-1AEAF679124E}"/>
    <dgm:cxn modelId="{70073D35-237E-437F-ACA2-3E484CC229A4}" type="presOf" srcId="{087E1DFB-3376-4DA4-A723-BD4604A1535E}" destId="{64B3399D-320A-48A4-84EF-C8C5B9D968E5}" srcOrd="0" destOrd="0" presId="urn:microsoft.com/office/officeart/2018/2/layout/IconVerticalSolidList"/>
    <dgm:cxn modelId="{992CB74C-F8AE-48FA-99B2-30DBFC8D40C4}" srcId="{087E1DFB-3376-4DA4-A723-BD4604A1535E}" destId="{302AD7E9-E26F-4802-BC4C-BEB11041037A}" srcOrd="2" destOrd="0" parTransId="{CCB09821-65DB-4977-B17D-02B1BFB420CC}" sibTransId="{90372034-8098-42FA-9A39-A73008FA2788}"/>
    <dgm:cxn modelId="{44DD5E70-5568-4605-A0E6-8CDCD92074FC}" type="presOf" srcId="{123872F4-BCA9-4B3A-98E1-4E9C9D1521E5}" destId="{28D6F9BA-C754-4420-96CA-107826531DA4}" srcOrd="0" destOrd="0" presId="urn:microsoft.com/office/officeart/2018/2/layout/IconVerticalSolidList"/>
    <dgm:cxn modelId="{CA311384-68A9-4DA0-AE8F-82795D12B97C}" type="presOf" srcId="{A047CD6F-E734-4645-B767-BCDE573B5A80}" destId="{FE20D1B0-269F-46AF-AA80-2757BB4F0534}" srcOrd="0" destOrd="0" presId="urn:microsoft.com/office/officeart/2018/2/layout/IconVerticalSolidList"/>
    <dgm:cxn modelId="{2A211498-35B2-494F-8A0B-6E0AC2666217}" srcId="{087E1DFB-3376-4DA4-A723-BD4604A1535E}" destId="{6367750A-07C0-408A-84EC-04B59C0BECE3}" srcOrd="0" destOrd="0" parTransId="{36C4CD75-7ADC-4035-8A74-C6E3514A60C4}" sibTransId="{E42CC4AB-A6AA-422C-97CF-6C0D59FD45BC}"/>
    <dgm:cxn modelId="{9C5E8BA0-442A-4094-A888-04967AE63CFD}" type="presOf" srcId="{F03398EA-25D9-4769-87CD-B06E29A080F7}" destId="{2E41B0F1-5819-4372-9FD9-3E0FEE0219D0}" srcOrd="0" destOrd="0" presId="urn:microsoft.com/office/officeart/2018/2/layout/IconVerticalSolidList"/>
    <dgm:cxn modelId="{CE67C2C6-6AC5-4A0A-885F-03F8C188B5D1}" srcId="{087E1DFB-3376-4DA4-A723-BD4604A1535E}" destId="{A047CD6F-E734-4645-B767-BCDE573B5A80}" srcOrd="4" destOrd="0" parTransId="{2572099D-2DD0-440F-AF7F-7B4D29BC4F4E}" sibTransId="{A256EDEC-3936-4ABA-9E81-8D2D6CEBF06F}"/>
    <dgm:cxn modelId="{BBE152E8-0EBA-4537-900C-6DAAE90516EB}" type="presOf" srcId="{6367750A-07C0-408A-84EC-04B59C0BECE3}" destId="{E3356801-42D2-4553-B8A3-38475B676E75}" srcOrd="0" destOrd="0" presId="urn:microsoft.com/office/officeart/2018/2/layout/IconVerticalSolidList"/>
    <dgm:cxn modelId="{E543EBF1-7FEA-42AA-B635-29BD30D8C97A}" type="presOf" srcId="{302AD7E9-E26F-4802-BC4C-BEB11041037A}" destId="{DEB956B0-4502-43CC-B6C9-C643B211E44C}" srcOrd="0" destOrd="0" presId="urn:microsoft.com/office/officeart/2018/2/layout/IconVerticalSolidList"/>
    <dgm:cxn modelId="{670F1887-5D5C-4ECC-BBB9-D2DAF8D79E43}" type="presParOf" srcId="{64B3399D-320A-48A4-84EF-C8C5B9D968E5}" destId="{BB1A7E3D-4C24-4218-B9BF-989AF2183BD9}" srcOrd="0" destOrd="0" presId="urn:microsoft.com/office/officeart/2018/2/layout/IconVerticalSolidList"/>
    <dgm:cxn modelId="{393FDEDE-1675-48E2-8239-663398F30990}" type="presParOf" srcId="{BB1A7E3D-4C24-4218-B9BF-989AF2183BD9}" destId="{703AE14A-9DDD-4B80-9BBF-C55AA17834E4}" srcOrd="0" destOrd="0" presId="urn:microsoft.com/office/officeart/2018/2/layout/IconVerticalSolidList"/>
    <dgm:cxn modelId="{B5E07851-AA12-404F-BBD0-720DA59717E8}" type="presParOf" srcId="{BB1A7E3D-4C24-4218-B9BF-989AF2183BD9}" destId="{7D0C2B4E-6475-4AD5-87DB-99522C1567B7}" srcOrd="1" destOrd="0" presId="urn:microsoft.com/office/officeart/2018/2/layout/IconVerticalSolidList"/>
    <dgm:cxn modelId="{70170AA2-7243-4CBF-9890-0FBC9D0319D6}" type="presParOf" srcId="{BB1A7E3D-4C24-4218-B9BF-989AF2183BD9}" destId="{2560FBCD-D5A6-4CCA-AB6B-1DB1653CBDAF}" srcOrd="2" destOrd="0" presId="urn:microsoft.com/office/officeart/2018/2/layout/IconVerticalSolidList"/>
    <dgm:cxn modelId="{360E76B1-85CC-401F-B6A0-57B6823610B4}" type="presParOf" srcId="{BB1A7E3D-4C24-4218-B9BF-989AF2183BD9}" destId="{E3356801-42D2-4553-B8A3-38475B676E75}" srcOrd="3" destOrd="0" presId="urn:microsoft.com/office/officeart/2018/2/layout/IconVerticalSolidList"/>
    <dgm:cxn modelId="{3D796A9A-0251-4E5D-8FE0-F12F3AD7C01D}" type="presParOf" srcId="{64B3399D-320A-48A4-84EF-C8C5B9D968E5}" destId="{C7498D75-A757-49AE-B1D6-334C097CB4E6}" srcOrd="1" destOrd="0" presId="urn:microsoft.com/office/officeart/2018/2/layout/IconVerticalSolidList"/>
    <dgm:cxn modelId="{03D75FD2-F4CE-4A51-A50F-90A9B4C01BA5}" type="presParOf" srcId="{64B3399D-320A-48A4-84EF-C8C5B9D968E5}" destId="{F498AFDB-124A-426A-93A2-9B9075A5D647}" srcOrd="2" destOrd="0" presId="urn:microsoft.com/office/officeart/2018/2/layout/IconVerticalSolidList"/>
    <dgm:cxn modelId="{69A25D06-47B3-42B3-B1F0-45A2114631BC}" type="presParOf" srcId="{F498AFDB-124A-426A-93A2-9B9075A5D647}" destId="{517EA2AC-3D18-4947-9355-14ACC2885186}" srcOrd="0" destOrd="0" presId="urn:microsoft.com/office/officeart/2018/2/layout/IconVerticalSolidList"/>
    <dgm:cxn modelId="{C1999B75-B4A3-4C55-AD44-D1D9FAEE7762}" type="presParOf" srcId="{F498AFDB-124A-426A-93A2-9B9075A5D647}" destId="{E96000F2-F68B-4FC1-B1DC-EEE12D31EBEF}" srcOrd="1" destOrd="0" presId="urn:microsoft.com/office/officeart/2018/2/layout/IconVerticalSolidList"/>
    <dgm:cxn modelId="{8EFF5A7D-C6BB-4145-83F8-A24129FE876B}" type="presParOf" srcId="{F498AFDB-124A-426A-93A2-9B9075A5D647}" destId="{FDB7B96B-7341-46F5-9613-B4FA4E4EB97D}" srcOrd="2" destOrd="0" presId="urn:microsoft.com/office/officeart/2018/2/layout/IconVerticalSolidList"/>
    <dgm:cxn modelId="{1A096069-FB92-4827-BABE-17C13D1907D8}" type="presParOf" srcId="{F498AFDB-124A-426A-93A2-9B9075A5D647}" destId="{2E41B0F1-5819-4372-9FD9-3E0FEE0219D0}" srcOrd="3" destOrd="0" presId="urn:microsoft.com/office/officeart/2018/2/layout/IconVerticalSolidList"/>
    <dgm:cxn modelId="{C24CD256-DB0F-448E-88ED-64145FE042D9}" type="presParOf" srcId="{64B3399D-320A-48A4-84EF-C8C5B9D968E5}" destId="{73DF4809-5667-48A1-87E9-5174C7D77C93}" srcOrd="3" destOrd="0" presId="urn:microsoft.com/office/officeart/2018/2/layout/IconVerticalSolidList"/>
    <dgm:cxn modelId="{576D1F46-4A78-41A5-B7E2-830B14782274}" type="presParOf" srcId="{64B3399D-320A-48A4-84EF-C8C5B9D968E5}" destId="{CC84F31C-4AB9-4369-BBE9-00AAB5571ED7}" srcOrd="4" destOrd="0" presId="urn:microsoft.com/office/officeart/2018/2/layout/IconVerticalSolidList"/>
    <dgm:cxn modelId="{38F4C405-8448-444F-8E20-34F1072D6144}" type="presParOf" srcId="{CC84F31C-4AB9-4369-BBE9-00AAB5571ED7}" destId="{1D4576EE-D95B-4315-B04C-1C7CCE4C9858}" srcOrd="0" destOrd="0" presId="urn:microsoft.com/office/officeart/2018/2/layout/IconVerticalSolidList"/>
    <dgm:cxn modelId="{9F225F6F-3AF0-4253-AD0F-310CBF27E206}" type="presParOf" srcId="{CC84F31C-4AB9-4369-BBE9-00AAB5571ED7}" destId="{3132A008-3A01-4053-9957-9FA17A37B1F1}" srcOrd="1" destOrd="0" presId="urn:microsoft.com/office/officeart/2018/2/layout/IconVerticalSolidList"/>
    <dgm:cxn modelId="{B1B2D6D4-13A7-4E10-B78B-B5928E4914E0}" type="presParOf" srcId="{CC84F31C-4AB9-4369-BBE9-00AAB5571ED7}" destId="{8BB98BC1-6EC1-4DF8-89FD-AD10D3CB70B7}" srcOrd="2" destOrd="0" presId="urn:microsoft.com/office/officeart/2018/2/layout/IconVerticalSolidList"/>
    <dgm:cxn modelId="{3B3E19C9-200C-466C-BB1F-3EADCCB3C5CA}" type="presParOf" srcId="{CC84F31C-4AB9-4369-BBE9-00AAB5571ED7}" destId="{DEB956B0-4502-43CC-B6C9-C643B211E44C}" srcOrd="3" destOrd="0" presId="urn:microsoft.com/office/officeart/2018/2/layout/IconVerticalSolidList"/>
    <dgm:cxn modelId="{9F1D5BAB-81B7-4BCD-AE29-8EDF093AE6E4}" type="presParOf" srcId="{64B3399D-320A-48A4-84EF-C8C5B9D968E5}" destId="{BA1A8B26-D2F2-471E-8367-6B64CDCBBEAE}" srcOrd="5" destOrd="0" presId="urn:microsoft.com/office/officeart/2018/2/layout/IconVerticalSolidList"/>
    <dgm:cxn modelId="{041E41DE-8ED1-4FA3-93D6-5C2F4618A8B7}" type="presParOf" srcId="{64B3399D-320A-48A4-84EF-C8C5B9D968E5}" destId="{C1FB2D48-F110-4D09-B8F1-3401BF413469}" srcOrd="6" destOrd="0" presId="urn:microsoft.com/office/officeart/2018/2/layout/IconVerticalSolidList"/>
    <dgm:cxn modelId="{92D04C8B-204D-446C-9EDD-0F25E2C18B30}" type="presParOf" srcId="{C1FB2D48-F110-4D09-B8F1-3401BF413469}" destId="{E09E4ADD-0098-4B8B-87CF-6DFF787214EE}" srcOrd="0" destOrd="0" presId="urn:microsoft.com/office/officeart/2018/2/layout/IconVerticalSolidList"/>
    <dgm:cxn modelId="{7C77DBBE-53FE-4882-9235-8D7C55DC9D18}" type="presParOf" srcId="{C1FB2D48-F110-4D09-B8F1-3401BF413469}" destId="{6C5C294C-6D1A-468E-A4CA-B75E787B1BE9}" srcOrd="1" destOrd="0" presId="urn:microsoft.com/office/officeart/2018/2/layout/IconVerticalSolidList"/>
    <dgm:cxn modelId="{D28027FC-B30F-4696-832F-0E7E72B15286}" type="presParOf" srcId="{C1FB2D48-F110-4D09-B8F1-3401BF413469}" destId="{54794741-34C5-46A8-83BF-59CB62A523AD}" srcOrd="2" destOrd="0" presId="urn:microsoft.com/office/officeart/2018/2/layout/IconVerticalSolidList"/>
    <dgm:cxn modelId="{4CBD5B5C-07D2-4A9D-94DE-33A0EA99DCCC}" type="presParOf" srcId="{C1FB2D48-F110-4D09-B8F1-3401BF413469}" destId="{28D6F9BA-C754-4420-96CA-107826531DA4}" srcOrd="3" destOrd="0" presId="urn:microsoft.com/office/officeart/2018/2/layout/IconVerticalSolidList"/>
    <dgm:cxn modelId="{B3C62AD4-A71E-47D5-95AB-192CFDFFB847}" type="presParOf" srcId="{64B3399D-320A-48A4-84EF-C8C5B9D968E5}" destId="{68ACEF3A-515E-4F00-B2D1-AD35794CA448}" srcOrd="7" destOrd="0" presId="urn:microsoft.com/office/officeart/2018/2/layout/IconVerticalSolidList"/>
    <dgm:cxn modelId="{13BBE314-5D3A-47E2-84F1-64279C10BEA9}" type="presParOf" srcId="{64B3399D-320A-48A4-84EF-C8C5B9D968E5}" destId="{5C71915F-C423-4FAE-BB48-66E58D6EAE48}" srcOrd="8" destOrd="0" presId="urn:microsoft.com/office/officeart/2018/2/layout/IconVerticalSolidList"/>
    <dgm:cxn modelId="{C76595E0-D4BF-43D1-B999-96D578AF3202}" type="presParOf" srcId="{5C71915F-C423-4FAE-BB48-66E58D6EAE48}" destId="{BE0CDF70-93AF-4379-9219-A0C7DB148429}" srcOrd="0" destOrd="0" presId="urn:microsoft.com/office/officeart/2018/2/layout/IconVerticalSolidList"/>
    <dgm:cxn modelId="{957A7A64-D754-4CA4-8523-A3F506599612}" type="presParOf" srcId="{5C71915F-C423-4FAE-BB48-66E58D6EAE48}" destId="{144097D5-5F50-454D-BEEA-F6386DDB6100}" srcOrd="1" destOrd="0" presId="urn:microsoft.com/office/officeart/2018/2/layout/IconVerticalSolidList"/>
    <dgm:cxn modelId="{915B167E-7595-4A20-8844-25532DB66C5A}" type="presParOf" srcId="{5C71915F-C423-4FAE-BB48-66E58D6EAE48}" destId="{9FFCDABF-F22F-4A67-A825-503176C361E8}" srcOrd="2" destOrd="0" presId="urn:microsoft.com/office/officeart/2018/2/layout/IconVerticalSolidList"/>
    <dgm:cxn modelId="{CB8AA5CA-29CC-437A-8858-1EDCB456EEC5}" type="presParOf" srcId="{5C71915F-C423-4FAE-BB48-66E58D6EAE48}" destId="{FE20D1B0-269F-46AF-AA80-2757BB4F05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66EE54-D3B7-41F0-93B2-952D2CC8C7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9D35F6-85A7-4553-A9E9-E79D460BDCCF}">
      <dgm:prSet/>
      <dgm:spPr/>
      <dgm:t>
        <a:bodyPr/>
        <a:lstStyle/>
        <a:p>
          <a:r>
            <a:rPr lang="en-US"/>
            <a:t>Sponsor/co-sponsor</a:t>
          </a:r>
        </a:p>
      </dgm:t>
    </dgm:pt>
    <dgm:pt modelId="{80D9AFDF-DBD3-46D0-8D99-B505F2FECF14}" type="parTrans" cxnId="{96603DDE-C3DA-4414-B845-D529CA37C5A9}">
      <dgm:prSet/>
      <dgm:spPr/>
      <dgm:t>
        <a:bodyPr/>
        <a:lstStyle/>
        <a:p>
          <a:endParaRPr lang="en-US"/>
        </a:p>
      </dgm:t>
    </dgm:pt>
    <dgm:pt modelId="{7B4F778A-114F-4B14-BBB7-B59954B5CB5B}" type="sibTrans" cxnId="{96603DDE-C3DA-4414-B845-D529CA37C5A9}">
      <dgm:prSet/>
      <dgm:spPr/>
      <dgm:t>
        <a:bodyPr/>
        <a:lstStyle/>
        <a:p>
          <a:endParaRPr lang="en-US"/>
        </a:p>
      </dgm:t>
    </dgm:pt>
    <dgm:pt modelId="{5068E374-A8C2-49AE-B6B0-ECEDDF85F9B2}">
      <dgm:prSet/>
      <dgm:spPr/>
      <dgm:t>
        <a:bodyPr/>
        <a:lstStyle/>
        <a:p>
          <a:r>
            <a:rPr lang="en-US"/>
            <a:t>Collaborators</a:t>
          </a:r>
        </a:p>
      </dgm:t>
    </dgm:pt>
    <dgm:pt modelId="{8089B773-0108-490D-82A2-066EE4F4B821}" type="parTrans" cxnId="{2EFAA9A0-6FCF-4193-AEED-6310CB1290A7}">
      <dgm:prSet/>
      <dgm:spPr/>
      <dgm:t>
        <a:bodyPr/>
        <a:lstStyle/>
        <a:p>
          <a:endParaRPr lang="en-US"/>
        </a:p>
      </dgm:t>
    </dgm:pt>
    <dgm:pt modelId="{650E6F6D-63B2-4F2C-94D1-C290FEB04BDD}" type="sibTrans" cxnId="{2EFAA9A0-6FCF-4193-AEED-6310CB1290A7}">
      <dgm:prSet/>
      <dgm:spPr/>
      <dgm:t>
        <a:bodyPr/>
        <a:lstStyle/>
        <a:p>
          <a:endParaRPr lang="en-US"/>
        </a:p>
      </dgm:t>
    </dgm:pt>
    <dgm:pt modelId="{6CC36BE1-7C92-4FC5-ABDA-DA03FBE4CF9A}">
      <dgm:prSet/>
      <dgm:spPr/>
      <dgm:t>
        <a:bodyPr/>
        <a:lstStyle/>
        <a:p>
          <a:r>
            <a:rPr lang="en-US"/>
            <a:t>Consultants</a:t>
          </a:r>
        </a:p>
      </dgm:t>
    </dgm:pt>
    <dgm:pt modelId="{B753A096-91F4-44C4-8F39-935320C4BB24}" type="parTrans" cxnId="{3FF8050C-5B4D-4D63-92AF-64850936B72B}">
      <dgm:prSet/>
      <dgm:spPr/>
      <dgm:t>
        <a:bodyPr/>
        <a:lstStyle/>
        <a:p>
          <a:endParaRPr lang="en-US"/>
        </a:p>
      </dgm:t>
    </dgm:pt>
    <dgm:pt modelId="{94495A19-E87C-45AE-A7B8-ACAE9EDE7B4D}" type="sibTrans" cxnId="{3FF8050C-5B4D-4D63-92AF-64850936B72B}">
      <dgm:prSet/>
      <dgm:spPr/>
      <dgm:t>
        <a:bodyPr/>
        <a:lstStyle/>
        <a:p>
          <a:endParaRPr lang="en-US"/>
        </a:p>
      </dgm:t>
    </dgm:pt>
    <dgm:pt modelId="{7F2CF99B-EB6F-4052-AF3A-40F31B4997A6}">
      <dgm:prSet/>
      <dgm:spPr/>
      <dgm:t>
        <a:bodyPr/>
        <a:lstStyle/>
        <a:p>
          <a:r>
            <a:rPr lang="en-US"/>
            <a:t>Co-Investigators</a:t>
          </a:r>
        </a:p>
      </dgm:t>
    </dgm:pt>
    <dgm:pt modelId="{0B237EFA-7E9D-41F8-A37B-FC25AE9E98C1}" type="parTrans" cxnId="{5FB733AA-8C23-48A0-87D9-DDF8009E765F}">
      <dgm:prSet/>
      <dgm:spPr/>
      <dgm:t>
        <a:bodyPr/>
        <a:lstStyle/>
        <a:p>
          <a:endParaRPr lang="en-US"/>
        </a:p>
      </dgm:t>
    </dgm:pt>
    <dgm:pt modelId="{BB75B76A-7DE2-4BF5-B5C3-83AC0C682900}" type="sibTrans" cxnId="{5FB733AA-8C23-48A0-87D9-DDF8009E765F}">
      <dgm:prSet/>
      <dgm:spPr/>
      <dgm:t>
        <a:bodyPr/>
        <a:lstStyle/>
        <a:p>
          <a:endParaRPr lang="en-US"/>
        </a:p>
      </dgm:t>
    </dgm:pt>
    <dgm:pt modelId="{B46E373A-87FA-4A84-8CF4-CB8E5EF1BB48}">
      <dgm:prSet/>
      <dgm:spPr/>
      <dgm:t>
        <a:bodyPr/>
        <a:lstStyle/>
        <a:p>
          <a:r>
            <a:rPr lang="en-US"/>
            <a:t>For everyone expect sponsor/cosponsor you’ll need a letter.  Be clear with what they will provide, and how often you will meet</a:t>
          </a:r>
        </a:p>
      </dgm:t>
    </dgm:pt>
    <dgm:pt modelId="{FB25EF2E-72FA-4017-8EB2-5B90CDD4B4E5}" type="parTrans" cxnId="{377D2866-4A6B-441F-ABBF-A737BC0CDAC0}">
      <dgm:prSet/>
      <dgm:spPr/>
      <dgm:t>
        <a:bodyPr/>
        <a:lstStyle/>
        <a:p>
          <a:endParaRPr lang="en-US"/>
        </a:p>
      </dgm:t>
    </dgm:pt>
    <dgm:pt modelId="{17A934BD-3F25-401E-A1EC-196EA7700AB2}" type="sibTrans" cxnId="{377D2866-4A6B-441F-ABBF-A737BC0CDAC0}">
      <dgm:prSet/>
      <dgm:spPr/>
      <dgm:t>
        <a:bodyPr/>
        <a:lstStyle/>
        <a:p>
          <a:endParaRPr lang="en-US"/>
        </a:p>
      </dgm:t>
    </dgm:pt>
    <dgm:pt modelId="{1F82C82E-31EC-485D-B2B8-F211596865FA}" type="pres">
      <dgm:prSet presAssocID="{7E66EE54-D3B7-41F0-93B2-952D2CC8C71D}" presName="root" presStyleCnt="0">
        <dgm:presLayoutVars>
          <dgm:dir/>
          <dgm:resizeHandles val="exact"/>
        </dgm:presLayoutVars>
      </dgm:prSet>
      <dgm:spPr/>
    </dgm:pt>
    <dgm:pt modelId="{2CF1E423-95B9-4D2F-95FE-47084D967F1C}" type="pres">
      <dgm:prSet presAssocID="{DA9D35F6-85A7-4553-A9E9-E79D460BDCCF}" presName="compNode" presStyleCnt="0"/>
      <dgm:spPr/>
    </dgm:pt>
    <dgm:pt modelId="{DCB94DA2-CE4B-45A2-A50D-9C05F913DBA3}" type="pres">
      <dgm:prSet presAssocID="{DA9D35F6-85A7-4553-A9E9-E79D460BDCCF}" presName="bgRect" presStyleLbl="bgShp" presStyleIdx="0" presStyleCnt="5"/>
      <dgm:spPr/>
    </dgm:pt>
    <dgm:pt modelId="{0B6858BD-958B-4E42-946B-507240DD8042}" type="pres">
      <dgm:prSet presAssocID="{DA9D35F6-85A7-4553-A9E9-E79D460BDC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DDE8BFE-8732-486E-B02C-15C175CA0E41}" type="pres">
      <dgm:prSet presAssocID="{DA9D35F6-85A7-4553-A9E9-E79D460BDCCF}" presName="spaceRect" presStyleCnt="0"/>
      <dgm:spPr/>
    </dgm:pt>
    <dgm:pt modelId="{6D75125B-90C6-4F92-AE20-FA69531E8DCF}" type="pres">
      <dgm:prSet presAssocID="{DA9D35F6-85A7-4553-A9E9-E79D460BDCCF}" presName="parTx" presStyleLbl="revTx" presStyleIdx="0" presStyleCnt="5">
        <dgm:presLayoutVars>
          <dgm:chMax val="0"/>
          <dgm:chPref val="0"/>
        </dgm:presLayoutVars>
      </dgm:prSet>
      <dgm:spPr/>
    </dgm:pt>
    <dgm:pt modelId="{369B53C5-F3D5-4F53-B0BA-8425003E0492}" type="pres">
      <dgm:prSet presAssocID="{7B4F778A-114F-4B14-BBB7-B59954B5CB5B}" presName="sibTrans" presStyleCnt="0"/>
      <dgm:spPr/>
    </dgm:pt>
    <dgm:pt modelId="{FBF14459-0D39-4898-9DB2-738FC497628C}" type="pres">
      <dgm:prSet presAssocID="{5068E374-A8C2-49AE-B6B0-ECEDDF85F9B2}" presName="compNode" presStyleCnt="0"/>
      <dgm:spPr/>
    </dgm:pt>
    <dgm:pt modelId="{C158437C-A2AE-403C-9975-F6D446B7ED77}" type="pres">
      <dgm:prSet presAssocID="{5068E374-A8C2-49AE-B6B0-ECEDDF85F9B2}" presName="bgRect" presStyleLbl="bgShp" presStyleIdx="1" presStyleCnt="5"/>
      <dgm:spPr/>
    </dgm:pt>
    <dgm:pt modelId="{66FDD146-345C-4798-8E27-BF57576B722E}" type="pres">
      <dgm:prSet presAssocID="{5068E374-A8C2-49AE-B6B0-ECEDDF85F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ED4E558-A4A5-4F1A-9C3D-40FFEFDABA1A}" type="pres">
      <dgm:prSet presAssocID="{5068E374-A8C2-49AE-B6B0-ECEDDF85F9B2}" presName="spaceRect" presStyleCnt="0"/>
      <dgm:spPr/>
    </dgm:pt>
    <dgm:pt modelId="{22A8B7AC-C836-4C91-838C-8CD484DA1ABE}" type="pres">
      <dgm:prSet presAssocID="{5068E374-A8C2-49AE-B6B0-ECEDDF85F9B2}" presName="parTx" presStyleLbl="revTx" presStyleIdx="1" presStyleCnt="5">
        <dgm:presLayoutVars>
          <dgm:chMax val="0"/>
          <dgm:chPref val="0"/>
        </dgm:presLayoutVars>
      </dgm:prSet>
      <dgm:spPr/>
    </dgm:pt>
    <dgm:pt modelId="{21B04560-D9E2-4EA2-A64F-A1BD1303BC95}" type="pres">
      <dgm:prSet presAssocID="{650E6F6D-63B2-4F2C-94D1-C290FEB04BDD}" presName="sibTrans" presStyleCnt="0"/>
      <dgm:spPr/>
    </dgm:pt>
    <dgm:pt modelId="{BB9773A2-56BC-42F9-A409-C418FE4C5E41}" type="pres">
      <dgm:prSet presAssocID="{6CC36BE1-7C92-4FC5-ABDA-DA03FBE4CF9A}" presName="compNode" presStyleCnt="0"/>
      <dgm:spPr/>
    </dgm:pt>
    <dgm:pt modelId="{FCA92717-CBCE-4DA3-9173-ED75D04C3456}" type="pres">
      <dgm:prSet presAssocID="{6CC36BE1-7C92-4FC5-ABDA-DA03FBE4CF9A}" presName="bgRect" presStyleLbl="bgShp" presStyleIdx="2" presStyleCnt="5"/>
      <dgm:spPr/>
    </dgm:pt>
    <dgm:pt modelId="{ABA53A18-8A1F-41BE-86A5-CD8230C262E4}" type="pres">
      <dgm:prSet presAssocID="{6CC36BE1-7C92-4FC5-ABDA-DA03FBE4CF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ACC1DB3-FB55-4472-A28B-2CBB9D0CE6B4}" type="pres">
      <dgm:prSet presAssocID="{6CC36BE1-7C92-4FC5-ABDA-DA03FBE4CF9A}" presName="spaceRect" presStyleCnt="0"/>
      <dgm:spPr/>
    </dgm:pt>
    <dgm:pt modelId="{5B3FE29E-2A98-4F0D-B322-B3A62B86BF46}" type="pres">
      <dgm:prSet presAssocID="{6CC36BE1-7C92-4FC5-ABDA-DA03FBE4CF9A}" presName="parTx" presStyleLbl="revTx" presStyleIdx="2" presStyleCnt="5">
        <dgm:presLayoutVars>
          <dgm:chMax val="0"/>
          <dgm:chPref val="0"/>
        </dgm:presLayoutVars>
      </dgm:prSet>
      <dgm:spPr/>
    </dgm:pt>
    <dgm:pt modelId="{DD4AC735-BB5F-4880-933A-4C00617686FF}" type="pres">
      <dgm:prSet presAssocID="{94495A19-E87C-45AE-A7B8-ACAE9EDE7B4D}" presName="sibTrans" presStyleCnt="0"/>
      <dgm:spPr/>
    </dgm:pt>
    <dgm:pt modelId="{6E1674DE-8592-4E44-BF60-99F2D60FBFD3}" type="pres">
      <dgm:prSet presAssocID="{7F2CF99B-EB6F-4052-AF3A-40F31B4997A6}" presName="compNode" presStyleCnt="0"/>
      <dgm:spPr/>
    </dgm:pt>
    <dgm:pt modelId="{8C18BB03-3285-4C1D-84A2-A49152E22AF9}" type="pres">
      <dgm:prSet presAssocID="{7F2CF99B-EB6F-4052-AF3A-40F31B4997A6}" presName="bgRect" presStyleLbl="bgShp" presStyleIdx="3" presStyleCnt="5"/>
      <dgm:spPr/>
    </dgm:pt>
    <dgm:pt modelId="{CDA9DAA6-7093-4757-B780-71F14B8DEA8D}" type="pres">
      <dgm:prSet presAssocID="{7F2CF99B-EB6F-4052-AF3A-40F31B4997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DB2F7FCD-5FB2-422E-A6AC-EA743704F6F8}" type="pres">
      <dgm:prSet presAssocID="{7F2CF99B-EB6F-4052-AF3A-40F31B4997A6}" presName="spaceRect" presStyleCnt="0"/>
      <dgm:spPr/>
    </dgm:pt>
    <dgm:pt modelId="{AED9BBD3-3D08-4B32-813F-458F54A49413}" type="pres">
      <dgm:prSet presAssocID="{7F2CF99B-EB6F-4052-AF3A-40F31B4997A6}" presName="parTx" presStyleLbl="revTx" presStyleIdx="3" presStyleCnt="5">
        <dgm:presLayoutVars>
          <dgm:chMax val="0"/>
          <dgm:chPref val="0"/>
        </dgm:presLayoutVars>
      </dgm:prSet>
      <dgm:spPr/>
    </dgm:pt>
    <dgm:pt modelId="{74082A7F-7318-4196-8A47-75B7A19B1781}" type="pres">
      <dgm:prSet presAssocID="{BB75B76A-7DE2-4BF5-B5C3-83AC0C682900}" presName="sibTrans" presStyleCnt="0"/>
      <dgm:spPr/>
    </dgm:pt>
    <dgm:pt modelId="{B924CD71-70C0-4BFD-8734-11A56EB28A1F}" type="pres">
      <dgm:prSet presAssocID="{B46E373A-87FA-4A84-8CF4-CB8E5EF1BB48}" presName="compNode" presStyleCnt="0"/>
      <dgm:spPr/>
    </dgm:pt>
    <dgm:pt modelId="{15E162DB-C6B6-4D51-A4E5-F19B4488B236}" type="pres">
      <dgm:prSet presAssocID="{B46E373A-87FA-4A84-8CF4-CB8E5EF1BB48}" presName="bgRect" presStyleLbl="bgShp" presStyleIdx="4" presStyleCnt="5"/>
      <dgm:spPr/>
    </dgm:pt>
    <dgm:pt modelId="{C1F0EBA9-4631-41A4-AF5A-AD5388383E59}" type="pres">
      <dgm:prSet presAssocID="{B46E373A-87FA-4A84-8CF4-CB8E5EF1BB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FC170CE-2E51-4101-AE47-C0BA8B574F90}" type="pres">
      <dgm:prSet presAssocID="{B46E373A-87FA-4A84-8CF4-CB8E5EF1BB48}" presName="spaceRect" presStyleCnt="0"/>
      <dgm:spPr/>
    </dgm:pt>
    <dgm:pt modelId="{BC311BB5-75E6-4B98-9239-CF730F3C6A45}" type="pres">
      <dgm:prSet presAssocID="{B46E373A-87FA-4A84-8CF4-CB8E5EF1BB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F8050C-5B4D-4D63-92AF-64850936B72B}" srcId="{7E66EE54-D3B7-41F0-93B2-952D2CC8C71D}" destId="{6CC36BE1-7C92-4FC5-ABDA-DA03FBE4CF9A}" srcOrd="2" destOrd="0" parTransId="{B753A096-91F4-44C4-8F39-935320C4BB24}" sibTransId="{94495A19-E87C-45AE-A7B8-ACAE9EDE7B4D}"/>
    <dgm:cxn modelId="{78E19643-AD56-4C1C-985D-2C011A4FB256}" type="presOf" srcId="{7E66EE54-D3B7-41F0-93B2-952D2CC8C71D}" destId="{1F82C82E-31EC-485D-B2B8-F211596865FA}" srcOrd="0" destOrd="0" presId="urn:microsoft.com/office/officeart/2018/2/layout/IconVerticalSolidList"/>
    <dgm:cxn modelId="{F192755D-E792-4118-AEBC-295A23D6088B}" type="presOf" srcId="{DA9D35F6-85A7-4553-A9E9-E79D460BDCCF}" destId="{6D75125B-90C6-4F92-AE20-FA69531E8DCF}" srcOrd="0" destOrd="0" presId="urn:microsoft.com/office/officeart/2018/2/layout/IconVerticalSolidList"/>
    <dgm:cxn modelId="{377D2866-4A6B-441F-ABBF-A737BC0CDAC0}" srcId="{7E66EE54-D3B7-41F0-93B2-952D2CC8C71D}" destId="{B46E373A-87FA-4A84-8CF4-CB8E5EF1BB48}" srcOrd="4" destOrd="0" parTransId="{FB25EF2E-72FA-4017-8EB2-5B90CDD4B4E5}" sibTransId="{17A934BD-3F25-401E-A1EC-196EA7700AB2}"/>
    <dgm:cxn modelId="{F41BB984-A28B-43DE-A930-C6E4435E38A1}" type="presOf" srcId="{B46E373A-87FA-4A84-8CF4-CB8E5EF1BB48}" destId="{BC311BB5-75E6-4B98-9239-CF730F3C6A45}" srcOrd="0" destOrd="0" presId="urn:microsoft.com/office/officeart/2018/2/layout/IconVerticalSolidList"/>
    <dgm:cxn modelId="{E983098D-CDC8-46DD-A66C-EED38653AA21}" type="presOf" srcId="{6CC36BE1-7C92-4FC5-ABDA-DA03FBE4CF9A}" destId="{5B3FE29E-2A98-4F0D-B322-B3A62B86BF46}" srcOrd="0" destOrd="0" presId="urn:microsoft.com/office/officeart/2018/2/layout/IconVerticalSolidList"/>
    <dgm:cxn modelId="{2EFAA9A0-6FCF-4193-AEED-6310CB1290A7}" srcId="{7E66EE54-D3B7-41F0-93B2-952D2CC8C71D}" destId="{5068E374-A8C2-49AE-B6B0-ECEDDF85F9B2}" srcOrd="1" destOrd="0" parTransId="{8089B773-0108-490D-82A2-066EE4F4B821}" sibTransId="{650E6F6D-63B2-4F2C-94D1-C290FEB04BDD}"/>
    <dgm:cxn modelId="{5FB733AA-8C23-48A0-87D9-DDF8009E765F}" srcId="{7E66EE54-D3B7-41F0-93B2-952D2CC8C71D}" destId="{7F2CF99B-EB6F-4052-AF3A-40F31B4997A6}" srcOrd="3" destOrd="0" parTransId="{0B237EFA-7E9D-41F8-A37B-FC25AE9E98C1}" sibTransId="{BB75B76A-7DE2-4BF5-B5C3-83AC0C682900}"/>
    <dgm:cxn modelId="{735760AA-275B-4AB8-992F-8B079DF528CC}" type="presOf" srcId="{5068E374-A8C2-49AE-B6B0-ECEDDF85F9B2}" destId="{22A8B7AC-C836-4C91-838C-8CD484DA1ABE}" srcOrd="0" destOrd="0" presId="urn:microsoft.com/office/officeart/2018/2/layout/IconVerticalSolidList"/>
    <dgm:cxn modelId="{F53777AD-70BA-419A-8D1E-95DC476CAC34}" type="presOf" srcId="{7F2CF99B-EB6F-4052-AF3A-40F31B4997A6}" destId="{AED9BBD3-3D08-4B32-813F-458F54A49413}" srcOrd="0" destOrd="0" presId="urn:microsoft.com/office/officeart/2018/2/layout/IconVerticalSolidList"/>
    <dgm:cxn modelId="{96603DDE-C3DA-4414-B845-D529CA37C5A9}" srcId="{7E66EE54-D3B7-41F0-93B2-952D2CC8C71D}" destId="{DA9D35F6-85A7-4553-A9E9-E79D460BDCCF}" srcOrd="0" destOrd="0" parTransId="{80D9AFDF-DBD3-46D0-8D99-B505F2FECF14}" sibTransId="{7B4F778A-114F-4B14-BBB7-B59954B5CB5B}"/>
    <dgm:cxn modelId="{D595B1EF-B5AF-4BEB-8E8B-37A8853CB713}" type="presParOf" srcId="{1F82C82E-31EC-485D-B2B8-F211596865FA}" destId="{2CF1E423-95B9-4D2F-95FE-47084D967F1C}" srcOrd="0" destOrd="0" presId="urn:microsoft.com/office/officeart/2018/2/layout/IconVerticalSolidList"/>
    <dgm:cxn modelId="{34C225CD-947C-4075-A5CC-28D67E74DC80}" type="presParOf" srcId="{2CF1E423-95B9-4D2F-95FE-47084D967F1C}" destId="{DCB94DA2-CE4B-45A2-A50D-9C05F913DBA3}" srcOrd="0" destOrd="0" presId="urn:microsoft.com/office/officeart/2018/2/layout/IconVerticalSolidList"/>
    <dgm:cxn modelId="{2005254A-026D-4B31-9420-2635F00CF313}" type="presParOf" srcId="{2CF1E423-95B9-4D2F-95FE-47084D967F1C}" destId="{0B6858BD-958B-4E42-946B-507240DD8042}" srcOrd="1" destOrd="0" presId="urn:microsoft.com/office/officeart/2018/2/layout/IconVerticalSolidList"/>
    <dgm:cxn modelId="{3CFC1AB8-C0A2-4D5B-BBBA-5773487188CE}" type="presParOf" srcId="{2CF1E423-95B9-4D2F-95FE-47084D967F1C}" destId="{6DDE8BFE-8732-486E-B02C-15C175CA0E41}" srcOrd="2" destOrd="0" presId="urn:microsoft.com/office/officeart/2018/2/layout/IconVerticalSolidList"/>
    <dgm:cxn modelId="{54DCE6ED-9A85-4A8C-98ED-FA0E729C36D5}" type="presParOf" srcId="{2CF1E423-95B9-4D2F-95FE-47084D967F1C}" destId="{6D75125B-90C6-4F92-AE20-FA69531E8DCF}" srcOrd="3" destOrd="0" presId="urn:microsoft.com/office/officeart/2018/2/layout/IconVerticalSolidList"/>
    <dgm:cxn modelId="{486E6A5C-70A5-43B3-9B66-55104AD3127E}" type="presParOf" srcId="{1F82C82E-31EC-485D-B2B8-F211596865FA}" destId="{369B53C5-F3D5-4F53-B0BA-8425003E0492}" srcOrd="1" destOrd="0" presId="urn:microsoft.com/office/officeart/2018/2/layout/IconVerticalSolidList"/>
    <dgm:cxn modelId="{2DA2E3FE-D729-45DB-A253-713A1CB7DA9C}" type="presParOf" srcId="{1F82C82E-31EC-485D-B2B8-F211596865FA}" destId="{FBF14459-0D39-4898-9DB2-738FC497628C}" srcOrd="2" destOrd="0" presId="urn:microsoft.com/office/officeart/2018/2/layout/IconVerticalSolidList"/>
    <dgm:cxn modelId="{AF536B8F-84C0-4E53-9DC0-13D8E550FA33}" type="presParOf" srcId="{FBF14459-0D39-4898-9DB2-738FC497628C}" destId="{C158437C-A2AE-403C-9975-F6D446B7ED77}" srcOrd="0" destOrd="0" presId="urn:microsoft.com/office/officeart/2018/2/layout/IconVerticalSolidList"/>
    <dgm:cxn modelId="{DB9C13F7-AC68-41DB-9034-85EC181EF2E0}" type="presParOf" srcId="{FBF14459-0D39-4898-9DB2-738FC497628C}" destId="{66FDD146-345C-4798-8E27-BF57576B722E}" srcOrd="1" destOrd="0" presId="urn:microsoft.com/office/officeart/2018/2/layout/IconVerticalSolidList"/>
    <dgm:cxn modelId="{AA63257B-3E2F-42D2-9789-1DBEB20EEBA8}" type="presParOf" srcId="{FBF14459-0D39-4898-9DB2-738FC497628C}" destId="{AED4E558-A4A5-4F1A-9C3D-40FFEFDABA1A}" srcOrd="2" destOrd="0" presId="urn:microsoft.com/office/officeart/2018/2/layout/IconVerticalSolidList"/>
    <dgm:cxn modelId="{46039D52-8A5B-4978-8F67-D620DEEF70AE}" type="presParOf" srcId="{FBF14459-0D39-4898-9DB2-738FC497628C}" destId="{22A8B7AC-C836-4C91-838C-8CD484DA1ABE}" srcOrd="3" destOrd="0" presId="urn:microsoft.com/office/officeart/2018/2/layout/IconVerticalSolidList"/>
    <dgm:cxn modelId="{D2B06908-FDEC-44FA-99F1-65FB9D3AC1F9}" type="presParOf" srcId="{1F82C82E-31EC-485D-B2B8-F211596865FA}" destId="{21B04560-D9E2-4EA2-A64F-A1BD1303BC95}" srcOrd="3" destOrd="0" presId="urn:microsoft.com/office/officeart/2018/2/layout/IconVerticalSolidList"/>
    <dgm:cxn modelId="{65BEC075-9465-40D8-9004-576090C6C00E}" type="presParOf" srcId="{1F82C82E-31EC-485D-B2B8-F211596865FA}" destId="{BB9773A2-56BC-42F9-A409-C418FE4C5E41}" srcOrd="4" destOrd="0" presId="urn:microsoft.com/office/officeart/2018/2/layout/IconVerticalSolidList"/>
    <dgm:cxn modelId="{95A6D8D1-066C-4755-8829-DC2E6F291478}" type="presParOf" srcId="{BB9773A2-56BC-42F9-A409-C418FE4C5E41}" destId="{FCA92717-CBCE-4DA3-9173-ED75D04C3456}" srcOrd="0" destOrd="0" presId="urn:microsoft.com/office/officeart/2018/2/layout/IconVerticalSolidList"/>
    <dgm:cxn modelId="{68F3A401-7DC2-4691-A804-D4677A5FB433}" type="presParOf" srcId="{BB9773A2-56BC-42F9-A409-C418FE4C5E41}" destId="{ABA53A18-8A1F-41BE-86A5-CD8230C262E4}" srcOrd="1" destOrd="0" presId="urn:microsoft.com/office/officeart/2018/2/layout/IconVerticalSolidList"/>
    <dgm:cxn modelId="{EBB27E76-D8A0-4932-AA77-7353B542FBA1}" type="presParOf" srcId="{BB9773A2-56BC-42F9-A409-C418FE4C5E41}" destId="{3ACC1DB3-FB55-4472-A28B-2CBB9D0CE6B4}" srcOrd="2" destOrd="0" presId="urn:microsoft.com/office/officeart/2018/2/layout/IconVerticalSolidList"/>
    <dgm:cxn modelId="{C989278D-E187-4577-85B0-5E31C86679BD}" type="presParOf" srcId="{BB9773A2-56BC-42F9-A409-C418FE4C5E41}" destId="{5B3FE29E-2A98-4F0D-B322-B3A62B86BF46}" srcOrd="3" destOrd="0" presId="urn:microsoft.com/office/officeart/2018/2/layout/IconVerticalSolidList"/>
    <dgm:cxn modelId="{7DF6C608-7404-4159-9FDB-B153035339FF}" type="presParOf" srcId="{1F82C82E-31EC-485D-B2B8-F211596865FA}" destId="{DD4AC735-BB5F-4880-933A-4C00617686FF}" srcOrd="5" destOrd="0" presId="urn:microsoft.com/office/officeart/2018/2/layout/IconVerticalSolidList"/>
    <dgm:cxn modelId="{547F3E4E-16C5-42E1-939F-F9C310E9450D}" type="presParOf" srcId="{1F82C82E-31EC-485D-B2B8-F211596865FA}" destId="{6E1674DE-8592-4E44-BF60-99F2D60FBFD3}" srcOrd="6" destOrd="0" presId="urn:microsoft.com/office/officeart/2018/2/layout/IconVerticalSolidList"/>
    <dgm:cxn modelId="{98C1E249-AEA6-4667-826E-77BE31417AF2}" type="presParOf" srcId="{6E1674DE-8592-4E44-BF60-99F2D60FBFD3}" destId="{8C18BB03-3285-4C1D-84A2-A49152E22AF9}" srcOrd="0" destOrd="0" presId="urn:microsoft.com/office/officeart/2018/2/layout/IconVerticalSolidList"/>
    <dgm:cxn modelId="{43413521-CF40-46A0-9F06-2CDE4C7E9762}" type="presParOf" srcId="{6E1674DE-8592-4E44-BF60-99F2D60FBFD3}" destId="{CDA9DAA6-7093-4757-B780-71F14B8DEA8D}" srcOrd="1" destOrd="0" presId="urn:microsoft.com/office/officeart/2018/2/layout/IconVerticalSolidList"/>
    <dgm:cxn modelId="{8FFCA861-C5F4-49C2-9397-BA759B425CDB}" type="presParOf" srcId="{6E1674DE-8592-4E44-BF60-99F2D60FBFD3}" destId="{DB2F7FCD-5FB2-422E-A6AC-EA743704F6F8}" srcOrd="2" destOrd="0" presId="urn:microsoft.com/office/officeart/2018/2/layout/IconVerticalSolidList"/>
    <dgm:cxn modelId="{E0388166-D143-4B82-8432-DA15F18256FD}" type="presParOf" srcId="{6E1674DE-8592-4E44-BF60-99F2D60FBFD3}" destId="{AED9BBD3-3D08-4B32-813F-458F54A49413}" srcOrd="3" destOrd="0" presId="urn:microsoft.com/office/officeart/2018/2/layout/IconVerticalSolidList"/>
    <dgm:cxn modelId="{05C22D7A-410A-4141-9AB6-2EAE72B2C157}" type="presParOf" srcId="{1F82C82E-31EC-485D-B2B8-F211596865FA}" destId="{74082A7F-7318-4196-8A47-75B7A19B1781}" srcOrd="7" destOrd="0" presId="urn:microsoft.com/office/officeart/2018/2/layout/IconVerticalSolidList"/>
    <dgm:cxn modelId="{070EF7C9-D871-4580-B16C-0DBAF72A9600}" type="presParOf" srcId="{1F82C82E-31EC-485D-B2B8-F211596865FA}" destId="{B924CD71-70C0-4BFD-8734-11A56EB28A1F}" srcOrd="8" destOrd="0" presId="urn:microsoft.com/office/officeart/2018/2/layout/IconVerticalSolidList"/>
    <dgm:cxn modelId="{93C9E04D-11AB-4E0C-9EDC-4731DFEDE9B9}" type="presParOf" srcId="{B924CD71-70C0-4BFD-8734-11A56EB28A1F}" destId="{15E162DB-C6B6-4D51-A4E5-F19B4488B236}" srcOrd="0" destOrd="0" presId="urn:microsoft.com/office/officeart/2018/2/layout/IconVerticalSolidList"/>
    <dgm:cxn modelId="{4183C597-E71D-4425-A460-C45602014A3D}" type="presParOf" srcId="{B924CD71-70C0-4BFD-8734-11A56EB28A1F}" destId="{C1F0EBA9-4631-41A4-AF5A-AD5388383E59}" srcOrd="1" destOrd="0" presId="urn:microsoft.com/office/officeart/2018/2/layout/IconVerticalSolidList"/>
    <dgm:cxn modelId="{027FAED6-6CA4-4668-B059-3CA9190DF5EE}" type="presParOf" srcId="{B924CD71-70C0-4BFD-8734-11A56EB28A1F}" destId="{9FC170CE-2E51-4101-AE47-C0BA8B574F90}" srcOrd="2" destOrd="0" presId="urn:microsoft.com/office/officeart/2018/2/layout/IconVerticalSolidList"/>
    <dgm:cxn modelId="{D0A2A3BC-D1D1-4074-893F-1E5347E31315}" type="presParOf" srcId="{B924CD71-70C0-4BFD-8734-11A56EB28A1F}" destId="{BC311BB5-75E6-4B98-9239-CF730F3C6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300BA7-6165-45DF-B4E8-9455C463DE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9130D1-E617-4466-9ABD-A7A527F56536}">
      <dgm:prSet/>
      <dgm:spPr/>
      <dgm:t>
        <a:bodyPr/>
        <a:lstStyle/>
        <a:p>
          <a:r>
            <a:rPr lang="en-US"/>
            <a:t>Rationale for Sponsor Selection</a:t>
          </a:r>
        </a:p>
      </dgm:t>
    </dgm:pt>
    <dgm:pt modelId="{720EB854-6E99-4BB1-AFF8-5B241B14713B}" type="parTrans" cxnId="{9DF5A29B-CD83-486B-BD8F-813C831F5C22}">
      <dgm:prSet/>
      <dgm:spPr/>
      <dgm:t>
        <a:bodyPr/>
        <a:lstStyle/>
        <a:p>
          <a:endParaRPr lang="en-US"/>
        </a:p>
      </dgm:t>
    </dgm:pt>
    <dgm:pt modelId="{FA0C2147-F2AB-4316-8AF5-DA3027C46AAE}" type="sibTrans" cxnId="{9DF5A29B-CD83-486B-BD8F-813C831F5C22}">
      <dgm:prSet/>
      <dgm:spPr/>
      <dgm:t>
        <a:bodyPr/>
        <a:lstStyle/>
        <a:p>
          <a:endParaRPr lang="en-US"/>
        </a:p>
      </dgm:t>
    </dgm:pt>
    <dgm:pt modelId="{800BF51E-7A91-4499-A317-BCFF7BA8C367}">
      <dgm:prSet/>
      <dgm:spPr/>
      <dgm:t>
        <a:bodyPr/>
        <a:lstStyle/>
        <a:p>
          <a:r>
            <a:rPr lang="en-US"/>
            <a:t>Rationale for Institution Selection</a:t>
          </a:r>
        </a:p>
      </dgm:t>
    </dgm:pt>
    <dgm:pt modelId="{417180DB-4F99-43E3-B689-40DE31ADBFFF}" type="parTrans" cxnId="{963BDF16-D57D-4BDA-90AB-38FB297D96B7}">
      <dgm:prSet/>
      <dgm:spPr/>
      <dgm:t>
        <a:bodyPr/>
        <a:lstStyle/>
        <a:p>
          <a:endParaRPr lang="en-US"/>
        </a:p>
      </dgm:t>
    </dgm:pt>
    <dgm:pt modelId="{0D13605A-A4B4-4DD4-8A96-DEF972AB0FEE}" type="sibTrans" cxnId="{963BDF16-D57D-4BDA-90AB-38FB297D96B7}">
      <dgm:prSet/>
      <dgm:spPr/>
      <dgm:t>
        <a:bodyPr/>
        <a:lstStyle/>
        <a:p>
          <a:endParaRPr lang="en-US"/>
        </a:p>
      </dgm:t>
    </dgm:pt>
    <dgm:pt modelId="{959734FC-CBE9-41B8-98AA-CDE744631B47}">
      <dgm:prSet/>
      <dgm:spPr/>
      <dgm:t>
        <a:bodyPr/>
        <a:lstStyle/>
        <a:p>
          <a:r>
            <a:rPr lang="en-US"/>
            <a:t>Alignment with Training Goals</a:t>
          </a:r>
        </a:p>
      </dgm:t>
    </dgm:pt>
    <dgm:pt modelId="{045600A9-0455-41BD-8BC4-1B24EBACB9AC}" type="parTrans" cxnId="{0189C472-A8E0-42C4-A0A2-B20CD2FC3264}">
      <dgm:prSet/>
      <dgm:spPr/>
      <dgm:t>
        <a:bodyPr/>
        <a:lstStyle/>
        <a:p>
          <a:endParaRPr lang="en-US"/>
        </a:p>
      </dgm:t>
    </dgm:pt>
    <dgm:pt modelId="{668F473C-01F7-456E-BFF7-50A4E4191BF7}" type="sibTrans" cxnId="{0189C472-A8E0-42C4-A0A2-B20CD2FC3264}">
      <dgm:prSet/>
      <dgm:spPr/>
      <dgm:t>
        <a:bodyPr/>
        <a:lstStyle/>
        <a:p>
          <a:endParaRPr lang="en-US"/>
        </a:p>
      </dgm:t>
    </dgm:pt>
    <dgm:pt modelId="{16079633-76CB-415C-8EA6-B6E55AB26F51}" type="pres">
      <dgm:prSet presAssocID="{6B300BA7-6165-45DF-B4E8-9455C463DECA}" presName="root" presStyleCnt="0">
        <dgm:presLayoutVars>
          <dgm:dir/>
          <dgm:resizeHandles val="exact"/>
        </dgm:presLayoutVars>
      </dgm:prSet>
      <dgm:spPr/>
    </dgm:pt>
    <dgm:pt modelId="{74FA805E-35A8-47A0-AED3-304DBFF43648}" type="pres">
      <dgm:prSet presAssocID="{DB9130D1-E617-4466-9ABD-A7A527F56536}" presName="compNode" presStyleCnt="0"/>
      <dgm:spPr/>
    </dgm:pt>
    <dgm:pt modelId="{31DE4D4F-F346-4FFE-A452-48D11230C319}" type="pres">
      <dgm:prSet presAssocID="{DB9130D1-E617-4466-9ABD-A7A527F56536}" presName="bgRect" presStyleLbl="bgShp" presStyleIdx="0" presStyleCnt="3"/>
      <dgm:spPr/>
    </dgm:pt>
    <dgm:pt modelId="{87182594-8F44-4899-8B8D-DC342225AD51}" type="pres">
      <dgm:prSet presAssocID="{DB9130D1-E617-4466-9ABD-A7A527F56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8EB1AE-0C0A-44C8-BDB0-20DF9FE78CEB}" type="pres">
      <dgm:prSet presAssocID="{DB9130D1-E617-4466-9ABD-A7A527F56536}" presName="spaceRect" presStyleCnt="0"/>
      <dgm:spPr/>
    </dgm:pt>
    <dgm:pt modelId="{C2CC681F-CAE2-46CF-92B4-75DD2B8B5101}" type="pres">
      <dgm:prSet presAssocID="{DB9130D1-E617-4466-9ABD-A7A527F56536}" presName="parTx" presStyleLbl="revTx" presStyleIdx="0" presStyleCnt="3">
        <dgm:presLayoutVars>
          <dgm:chMax val="0"/>
          <dgm:chPref val="0"/>
        </dgm:presLayoutVars>
      </dgm:prSet>
      <dgm:spPr/>
    </dgm:pt>
    <dgm:pt modelId="{941B30FA-B7A4-4376-8173-5572E41E66C7}" type="pres">
      <dgm:prSet presAssocID="{FA0C2147-F2AB-4316-8AF5-DA3027C46AAE}" presName="sibTrans" presStyleCnt="0"/>
      <dgm:spPr/>
    </dgm:pt>
    <dgm:pt modelId="{2824508D-C925-49DD-8196-088D62F37B71}" type="pres">
      <dgm:prSet presAssocID="{800BF51E-7A91-4499-A317-BCFF7BA8C367}" presName="compNode" presStyleCnt="0"/>
      <dgm:spPr/>
    </dgm:pt>
    <dgm:pt modelId="{339E0930-70D1-4A7B-ABB6-0BB92DE7CF78}" type="pres">
      <dgm:prSet presAssocID="{800BF51E-7A91-4499-A317-BCFF7BA8C367}" presName="bgRect" presStyleLbl="bgShp" presStyleIdx="1" presStyleCnt="3"/>
      <dgm:spPr/>
    </dgm:pt>
    <dgm:pt modelId="{8A3750A2-45F5-4CF0-A855-BDC068E82D8C}" type="pres">
      <dgm:prSet presAssocID="{800BF51E-7A91-4499-A317-BCFF7BA8C3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A2C482E-4244-4334-9709-DC6DF3C606AF}" type="pres">
      <dgm:prSet presAssocID="{800BF51E-7A91-4499-A317-BCFF7BA8C367}" presName="spaceRect" presStyleCnt="0"/>
      <dgm:spPr/>
    </dgm:pt>
    <dgm:pt modelId="{17FD66D1-2CC2-4A37-A94A-C7B016C28BEB}" type="pres">
      <dgm:prSet presAssocID="{800BF51E-7A91-4499-A317-BCFF7BA8C367}" presName="parTx" presStyleLbl="revTx" presStyleIdx="1" presStyleCnt="3">
        <dgm:presLayoutVars>
          <dgm:chMax val="0"/>
          <dgm:chPref val="0"/>
        </dgm:presLayoutVars>
      </dgm:prSet>
      <dgm:spPr/>
    </dgm:pt>
    <dgm:pt modelId="{73BA80D3-0CF9-4FFE-9E6F-2F3E8294661A}" type="pres">
      <dgm:prSet presAssocID="{0D13605A-A4B4-4DD4-8A96-DEF972AB0FEE}" presName="sibTrans" presStyleCnt="0"/>
      <dgm:spPr/>
    </dgm:pt>
    <dgm:pt modelId="{45BDEBBB-A151-456F-8D5C-7E5B869932B9}" type="pres">
      <dgm:prSet presAssocID="{959734FC-CBE9-41B8-98AA-CDE744631B47}" presName="compNode" presStyleCnt="0"/>
      <dgm:spPr/>
    </dgm:pt>
    <dgm:pt modelId="{08FC6E59-112B-4CA0-9079-F771D650D524}" type="pres">
      <dgm:prSet presAssocID="{959734FC-CBE9-41B8-98AA-CDE744631B47}" presName="bgRect" presStyleLbl="bgShp" presStyleIdx="2" presStyleCnt="3"/>
      <dgm:spPr/>
    </dgm:pt>
    <dgm:pt modelId="{EA3AB93B-81E0-4184-AB2D-996D101ABA80}" type="pres">
      <dgm:prSet presAssocID="{959734FC-CBE9-41B8-98AA-CDE744631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480A38F-C917-4AB2-B384-FE75A801939B}" type="pres">
      <dgm:prSet presAssocID="{959734FC-CBE9-41B8-98AA-CDE744631B47}" presName="spaceRect" presStyleCnt="0"/>
      <dgm:spPr/>
    </dgm:pt>
    <dgm:pt modelId="{7C216067-D967-44FC-84AB-6161EBDC0C71}" type="pres">
      <dgm:prSet presAssocID="{959734FC-CBE9-41B8-98AA-CDE744631B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FCAA06-5D09-485F-A2DA-425451F88430}" type="presOf" srcId="{DB9130D1-E617-4466-9ABD-A7A527F56536}" destId="{C2CC681F-CAE2-46CF-92B4-75DD2B8B5101}" srcOrd="0" destOrd="0" presId="urn:microsoft.com/office/officeart/2018/2/layout/IconVerticalSolidList"/>
    <dgm:cxn modelId="{963BDF16-D57D-4BDA-90AB-38FB297D96B7}" srcId="{6B300BA7-6165-45DF-B4E8-9455C463DECA}" destId="{800BF51E-7A91-4499-A317-BCFF7BA8C367}" srcOrd="1" destOrd="0" parTransId="{417180DB-4F99-43E3-B689-40DE31ADBFFF}" sibTransId="{0D13605A-A4B4-4DD4-8A96-DEF972AB0FEE}"/>
    <dgm:cxn modelId="{CE2AB64D-7CA9-4316-B96C-ADDC4E4F3B7F}" type="presOf" srcId="{959734FC-CBE9-41B8-98AA-CDE744631B47}" destId="{7C216067-D967-44FC-84AB-6161EBDC0C71}" srcOrd="0" destOrd="0" presId="urn:microsoft.com/office/officeart/2018/2/layout/IconVerticalSolidList"/>
    <dgm:cxn modelId="{EEB3DF6A-091E-4844-A0C7-B836239BC2A5}" type="presOf" srcId="{6B300BA7-6165-45DF-B4E8-9455C463DECA}" destId="{16079633-76CB-415C-8EA6-B6E55AB26F51}" srcOrd="0" destOrd="0" presId="urn:microsoft.com/office/officeart/2018/2/layout/IconVerticalSolidList"/>
    <dgm:cxn modelId="{0189C472-A8E0-42C4-A0A2-B20CD2FC3264}" srcId="{6B300BA7-6165-45DF-B4E8-9455C463DECA}" destId="{959734FC-CBE9-41B8-98AA-CDE744631B47}" srcOrd="2" destOrd="0" parTransId="{045600A9-0455-41BD-8BC4-1B24EBACB9AC}" sibTransId="{668F473C-01F7-456E-BFF7-50A4E4191BF7}"/>
    <dgm:cxn modelId="{9DF5A29B-CD83-486B-BD8F-813C831F5C22}" srcId="{6B300BA7-6165-45DF-B4E8-9455C463DECA}" destId="{DB9130D1-E617-4466-9ABD-A7A527F56536}" srcOrd="0" destOrd="0" parTransId="{720EB854-6E99-4BB1-AFF8-5B241B14713B}" sibTransId="{FA0C2147-F2AB-4316-8AF5-DA3027C46AAE}"/>
    <dgm:cxn modelId="{3ECC0DAF-C433-44FE-B174-CA42A7359718}" type="presOf" srcId="{800BF51E-7A91-4499-A317-BCFF7BA8C367}" destId="{17FD66D1-2CC2-4A37-A94A-C7B016C28BEB}" srcOrd="0" destOrd="0" presId="urn:microsoft.com/office/officeart/2018/2/layout/IconVerticalSolidList"/>
    <dgm:cxn modelId="{50945C6A-5DB5-4262-8F80-0DCBCB35150C}" type="presParOf" srcId="{16079633-76CB-415C-8EA6-B6E55AB26F51}" destId="{74FA805E-35A8-47A0-AED3-304DBFF43648}" srcOrd="0" destOrd="0" presId="urn:microsoft.com/office/officeart/2018/2/layout/IconVerticalSolidList"/>
    <dgm:cxn modelId="{430DADD5-9B11-42E5-8ED3-33CA76F82D51}" type="presParOf" srcId="{74FA805E-35A8-47A0-AED3-304DBFF43648}" destId="{31DE4D4F-F346-4FFE-A452-48D11230C319}" srcOrd="0" destOrd="0" presId="urn:microsoft.com/office/officeart/2018/2/layout/IconVerticalSolidList"/>
    <dgm:cxn modelId="{BD08648D-4D5F-47DE-A605-75DE4379DFE1}" type="presParOf" srcId="{74FA805E-35A8-47A0-AED3-304DBFF43648}" destId="{87182594-8F44-4899-8B8D-DC342225AD51}" srcOrd="1" destOrd="0" presId="urn:microsoft.com/office/officeart/2018/2/layout/IconVerticalSolidList"/>
    <dgm:cxn modelId="{3406F08F-FF72-4744-990B-E1E81E845864}" type="presParOf" srcId="{74FA805E-35A8-47A0-AED3-304DBFF43648}" destId="{A28EB1AE-0C0A-44C8-BDB0-20DF9FE78CEB}" srcOrd="2" destOrd="0" presId="urn:microsoft.com/office/officeart/2018/2/layout/IconVerticalSolidList"/>
    <dgm:cxn modelId="{857C9813-10DE-4E9E-BC27-F3C64BF7EE73}" type="presParOf" srcId="{74FA805E-35A8-47A0-AED3-304DBFF43648}" destId="{C2CC681F-CAE2-46CF-92B4-75DD2B8B5101}" srcOrd="3" destOrd="0" presId="urn:microsoft.com/office/officeart/2018/2/layout/IconVerticalSolidList"/>
    <dgm:cxn modelId="{D9BE68BF-BAF6-4013-B3A9-BD8010C5A93F}" type="presParOf" srcId="{16079633-76CB-415C-8EA6-B6E55AB26F51}" destId="{941B30FA-B7A4-4376-8173-5572E41E66C7}" srcOrd="1" destOrd="0" presId="urn:microsoft.com/office/officeart/2018/2/layout/IconVerticalSolidList"/>
    <dgm:cxn modelId="{FD6AC4DE-5024-4116-A3CC-840D48F8E965}" type="presParOf" srcId="{16079633-76CB-415C-8EA6-B6E55AB26F51}" destId="{2824508D-C925-49DD-8196-088D62F37B71}" srcOrd="2" destOrd="0" presId="urn:microsoft.com/office/officeart/2018/2/layout/IconVerticalSolidList"/>
    <dgm:cxn modelId="{D6F4A451-C975-4335-996B-4B461C8B07C0}" type="presParOf" srcId="{2824508D-C925-49DD-8196-088D62F37B71}" destId="{339E0930-70D1-4A7B-ABB6-0BB92DE7CF78}" srcOrd="0" destOrd="0" presId="urn:microsoft.com/office/officeart/2018/2/layout/IconVerticalSolidList"/>
    <dgm:cxn modelId="{CB74C306-05F8-4E46-8C6C-564504E78551}" type="presParOf" srcId="{2824508D-C925-49DD-8196-088D62F37B71}" destId="{8A3750A2-45F5-4CF0-A855-BDC068E82D8C}" srcOrd="1" destOrd="0" presId="urn:microsoft.com/office/officeart/2018/2/layout/IconVerticalSolidList"/>
    <dgm:cxn modelId="{897BC390-9621-477B-BDF8-6F36769F9EF4}" type="presParOf" srcId="{2824508D-C925-49DD-8196-088D62F37B71}" destId="{0A2C482E-4244-4334-9709-DC6DF3C606AF}" srcOrd="2" destOrd="0" presId="urn:microsoft.com/office/officeart/2018/2/layout/IconVerticalSolidList"/>
    <dgm:cxn modelId="{D6288E9B-24C8-48FF-8602-80A48E529F15}" type="presParOf" srcId="{2824508D-C925-49DD-8196-088D62F37B71}" destId="{17FD66D1-2CC2-4A37-A94A-C7B016C28BEB}" srcOrd="3" destOrd="0" presId="urn:microsoft.com/office/officeart/2018/2/layout/IconVerticalSolidList"/>
    <dgm:cxn modelId="{DD5F948B-701C-4A78-B6B8-76AB82F28B4C}" type="presParOf" srcId="{16079633-76CB-415C-8EA6-B6E55AB26F51}" destId="{73BA80D3-0CF9-4FFE-9E6F-2F3E8294661A}" srcOrd="3" destOrd="0" presId="urn:microsoft.com/office/officeart/2018/2/layout/IconVerticalSolidList"/>
    <dgm:cxn modelId="{40E41C79-2D93-425D-9B71-6E32E37B757B}" type="presParOf" srcId="{16079633-76CB-415C-8EA6-B6E55AB26F51}" destId="{45BDEBBB-A151-456F-8D5C-7E5B869932B9}" srcOrd="4" destOrd="0" presId="urn:microsoft.com/office/officeart/2018/2/layout/IconVerticalSolidList"/>
    <dgm:cxn modelId="{C9669C46-3875-457C-8512-FC651C530240}" type="presParOf" srcId="{45BDEBBB-A151-456F-8D5C-7E5B869932B9}" destId="{08FC6E59-112B-4CA0-9079-F771D650D524}" srcOrd="0" destOrd="0" presId="urn:microsoft.com/office/officeart/2018/2/layout/IconVerticalSolidList"/>
    <dgm:cxn modelId="{A535A38F-1437-49B1-B94B-A4AB30972EF2}" type="presParOf" srcId="{45BDEBBB-A151-456F-8D5C-7E5B869932B9}" destId="{EA3AB93B-81E0-4184-AB2D-996D101ABA80}" srcOrd="1" destOrd="0" presId="urn:microsoft.com/office/officeart/2018/2/layout/IconVerticalSolidList"/>
    <dgm:cxn modelId="{0F2639F4-E430-4E41-BCE3-CCBD2C65BA45}" type="presParOf" srcId="{45BDEBBB-A151-456F-8D5C-7E5B869932B9}" destId="{9480A38F-C917-4AB2-B384-FE75A801939B}" srcOrd="2" destOrd="0" presId="urn:microsoft.com/office/officeart/2018/2/layout/IconVerticalSolidList"/>
    <dgm:cxn modelId="{303E76D7-6600-450A-9A56-03F2D560E04B}" type="presParOf" srcId="{45BDEBBB-A151-456F-8D5C-7E5B869932B9}" destId="{7C216067-D967-44FC-84AB-6161EBDC0C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4C64C-7FB7-4A25-B9C4-1951E3C0D57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0C065-8A75-40C1-B912-B867452B326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33FD8-BFBC-42B9-B196-7AD8F365C1D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Goals and Training Activities (6 pages, including candidate background)</a:t>
          </a:r>
        </a:p>
      </dsp:txBody>
      <dsp:txXfrm>
        <a:off x="1939533" y="717"/>
        <a:ext cx="4362067" cy="1679249"/>
      </dsp:txXfrm>
    </dsp:sp>
    <dsp:sp modelId="{1A5E246A-9801-491D-BCD8-49A0F60998B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D7DAC-CA67-4D43-8E72-5062A1227B6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68CD-05FB-4C38-9925-AF5AE87F3A7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Selection of Sponsor (1 page)</a:t>
          </a:r>
        </a:p>
      </dsp:txBody>
      <dsp:txXfrm>
        <a:off x="1939533" y="2099779"/>
        <a:ext cx="4362067" cy="1679249"/>
      </dsp:txXfrm>
    </dsp:sp>
    <dsp:sp modelId="{96FFCD03-25FC-4483-AF39-C1421FE868A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85E46-8A14-41D1-A3D2-EA74B778099C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A664A-5022-45D0-80F4-222D0FB2710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Sponsor Statement (6 pages)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7D45-A860-43ED-96B5-48C3EE42B132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3EF6-67B5-46E1-B81E-CD1736074C16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18515-566A-4562-9B6C-A5BE468D42D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Candidate Introduction (Gaps identified)</a:t>
          </a:r>
        </a:p>
      </dsp:txBody>
      <dsp:txXfrm>
        <a:off x="93445" y="3018902"/>
        <a:ext cx="3206250" cy="720000"/>
      </dsp:txXfrm>
    </dsp:sp>
    <dsp:sp modelId="{2FECF815-57A8-46DB-BD40-776F98E7566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0A62D-2E66-4AC1-BA2D-397EC9DBBEB2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D5959-5F42-4DC4-B850-96A0A0476BC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Goals (Goal is to fill those gaps)</a:t>
          </a:r>
        </a:p>
      </dsp:txBody>
      <dsp:txXfrm>
        <a:off x="3860789" y="3018902"/>
        <a:ext cx="3206250" cy="720000"/>
      </dsp:txXfrm>
    </dsp:sp>
    <dsp:sp modelId="{C0DEA000-1E49-4146-B4DF-D8F97EDFA14A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81BA-8424-4C00-A11B-8F90F2013FE6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FC35-F8EA-4288-86A5-A124BF7F148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Activities (Activities to achieve those goals)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AE14A-9DDD-4B80-9BBF-C55AA17834E4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C2B4E-6475-4AD5-87DB-99522C1567B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6801-42D2-4553-B8A3-38475B676E75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Classes and workshops (best for general skills)</a:t>
          </a:r>
        </a:p>
      </dsp:txBody>
      <dsp:txXfrm>
        <a:off x="1059754" y="4307"/>
        <a:ext cx="5304469" cy="917536"/>
      </dsp:txXfrm>
    </dsp:sp>
    <dsp:sp modelId="{517EA2AC-3D18-4947-9355-14ACC288518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00F2-F68B-4FC1-B1DC-EEE12D31EBE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1B0F1-5819-4372-9FD9-3E0FEE0219D0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 on mentor-based training (best for specific techniques/skills)</a:t>
          </a:r>
        </a:p>
      </dsp:txBody>
      <dsp:txXfrm>
        <a:off x="1059754" y="1151227"/>
        <a:ext cx="5304469" cy="917536"/>
      </dsp:txXfrm>
    </dsp:sp>
    <dsp:sp modelId="{1D4576EE-D95B-4315-B04C-1C7CCE4C985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A008-3A01-4053-9957-9FA17A37B1F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56B0-4502-43CC-B6C9-C643B211E44C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Conferences and meetings (for networking and sharing your work)</a:t>
          </a:r>
        </a:p>
      </dsp:txBody>
      <dsp:txXfrm>
        <a:off x="1059754" y="2298147"/>
        <a:ext cx="5304469" cy="917536"/>
      </dsp:txXfrm>
    </dsp:sp>
    <dsp:sp modelId="{E09E4ADD-0098-4B8B-87CF-6DFF787214EE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C294C-6D1A-468E-A4CA-B75E787B1BE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F9BA-C754-4420-96CA-107826531DA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 some professional development goals and activities</a:t>
          </a:r>
        </a:p>
      </dsp:txBody>
      <dsp:txXfrm>
        <a:off x="1059754" y="3445068"/>
        <a:ext cx="5304469" cy="917536"/>
      </dsp:txXfrm>
    </dsp:sp>
    <dsp:sp modelId="{BE0CDF70-93AF-4379-9219-A0C7DB14842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097D5-5F50-454D-BEEA-F6386DDB6100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D1B0-269F-46AF-AA80-2757BB4F0534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Beware of the “usual activities”.  Lab meetings, seminars, talking to mentor should happen regardless of the fellowship.</a:t>
          </a:r>
        </a:p>
      </dsp:txBody>
      <dsp:txXfrm>
        <a:off x="1059754" y="4591988"/>
        <a:ext cx="5304469" cy="91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4DA2-CE4B-45A2-A50D-9C05F913DBA3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58BD-958B-4E42-946B-507240DD8042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125B-90C6-4F92-AE20-FA69531E8DCF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Sponsor/co-sponsor</a:t>
          </a:r>
        </a:p>
      </dsp:txBody>
      <dsp:txXfrm>
        <a:off x="1129902" y="4592"/>
        <a:ext cx="5171698" cy="978270"/>
      </dsp:txXfrm>
    </dsp:sp>
    <dsp:sp modelId="{C158437C-A2AE-403C-9975-F6D446B7ED77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D146-345C-4798-8E27-BF57576B722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8B7AC-C836-4C91-838C-8CD484DA1ABE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Collaborators</a:t>
          </a:r>
        </a:p>
      </dsp:txBody>
      <dsp:txXfrm>
        <a:off x="1129902" y="1227431"/>
        <a:ext cx="5171698" cy="978270"/>
      </dsp:txXfrm>
    </dsp:sp>
    <dsp:sp modelId="{FCA92717-CBCE-4DA3-9173-ED75D04C3456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53A18-8A1F-41BE-86A5-CD8230C262E4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E29E-2A98-4F0D-B322-B3A62B86BF46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Consultants</a:t>
          </a:r>
        </a:p>
      </dsp:txBody>
      <dsp:txXfrm>
        <a:off x="1129902" y="2450269"/>
        <a:ext cx="5171698" cy="978270"/>
      </dsp:txXfrm>
    </dsp:sp>
    <dsp:sp modelId="{8C18BB03-3285-4C1D-84A2-A49152E22AF9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9DAA6-7093-4757-B780-71F14B8DEA8D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9BBD3-3D08-4B32-813F-458F54A49413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Co-Investigators</a:t>
          </a:r>
        </a:p>
      </dsp:txBody>
      <dsp:txXfrm>
        <a:off x="1129902" y="3673107"/>
        <a:ext cx="5171698" cy="978270"/>
      </dsp:txXfrm>
    </dsp:sp>
    <dsp:sp modelId="{15E162DB-C6B6-4D51-A4E5-F19B4488B236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0EBA9-4631-41A4-AF5A-AD5388383E5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1BB5-75E6-4B98-9239-CF730F3C6A4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everyone expect sponsor/cosponsor you’ll need a letter.  Be clear with what they will provide, and how often you will meet</a:t>
          </a:r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D4F-F346-4FFE-A452-48D11230C31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2594-8F44-4899-8B8D-DC342225AD5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681F-CAE2-46CF-92B4-75DD2B8B510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Rationale for Sponsor Selection</a:t>
          </a:r>
        </a:p>
      </dsp:txBody>
      <dsp:txXfrm>
        <a:off x="1939533" y="717"/>
        <a:ext cx="4362067" cy="1679249"/>
      </dsp:txXfrm>
    </dsp:sp>
    <dsp:sp modelId="{339E0930-70D1-4A7B-ABB6-0BB92DE7CF78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750A2-45F5-4CF0-A855-BDC068E82D8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D66D1-2CC2-4A37-A94A-C7B016C28BE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Rationale for Institution Selection</a:t>
          </a:r>
        </a:p>
      </dsp:txBody>
      <dsp:txXfrm>
        <a:off x="1939533" y="2099779"/>
        <a:ext cx="4362067" cy="1679249"/>
      </dsp:txXfrm>
    </dsp:sp>
    <dsp:sp modelId="{08FC6E59-112B-4CA0-9079-F771D650D524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AB93B-81E0-4184-AB2D-996D101ABA8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6067-D967-44FC-84AB-6161EBDC0C7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Alignment with Training Goals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D662-DD61-3421-A103-10D0B16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team and letters of support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F64CF-252F-F428-4D4A-588F4ECE3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199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8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AD6-B4CC-6F4B-9A97-52C48A7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Sponsor’s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9D5A-07B3-B64A-8B82-40FCF400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sponsor and co-sponsors</a:t>
            </a:r>
          </a:p>
          <a:p>
            <a:r>
              <a:rPr lang="en-US" dirty="0"/>
              <a:t>Five key sections (A-E)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Available Research Support – make a table of current/pending funds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Sponsor’s/Co-Sponsor’s Previous Fellows/Trainees – table including current positions.  Should be complete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Training Plan, Environment, and Research Facilities</a:t>
            </a:r>
          </a:p>
          <a:p>
            <a:pPr lvl="2"/>
            <a:r>
              <a:rPr lang="en-US" dirty="0"/>
              <a:t>You will have separate documents describing these in detail, ask your PI for a copy (no page limits)</a:t>
            </a:r>
          </a:p>
          <a:p>
            <a:pPr marL="457200" lvl="1" indent="0">
              <a:buNone/>
            </a:pPr>
            <a:r>
              <a:rPr lang="en-US" dirty="0"/>
              <a:t>D.	Number of Fellows/Trainees to be Supervised During the Fellowship</a:t>
            </a:r>
          </a:p>
          <a:p>
            <a:pPr marL="457200" lvl="1" indent="0">
              <a:buNone/>
            </a:pPr>
            <a:r>
              <a:rPr lang="en-US" dirty="0"/>
              <a:t>E.	Applicant’s Qualifications and Potential for a Research Career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4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44874-F2AC-4445-BC3B-942258D5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Selection of Sponsor and Institution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A8D93-6A5B-2B3F-B39E-34A12BD27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0949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7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00E-1CA2-E14C-A209-E6B31F5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EDAC-6917-434A-850D-37C05F11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candidate introduction (we will review in 4 weeks)</a:t>
            </a:r>
          </a:p>
          <a:p>
            <a:r>
              <a:rPr lang="en-US" dirty="0"/>
              <a:t>Ask your PI for facilities and equipment sections</a:t>
            </a:r>
          </a:p>
          <a:p>
            <a:r>
              <a:rPr lang="en-US" dirty="0"/>
              <a:t>Write or work with your PI to write </a:t>
            </a:r>
          </a:p>
          <a:p>
            <a:pPr lvl="1"/>
            <a:r>
              <a:rPr lang="en-US" dirty="0"/>
              <a:t>Training plan</a:t>
            </a:r>
          </a:p>
          <a:p>
            <a:pPr lvl="1"/>
            <a:r>
              <a:rPr lang="en-US" dirty="0"/>
              <a:t>Sponsors statement</a:t>
            </a:r>
          </a:p>
          <a:p>
            <a:pPr lvl="1"/>
            <a:r>
              <a:rPr lang="en-US" dirty="0"/>
              <a:t>Selection of sponsor</a:t>
            </a:r>
          </a:p>
          <a:p>
            <a:r>
              <a:rPr lang="en-US" dirty="0"/>
              <a:t>Upload those to the </a:t>
            </a:r>
            <a:r>
              <a:rPr lang="en-US" dirty="0" err="1"/>
              <a:t>dropbox</a:t>
            </a:r>
            <a:r>
              <a:rPr lang="en-US" dirty="0"/>
              <a:t> by June 11</a:t>
            </a:r>
          </a:p>
        </p:txBody>
      </p:sp>
    </p:spTree>
    <p:extLst>
      <p:ext uri="{BB962C8B-B14F-4D97-AF65-F5344CB8AC3E}">
        <p14:creationId xmlns:p14="http://schemas.microsoft.com/office/powerpoint/2010/main" val="2044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E6F-C3C2-8A4B-BC36-A7D456D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Introduction Scoring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37DF-A2F2-2849-8441-C7877CC4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the candidate's academic record and research experience of high quality? </a:t>
            </a:r>
          </a:p>
          <a:p>
            <a:r>
              <a:rPr lang="en-US" dirty="0"/>
              <a:t>Does the candidate have the potential to develop into an independent and productive researcher? </a:t>
            </a:r>
          </a:p>
          <a:p>
            <a:r>
              <a:rPr lang="en-US" dirty="0"/>
              <a:t>Does the candidate demonstrate commitment to a research career in the future?</a:t>
            </a:r>
          </a:p>
          <a:p>
            <a:r>
              <a:rPr lang="en-US" dirty="0"/>
              <a:t>Does the training plan take advantage of the candidate’s strengths and address gaps in needed skills? Does the training plan document a clear need for, and value of, the proposed training?</a:t>
            </a:r>
          </a:p>
          <a:p>
            <a:r>
              <a:rPr lang="en-US" dirty="0"/>
              <a:t>Does the proposed training have the potential to serve as a sound foundation that will clearly enhance the candidate’s ability to develop into a productive researcher?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Describing the Training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1762-14D3-FC4E-A8B1-49523B2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Three Documents for Next Week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79C46-07F2-7AA6-B648-9CCBFA27C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7871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2FF7-2156-E2B7-28EA-F8A9C1C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They Relate to Review Criteria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BC277F-F4EA-07DC-6E9B-154481863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281962"/>
            <a:ext cx="11420856" cy="38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5CB7-EBB7-2041-9068-AC94AC2B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Flow of Training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2D8AC-B30E-A144-8F15-88F52165A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692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5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C82-4603-3140-BA36-9BBD7EA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 (SMART framework)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CA2F-2191-8642-9E31-FD390A5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should have 3-5 training goals. 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pecific</a:t>
            </a:r>
            <a:r>
              <a:rPr lang="en-US" dirty="0"/>
              <a:t> What will you accomplish, what will you do?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easurable </a:t>
            </a:r>
            <a:r>
              <a:rPr lang="en-US" dirty="0"/>
              <a:t> How will you know you have achieved this goal?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 err="1"/>
              <a:t>chieveable</a:t>
            </a:r>
            <a:r>
              <a:rPr lang="en-US" b="1" dirty="0"/>
              <a:t>. </a:t>
            </a:r>
            <a:r>
              <a:rPr lang="en-US" dirty="0"/>
              <a:t> Is it reasonable that you can achieve this goal? What are the necessary resources to achieve this (mentors, data, training)?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elevant.</a:t>
            </a:r>
            <a:r>
              <a:rPr lang="en-US" dirty="0"/>
              <a:t> Are these goals relevant to your overall ambitions?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ime-Bound. </a:t>
            </a:r>
            <a:r>
              <a:rPr lang="en-US" dirty="0"/>
              <a:t> Must be met within the time of your fellowship (so consider how many years of fellowship training you are requesting)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2394-1761-5740-99A5-4A8A6E2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Some Examples of Activities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927E3-93F4-A5F4-3D36-02E0523EE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8967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22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670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Fellowship Workshop</vt:lpstr>
      <vt:lpstr>Timeline for Writing and Revising</vt:lpstr>
      <vt:lpstr>Candidate Introduction Scoring Criteria</vt:lpstr>
      <vt:lpstr>Describing the Training Plan</vt:lpstr>
      <vt:lpstr>Three Documents for Next Week</vt:lpstr>
      <vt:lpstr>How Do They Relate to Review Criteria</vt:lpstr>
      <vt:lpstr>Flow of Training Information</vt:lpstr>
      <vt:lpstr>Training Goals  (SMART framework)</vt:lpstr>
      <vt:lpstr>Some Examples of Activities</vt:lpstr>
      <vt:lpstr>Your team and letters of support</vt:lpstr>
      <vt:lpstr>Sponsor’s Statement</vt:lpstr>
      <vt:lpstr>Selection of Sponsor and Institution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Fellowship Workshop</dc:title>
  <dc:creator>Dave Bridges</dc:creator>
  <cp:lastModifiedBy>Dave Bridges</cp:lastModifiedBy>
  <cp:revision>23</cp:revision>
  <dcterms:created xsi:type="dcterms:W3CDTF">2025-05-13T20:29:14Z</dcterms:created>
  <dcterms:modified xsi:type="dcterms:W3CDTF">2025-05-30T14:45:33Z</dcterms:modified>
</cp:coreProperties>
</file>