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30"/>
  </p:normalViewPr>
  <p:slideViewPr>
    <p:cSldViewPr snapToGrid="0">
      <p:cViewPr varScale="1">
        <p:scale>
          <a:sx n="113" d="100"/>
          <a:sy n="113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1B9C1-33EC-430B-BFB4-FFBCAE1CEDD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F9245-BDE3-40AC-8B94-B8E0604103AB}">
      <dgm:prSet/>
      <dgm:spPr/>
      <dgm:t>
        <a:bodyPr/>
        <a:lstStyle/>
        <a:p>
          <a:r>
            <a:rPr lang="en-US"/>
            <a:t>Create</a:t>
          </a:r>
        </a:p>
      </dgm:t>
    </dgm:pt>
    <dgm:pt modelId="{CB8E32F6-2C52-4679-BF9D-706408BE2075}" type="parTrans" cxnId="{9AA2455A-046C-46C7-AF65-2B1F8B48587F}">
      <dgm:prSet/>
      <dgm:spPr/>
      <dgm:t>
        <a:bodyPr/>
        <a:lstStyle/>
        <a:p>
          <a:endParaRPr lang="en-US"/>
        </a:p>
      </dgm:t>
    </dgm:pt>
    <dgm:pt modelId="{2CD0BCA8-F9D2-4518-9B0E-A27B4C120D2B}" type="sibTrans" cxnId="{9AA2455A-046C-46C7-AF65-2B1F8B48587F}">
      <dgm:prSet/>
      <dgm:spPr/>
      <dgm:t>
        <a:bodyPr/>
        <a:lstStyle/>
        <a:p>
          <a:endParaRPr lang="en-US"/>
        </a:p>
      </dgm:t>
    </dgm:pt>
    <dgm:pt modelId="{24C8FD84-F328-4435-AAB5-8CF31732B15F}">
      <dgm:prSet/>
      <dgm:spPr/>
      <dgm:t>
        <a:bodyPr/>
        <a:lstStyle/>
        <a:p>
          <a:r>
            <a:rPr lang="en-US"/>
            <a:t>Create an environment where learners at different stages feel supported. </a:t>
          </a:r>
        </a:p>
      </dgm:t>
    </dgm:pt>
    <dgm:pt modelId="{42A46254-14EE-4B4C-92E4-2663B098DF82}" type="parTrans" cxnId="{62B145E0-578C-4C75-B895-DBED8A35DB1B}">
      <dgm:prSet/>
      <dgm:spPr/>
      <dgm:t>
        <a:bodyPr/>
        <a:lstStyle/>
        <a:p>
          <a:endParaRPr lang="en-US"/>
        </a:p>
      </dgm:t>
    </dgm:pt>
    <dgm:pt modelId="{8F30E639-7DE0-4500-8F39-D8D7C6DE53EA}" type="sibTrans" cxnId="{62B145E0-578C-4C75-B895-DBED8A35DB1B}">
      <dgm:prSet/>
      <dgm:spPr/>
      <dgm:t>
        <a:bodyPr/>
        <a:lstStyle/>
        <a:p>
          <a:endParaRPr lang="en-US"/>
        </a:p>
      </dgm:t>
    </dgm:pt>
    <dgm:pt modelId="{78260241-CFEE-4A1C-A8F6-1EE18114BC26}">
      <dgm:prSet/>
      <dgm:spPr/>
      <dgm:t>
        <a:bodyPr/>
        <a:lstStyle/>
        <a:p>
          <a:r>
            <a:rPr lang="en-US"/>
            <a:t>Provide</a:t>
          </a:r>
        </a:p>
      </dgm:t>
    </dgm:pt>
    <dgm:pt modelId="{AECFF40C-CFA2-4273-B4B6-76E1A53F9C37}" type="parTrans" cxnId="{1FA322CF-BC97-4DB9-BC83-31E6E866DEAF}">
      <dgm:prSet/>
      <dgm:spPr/>
      <dgm:t>
        <a:bodyPr/>
        <a:lstStyle/>
        <a:p>
          <a:endParaRPr lang="en-US"/>
        </a:p>
      </dgm:t>
    </dgm:pt>
    <dgm:pt modelId="{1008A4DC-A626-488A-9919-7042565E8BAF}" type="sibTrans" cxnId="{1FA322CF-BC97-4DB9-BC83-31E6E866DEAF}">
      <dgm:prSet/>
      <dgm:spPr/>
      <dgm:t>
        <a:bodyPr/>
        <a:lstStyle/>
        <a:p>
          <a:endParaRPr lang="en-US"/>
        </a:p>
      </dgm:t>
    </dgm:pt>
    <dgm:pt modelId="{03DC5A44-5D0A-4E95-9CBB-B1D56FE11963}">
      <dgm:prSet/>
      <dgm:spPr/>
      <dgm:t>
        <a:bodyPr/>
        <a:lstStyle/>
        <a:p>
          <a:r>
            <a:rPr lang="en-US"/>
            <a:t>Provide a combination of community building and career development opportunities. </a:t>
          </a:r>
        </a:p>
      </dgm:t>
    </dgm:pt>
    <dgm:pt modelId="{ACA85A2E-6E15-4D99-8F52-9AE247CFE8BA}" type="parTrans" cxnId="{0B3270E8-89A9-46B2-9395-B4EEA0309BB2}">
      <dgm:prSet/>
      <dgm:spPr/>
      <dgm:t>
        <a:bodyPr/>
        <a:lstStyle/>
        <a:p>
          <a:endParaRPr lang="en-US"/>
        </a:p>
      </dgm:t>
    </dgm:pt>
    <dgm:pt modelId="{ECFBE970-8F05-4C90-99E8-8B73CBBCAB7E}" type="sibTrans" cxnId="{0B3270E8-89A9-46B2-9395-B4EEA0309BB2}">
      <dgm:prSet/>
      <dgm:spPr/>
      <dgm:t>
        <a:bodyPr/>
        <a:lstStyle/>
        <a:p>
          <a:endParaRPr lang="en-US"/>
        </a:p>
      </dgm:t>
    </dgm:pt>
    <dgm:pt modelId="{DD84A262-CC64-486B-86BC-A2C98A33F2FE}">
      <dgm:prSet/>
      <dgm:spPr/>
      <dgm:t>
        <a:bodyPr/>
        <a:lstStyle/>
        <a:p>
          <a:r>
            <a:rPr lang="en-US"/>
            <a:t>Engage</a:t>
          </a:r>
        </a:p>
      </dgm:t>
    </dgm:pt>
    <dgm:pt modelId="{F8F90AF8-965E-4033-AF56-E2E332C5B3C0}" type="parTrans" cxnId="{2B2DB030-D1FD-4B55-BFDB-2623EE78FF26}">
      <dgm:prSet/>
      <dgm:spPr/>
      <dgm:t>
        <a:bodyPr/>
        <a:lstStyle/>
        <a:p>
          <a:endParaRPr lang="en-US"/>
        </a:p>
      </dgm:t>
    </dgm:pt>
    <dgm:pt modelId="{9FDD0C22-9D53-4808-BAE9-A40A26AA8483}" type="sibTrans" cxnId="{2B2DB030-D1FD-4B55-BFDB-2623EE78FF26}">
      <dgm:prSet/>
      <dgm:spPr/>
      <dgm:t>
        <a:bodyPr/>
        <a:lstStyle/>
        <a:p>
          <a:endParaRPr lang="en-US"/>
        </a:p>
      </dgm:t>
    </dgm:pt>
    <dgm:pt modelId="{FAB60234-6F7E-4B1E-AA2A-84C924A309CD}">
      <dgm:prSet/>
      <dgm:spPr/>
      <dgm:t>
        <a:bodyPr/>
        <a:lstStyle/>
        <a:p>
          <a:r>
            <a:rPr lang="en-US"/>
            <a:t>Engage mentors in continued mentor learning opportunities. </a:t>
          </a:r>
        </a:p>
      </dgm:t>
    </dgm:pt>
    <dgm:pt modelId="{C09CD209-4CEE-4665-B3A2-79CDDF92872D}" type="parTrans" cxnId="{6892CEB7-5D81-412C-B3D7-9571504527A2}">
      <dgm:prSet/>
      <dgm:spPr/>
      <dgm:t>
        <a:bodyPr/>
        <a:lstStyle/>
        <a:p>
          <a:endParaRPr lang="en-US"/>
        </a:p>
      </dgm:t>
    </dgm:pt>
    <dgm:pt modelId="{E5CB2899-01D9-422D-AF6C-62A4FD3B10D9}" type="sibTrans" cxnId="{6892CEB7-5D81-412C-B3D7-9571504527A2}">
      <dgm:prSet/>
      <dgm:spPr/>
      <dgm:t>
        <a:bodyPr/>
        <a:lstStyle/>
        <a:p>
          <a:endParaRPr lang="en-US"/>
        </a:p>
      </dgm:t>
    </dgm:pt>
    <dgm:pt modelId="{E2EDE3A2-4DFA-4A45-9329-C5DCCDF6C79C}">
      <dgm:prSet/>
      <dgm:spPr/>
      <dgm:t>
        <a:bodyPr/>
        <a:lstStyle/>
        <a:p>
          <a:r>
            <a:rPr lang="en-US" dirty="0"/>
            <a:t>Connect</a:t>
          </a:r>
        </a:p>
      </dgm:t>
    </dgm:pt>
    <dgm:pt modelId="{733D155D-13C6-4648-94B8-0A560931653F}" type="parTrans" cxnId="{B3A5C2D8-1115-49F9-87AF-E19BCA8C0B1D}">
      <dgm:prSet/>
      <dgm:spPr/>
      <dgm:t>
        <a:bodyPr/>
        <a:lstStyle/>
        <a:p>
          <a:endParaRPr lang="en-US"/>
        </a:p>
      </dgm:t>
    </dgm:pt>
    <dgm:pt modelId="{F01F0D6B-84D4-4C3F-AA42-0CAEF17F0FD5}" type="sibTrans" cxnId="{B3A5C2D8-1115-49F9-87AF-E19BCA8C0B1D}">
      <dgm:prSet/>
      <dgm:spPr/>
      <dgm:t>
        <a:bodyPr/>
        <a:lstStyle/>
        <a:p>
          <a:endParaRPr lang="en-US"/>
        </a:p>
      </dgm:t>
    </dgm:pt>
    <dgm:pt modelId="{CFB52E29-39ED-4009-828B-FF88D67E0775}">
      <dgm:prSet/>
      <dgm:spPr/>
      <dgm:t>
        <a:bodyPr/>
        <a:lstStyle/>
        <a:p>
          <a:r>
            <a:rPr lang="en-US" dirty="0"/>
            <a:t>Connect faculty, staff and learners to opportunities from campus.</a:t>
          </a:r>
        </a:p>
      </dgm:t>
    </dgm:pt>
    <dgm:pt modelId="{EF689624-9435-4050-AD08-32C806F8367E}" type="parTrans" cxnId="{CC853335-2E52-442C-837D-265D87D75AC5}">
      <dgm:prSet/>
      <dgm:spPr/>
      <dgm:t>
        <a:bodyPr/>
        <a:lstStyle/>
        <a:p>
          <a:endParaRPr lang="en-US"/>
        </a:p>
      </dgm:t>
    </dgm:pt>
    <dgm:pt modelId="{6D7802CB-CAF5-4BD0-83EF-92DF1F575AF5}" type="sibTrans" cxnId="{CC853335-2E52-442C-837D-265D87D75AC5}">
      <dgm:prSet/>
      <dgm:spPr/>
      <dgm:t>
        <a:bodyPr/>
        <a:lstStyle/>
        <a:p>
          <a:endParaRPr lang="en-US"/>
        </a:p>
      </dgm:t>
    </dgm:pt>
    <dgm:pt modelId="{C43AD2CA-0A92-0A40-AF26-4E8AC79A3767}" type="pres">
      <dgm:prSet presAssocID="{9701B9C1-33EC-430B-BFB4-FFBCAE1CEDD9}" presName="Name0" presStyleCnt="0">
        <dgm:presLayoutVars>
          <dgm:dir/>
          <dgm:animLvl val="lvl"/>
          <dgm:resizeHandles val="exact"/>
        </dgm:presLayoutVars>
      </dgm:prSet>
      <dgm:spPr/>
    </dgm:pt>
    <dgm:pt modelId="{BD82CD64-22FB-D448-ADCD-31E88AFFB740}" type="pres">
      <dgm:prSet presAssocID="{EFAF9245-BDE3-40AC-8B94-B8E0604103AB}" presName="linNode" presStyleCnt="0"/>
      <dgm:spPr/>
    </dgm:pt>
    <dgm:pt modelId="{AAC1D450-6190-3C45-8FD5-5C24BAB4AAC5}" type="pres">
      <dgm:prSet presAssocID="{EFAF9245-BDE3-40AC-8B94-B8E0604103A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0603B9A-3FF2-8A4C-92CE-49387822844A}" type="pres">
      <dgm:prSet presAssocID="{EFAF9245-BDE3-40AC-8B94-B8E0604103AB}" presName="descendantText" presStyleLbl="alignNode1" presStyleIdx="0" presStyleCnt="4">
        <dgm:presLayoutVars>
          <dgm:bulletEnabled/>
        </dgm:presLayoutVars>
      </dgm:prSet>
      <dgm:spPr/>
    </dgm:pt>
    <dgm:pt modelId="{9FEBA0B5-7161-5E41-B322-0517BC766835}" type="pres">
      <dgm:prSet presAssocID="{2CD0BCA8-F9D2-4518-9B0E-A27B4C120D2B}" presName="sp" presStyleCnt="0"/>
      <dgm:spPr/>
    </dgm:pt>
    <dgm:pt modelId="{87369201-44B8-6E4F-BC7F-7731A3C35D25}" type="pres">
      <dgm:prSet presAssocID="{78260241-CFEE-4A1C-A8F6-1EE18114BC26}" presName="linNode" presStyleCnt="0"/>
      <dgm:spPr/>
    </dgm:pt>
    <dgm:pt modelId="{817FD65D-3B75-3245-8BBC-A79969A3ACE7}" type="pres">
      <dgm:prSet presAssocID="{78260241-CFEE-4A1C-A8F6-1EE18114BC2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B94363E-7A42-D84F-84D6-0DB6441C04C1}" type="pres">
      <dgm:prSet presAssocID="{78260241-CFEE-4A1C-A8F6-1EE18114BC26}" presName="descendantText" presStyleLbl="alignNode1" presStyleIdx="1" presStyleCnt="4">
        <dgm:presLayoutVars>
          <dgm:bulletEnabled/>
        </dgm:presLayoutVars>
      </dgm:prSet>
      <dgm:spPr/>
    </dgm:pt>
    <dgm:pt modelId="{E8755E84-7EC5-984A-BC98-1AD44D68C17C}" type="pres">
      <dgm:prSet presAssocID="{1008A4DC-A626-488A-9919-7042565E8BAF}" presName="sp" presStyleCnt="0"/>
      <dgm:spPr/>
    </dgm:pt>
    <dgm:pt modelId="{581ADF0B-BCB2-5A41-9F9A-031C4E59BE23}" type="pres">
      <dgm:prSet presAssocID="{DD84A262-CC64-486B-86BC-A2C98A33F2FE}" presName="linNode" presStyleCnt="0"/>
      <dgm:spPr/>
    </dgm:pt>
    <dgm:pt modelId="{D7E71A25-E22C-6C45-973C-2D9992571848}" type="pres">
      <dgm:prSet presAssocID="{DD84A262-CC64-486B-86BC-A2C98A33F2FE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4AA0B06-EFC9-C646-B5CF-6B1DB47B734B}" type="pres">
      <dgm:prSet presAssocID="{DD84A262-CC64-486B-86BC-A2C98A33F2FE}" presName="descendantText" presStyleLbl="alignNode1" presStyleIdx="2" presStyleCnt="4">
        <dgm:presLayoutVars>
          <dgm:bulletEnabled/>
        </dgm:presLayoutVars>
      </dgm:prSet>
      <dgm:spPr/>
    </dgm:pt>
    <dgm:pt modelId="{C9071D45-DFC1-A04C-BE36-45C1607312C7}" type="pres">
      <dgm:prSet presAssocID="{9FDD0C22-9D53-4808-BAE9-A40A26AA8483}" presName="sp" presStyleCnt="0"/>
      <dgm:spPr/>
    </dgm:pt>
    <dgm:pt modelId="{C0326F53-3F9B-9845-94EE-3D590CD2281C}" type="pres">
      <dgm:prSet presAssocID="{E2EDE3A2-4DFA-4A45-9329-C5DCCDF6C79C}" presName="linNode" presStyleCnt="0"/>
      <dgm:spPr/>
    </dgm:pt>
    <dgm:pt modelId="{9CFAB17E-89F6-7240-B580-A1333F974E44}" type="pres">
      <dgm:prSet presAssocID="{E2EDE3A2-4DFA-4A45-9329-C5DCCDF6C79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4092FC61-D18A-D648-94FB-73E6589887EA}" type="pres">
      <dgm:prSet presAssocID="{E2EDE3A2-4DFA-4A45-9329-C5DCCDF6C79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7E2E404-C7D2-6045-B6B7-09EE41EB49EE}" type="presOf" srcId="{DD84A262-CC64-486B-86BC-A2C98A33F2FE}" destId="{D7E71A25-E22C-6C45-973C-2D9992571848}" srcOrd="0" destOrd="0" presId="urn:microsoft.com/office/officeart/2016/7/layout/VerticalHollowActionList"/>
    <dgm:cxn modelId="{2B2DB030-D1FD-4B55-BFDB-2623EE78FF26}" srcId="{9701B9C1-33EC-430B-BFB4-FFBCAE1CEDD9}" destId="{DD84A262-CC64-486B-86BC-A2C98A33F2FE}" srcOrd="2" destOrd="0" parTransId="{F8F90AF8-965E-4033-AF56-E2E332C5B3C0}" sibTransId="{9FDD0C22-9D53-4808-BAE9-A40A26AA8483}"/>
    <dgm:cxn modelId="{CC853335-2E52-442C-837D-265D87D75AC5}" srcId="{E2EDE3A2-4DFA-4A45-9329-C5DCCDF6C79C}" destId="{CFB52E29-39ED-4009-828B-FF88D67E0775}" srcOrd="0" destOrd="0" parTransId="{EF689624-9435-4050-AD08-32C806F8367E}" sibTransId="{6D7802CB-CAF5-4BD0-83EF-92DF1F575AF5}"/>
    <dgm:cxn modelId="{8682064C-C2E7-904A-8476-E03E9E23819D}" type="presOf" srcId="{EFAF9245-BDE3-40AC-8B94-B8E0604103AB}" destId="{AAC1D450-6190-3C45-8FD5-5C24BAB4AAC5}" srcOrd="0" destOrd="0" presId="urn:microsoft.com/office/officeart/2016/7/layout/VerticalHollowActionList"/>
    <dgm:cxn modelId="{3F371B59-8B55-644A-8D5B-150D68A0A9E1}" type="presOf" srcId="{FAB60234-6F7E-4B1E-AA2A-84C924A309CD}" destId="{24AA0B06-EFC9-C646-B5CF-6B1DB47B734B}" srcOrd="0" destOrd="0" presId="urn:microsoft.com/office/officeart/2016/7/layout/VerticalHollowActionList"/>
    <dgm:cxn modelId="{9AA2455A-046C-46C7-AF65-2B1F8B48587F}" srcId="{9701B9C1-33EC-430B-BFB4-FFBCAE1CEDD9}" destId="{EFAF9245-BDE3-40AC-8B94-B8E0604103AB}" srcOrd="0" destOrd="0" parTransId="{CB8E32F6-2C52-4679-BF9D-706408BE2075}" sibTransId="{2CD0BCA8-F9D2-4518-9B0E-A27B4C120D2B}"/>
    <dgm:cxn modelId="{FAA6136D-329C-BE4C-A822-E1A5A34775F7}" type="presOf" srcId="{CFB52E29-39ED-4009-828B-FF88D67E0775}" destId="{4092FC61-D18A-D648-94FB-73E6589887EA}" srcOrd="0" destOrd="0" presId="urn:microsoft.com/office/officeart/2016/7/layout/VerticalHollowActionList"/>
    <dgm:cxn modelId="{BECCC58C-E305-8C43-AA45-6E766075FD9E}" type="presOf" srcId="{E2EDE3A2-4DFA-4A45-9329-C5DCCDF6C79C}" destId="{9CFAB17E-89F6-7240-B580-A1333F974E44}" srcOrd="0" destOrd="0" presId="urn:microsoft.com/office/officeart/2016/7/layout/VerticalHollowActionList"/>
    <dgm:cxn modelId="{BA5FE990-39DD-5340-84A0-284988E51FC3}" type="presOf" srcId="{9701B9C1-33EC-430B-BFB4-FFBCAE1CEDD9}" destId="{C43AD2CA-0A92-0A40-AF26-4E8AC79A3767}" srcOrd="0" destOrd="0" presId="urn:microsoft.com/office/officeart/2016/7/layout/VerticalHollowActionList"/>
    <dgm:cxn modelId="{3E04E9AB-9CF3-AC42-95EB-B0FF13DBB85A}" type="presOf" srcId="{03DC5A44-5D0A-4E95-9CBB-B1D56FE11963}" destId="{CB94363E-7A42-D84F-84D6-0DB6441C04C1}" srcOrd="0" destOrd="0" presId="urn:microsoft.com/office/officeart/2016/7/layout/VerticalHollowActionList"/>
    <dgm:cxn modelId="{6892CEB7-5D81-412C-B3D7-9571504527A2}" srcId="{DD84A262-CC64-486B-86BC-A2C98A33F2FE}" destId="{FAB60234-6F7E-4B1E-AA2A-84C924A309CD}" srcOrd="0" destOrd="0" parTransId="{C09CD209-4CEE-4665-B3A2-79CDDF92872D}" sibTransId="{E5CB2899-01D9-422D-AF6C-62A4FD3B10D9}"/>
    <dgm:cxn modelId="{B34E50C2-85E0-534A-ABA7-E8E10B884B8A}" type="presOf" srcId="{24C8FD84-F328-4435-AAB5-8CF31732B15F}" destId="{A0603B9A-3FF2-8A4C-92CE-49387822844A}" srcOrd="0" destOrd="0" presId="urn:microsoft.com/office/officeart/2016/7/layout/VerticalHollowActionList"/>
    <dgm:cxn modelId="{1FA322CF-BC97-4DB9-BC83-31E6E866DEAF}" srcId="{9701B9C1-33EC-430B-BFB4-FFBCAE1CEDD9}" destId="{78260241-CFEE-4A1C-A8F6-1EE18114BC26}" srcOrd="1" destOrd="0" parTransId="{AECFF40C-CFA2-4273-B4B6-76E1A53F9C37}" sibTransId="{1008A4DC-A626-488A-9919-7042565E8BAF}"/>
    <dgm:cxn modelId="{B3A5C2D8-1115-49F9-87AF-E19BCA8C0B1D}" srcId="{9701B9C1-33EC-430B-BFB4-FFBCAE1CEDD9}" destId="{E2EDE3A2-4DFA-4A45-9329-C5DCCDF6C79C}" srcOrd="3" destOrd="0" parTransId="{733D155D-13C6-4648-94B8-0A560931653F}" sibTransId="{F01F0D6B-84D4-4C3F-AA42-0CAEF17F0FD5}"/>
    <dgm:cxn modelId="{62B145E0-578C-4C75-B895-DBED8A35DB1B}" srcId="{EFAF9245-BDE3-40AC-8B94-B8E0604103AB}" destId="{24C8FD84-F328-4435-AAB5-8CF31732B15F}" srcOrd="0" destOrd="0" parTransId="{42A46254-14EE-4B4C-92E4-2663B098DF82}" sibTransId="{8F30E639-7DE0-4500-8F39-D8D7C6DE53EA}"/>
    <dgm:cxn modelId="{0B3270E8-89A9-46B2-9395-B4EEA0309BB2}" srcId="{78260241-CFEE-4A1C-A8F6-1EE18114BC26}" destId="{03DC5A44-5D0A-4E95-9CBB-B1D56FE11963}" srcOrd="0" destOrd="0" parTransId="{ACA85A2E-6E15-4D99-8F52-9AE247CFE8BA}" sibTransId="{ECFBE970-8F05-4C90-99E8-8B73CBBCAB7E}"/>
    <dgm:cxn modelId="{BB14BEF1-DD59-E844-8A2B-1B50E9397FBB}" type="presOf" srcId="{78260241-CFEE-4A1C-A8F6-1EE18114BC26}" destId="{817FD65D-3B75-3245-8BBC-A79969A3ACE7}" srcOrd="0" destOrd="0" presId="urn:microsoft.com/office/officeart/2016/7/layout/VerticalHollowActionList"/>
    <dgm:cxn modelId="{897A667E-EC07-E84E-93D8-946CE8896EC3}" type="presParOf" srcId="{C43AD2CA-0A92-0A40-AF26-4E8AC79A3767}" destId="{BD82CD64-22FB-D448-ADCD-31E88AFFB740}" srcOrd="0" destOrd="0" presId="urn:microsoft.com/office/officeart/2016/7/layout/VerticalHollowActionList"/>
    <dgm:cxn modelId="{70C4CD47-484E-E84A-81E4-246EBF867AA8}" type="presParOf" srcId="{BD82CD64-22FB-D448-ADCD-31E88AFFB740}" destId="{AAC1D450-6190-3C45-8FD5-5C24BAB4AAC5}" srcOrd="0" destOrd="0" presId="urn:microsoft.com/office/officeart/2016/7/layout/VerticalHollowActionList"/>
    <dgm:cxn modelId="{5F7BD92B-5B33-F74F-BDA3-BE6AAF2F9AB4}" type="presParOf" srcId="{BD82CD64-22FB-D448-ADCD-31E88AFFB740}" destId="{A0603B9A-3FF2-8A4C-92CE-49387822844A}" srcOrd="1" destOrd="0" presId="urn:microsoft.com/office/officeart/2016/7/layout/VerticalHollowActionList"/>
    <dgm:cxn modelId="{7EAF4C31-03FC-E748-85F8-9C9A9CF5E6D7}" type="presParOf" srcId="{C43AD2CA-0A92-0A40-AF26-4E8AC79A3767}" destId="{9FEBA0B5-7161-5E41-B322-0517BC766835}" srcOrd="1" destOrd="0" presId="urn:microsoft.com/office/officeart/2016/7/layout/VerticalHollowActionList"/>
    <dgm:cxn modelId="{3043F45A-442C-4A41-9168-AA63DC06CE19}" type="presParOf" srcId="{C43AD2CA-0A92-0A40-AF26-4E8AC79A3767}" destId="{87369201-44B8-6E4F-BC7F-7731A3C35D25}" srcOrd="2" destOrd="0" presId="urn:microsoft.com/office/officeart/2016/7/layout/VerticalHollowActionList"/>
    <dgm:cxn modelId="{8CBAF072-4430-5E4D-A984-7E12CC667AFB}" type="presParOf" srcId="{87369201-44B8-6E4F-BC7F-7731A3C35D25}" destId="{817FD65D-3B75-3245-8BBC-A79969A3ACE7}" srcOrd="0" destOrd="0" presId="urn:microsoft.com/office/officeart/2016/7/layout/VerticalHollowActionList"/>
    <dgm:cxn modelId="{129DFE14-DF57-9740-A603-47232C767B34}" type="presParOf" srcId="{87369201-44B8-6E4F-BC7F-7731A3C35D25}" destId="{CB94363E-7A42-D84F-84D6-0DB6441C04C1}" srcOrd="1" destOrd="0" presId="urn:microsoft.com/office/officeart/2016/7/layout/VerticalHollowActionList"/>
    <dgm:cxn modelId="{50FCED7C-5721-414F-B80C-1F84BFCEE940}" type="presParOf" srcId="{C43AD2CA-0A92-0A40-AF26-4E8AC79A3767}" destId="{E8755E84-7EC5-984A-BC98-1AD44D68C17C}" srcOrd="3" destOrd="0" presId="urn:microsoft.com/office/officeart/2016/7/layout/VerticalHollowActionList"/>
    <dgm:cxn modelId="{D23F1184-F281-5E42-88E3-23D6850ACA36}" type="presParOf" srcId="{C43AD2CA-0A92-0A40-AF26-4E8AC79A3767}" destId="{581ADF0B-BCB2-5A41-9F9A-031C4E59BE23}" srcOrd="4" destOrd="0" presId="urn:microsoft.com/office/officeart/2016/7/layout/VerticalHollowActionList"/>
    <dgm:cxn modelId="{148B8D07-1908-F846-B8D2-9856DC7491F0}" type="presParOf" srcId="{581ADF0B-BCB2-5A41-9F9A-031C4E59BE23}" destId="{D7E71A25-E22C-6C45-973C-2D9992571848}" srcOrd="0" destOrd="0" presId="urn:microsoft.com/office/officeart/2016/7/layout/VerticalHollowActionList"/>
    <dgm:cxn modelId="{91AA8F21-2115-B44B-B78E-9ECBD91D1800}" type="presParOf" srcId="{581ADF0B-BCB2-5A41-9F9A-031C4E59BE23}" destId="{24AA0B06-EFC9-C646-B5CF-6B1DB47B734B}" srcOrd="1" destOrd="0" presId="urn:microsoft.com/office/officeart/2016/7/layout/VerticalHollowActionList"/>
    <dgm:cxn modelId="{F17A90EF-13F5-134E-8736-2639DDA0C9BE}" type="presParOf" srcId="{C43AD2CA-0A92-0A40-AF26-4E8AC79A3767}" destId="{C9071D45-DFC1-A04C-BE36-45C1607312C7}" srcOrd="5" destOrd="0" presId="urn:microsoft.com/office/officeart/2016/7/layout/VerticalHollowActionList"/>
    <dgm:cxn modelId="{EB9A8775-236A-084D-AF45-B03252FF5AE5}" type="presParOf" srcId="{C43AD2CA-0A92-0A40-AF26-4E8AC79A3767}" destId="{C0326F53-3F9B-9845-94EE-3D590CD2281C}" srcOrd="6" destOrd="0" presId="urn:microsoft.com/office/officeart/2016/7/layout/VerticalHollowActionList"/>
    <dgm:cxn modelId="{38854377-EFB6-7A42-9CD5-719F6C7F422F}" type="presParOf" srcId="{C0326F53-3F9B-9845-94EE-3D590CD2281C}" destId="{9CFAB17E-89F6-7240-B580-A1333F974E44}" srcOrd="0" destOrd="0" presId="urn:microsoft.com/office/officeart/2016/7/layout/VerticalHollowActionList"/>
    <dgm:cxn modelId="{B1EA9CF9-0257-E246-9627-0473F3BF2B1C}" type="presParOf" srcId="{C0326F53-3F9B-9845-94EE-3D590CD2281C}" destId="{4092FC61-D18A-D648-94FB-73E6589887E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7CE60-D31F-4925-937B-89FF4CDADF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0D40CB-EF38-4914-AF8B-D197852534E1}">
      <dgm:prSet/>
      <dgm:spPr/>
      <dgm:t>
        <a:bodyPr/>
        <a:lstStyle/>
        <a:p>
          <a:pPr>
            <a:defRPr b="1"/>
          </a:pPr>
          <a:r>
            <a:rPr lang="en-US"/>
            <a:t>Trainees and Labs are Spread Across Campus</a:t>
          </a:r>
        </a:p>
      </dgm:t>
    </dgm:pt>
    <dgm:pt modelId="{16D00E57-2F1C-4E61-980B-02E666CE6E11}" type="parTrans" cxnId="{DBB85FEB-C439-4B0F-B61B-C4BFDBEE012D}">
      <dgm:prSet/>
      <dgm:spPr/>
      <dgm:t>
        <a:bodyPr/>
        <a:lstStyle/>
        <a:p>
          <a:endParaRPr lang="en-US"/>
        </a:p>
      </dgm:t>
    </dgm:pt>
    <dgm:pt modelId="{F3D4C0B4-A6A9-44B7-888E-86FBD15B30D2}" type="sibTrans" cxnId="{DBB85FEB-C439-4B0F-B61B-C4BFDBEE012D}">
      <dgm:prSet/>
      <dgm:spPr/>
      <dgm:t>
        <a:bodyPr/>
        <a:lstStyle/>
        <a:p>
          <a:endParaRPr lang="en-US"/>
        </a:p>
      </dgm:t>
    </dgm:pt>
    <dgm:pt modelId="{239D1092-4597-4A7C-A89D-8E1D8D00C8A2}">
      <dgm:prSet/>
      <dgm:spPr/>
      <dgm:t>
        <a:bodyPr/>
        <a:lstStyle/>
        <a:p>
          <a:r>
            <a:rPr lang="en-US"/>
            <a:t>NCRC</a:t>
          </a:r>
        </a:p>
      </dgm:t>
    </dgm:pt>
    <dgm:pt modelId="{5B57BB22-ACC1-4248-A45D-32B85CF6D6E0}" type="parTrans" cxnId="{353C1163-2EDF-4EE6-A81A-DE6BE29E5283}">
      <dgm:prSet/>
      <dgm:spPr/>
      <dgm:t>
        <a:bodyPr/>
        <a:lstStyle/>
        <a:p>
          <a:endParaRPr lang="en-US"/>
        </a:p>
      </dgm:t>
    </dgm:pt>
    <dgm:pt modelId="{68D07A7D-8B1E-4D7C-A078-EEB41A6A5469}" type="sibTrans" cxnId="{353C1163-2EDF-4EE6-A81A-DE6BE29E5283}">
      <dgm:prSet/>
      <dgm:spPr/>
      <dgm:t>
        <a:bodyPr/>
        <a:lstStyle/>
        <a:p>
          <a:endParaRPr lang="en-US"/>
        </a:p>
      </dgm:t>
    </dgm:pt>
    <dgm:pt modelId="{F1EFEBEF-F3D0-4DEC-9BBD-FCA1E6F987F7}">
      <dgm:prSet/>
      <dgm:spPr/>
      <dgm:t>
        <a:bodyPr/>
        <a:lstStyle/>
        <a:p>
          <a:r>
            <a:rPr lang="en-US"/>
            <a:t>Brehm Tower</a:t>
          </a:r>
        </a:p>
      </dgm:t>
    </dgm:pt>
    <dgm:pt modelId="{4D46588E-CB49-454C-B788-FF53322C0390}" type="parTrans" cxnId="{2A5E487B-4341-4200-B77B-ABEB510C3A38}">
      <dgm:prSet/>
      <dgm:spPr/>
      <dgm:t>
        <a:bodyPr/>
        <a:lstStyle/>
        <a:p>
          <a:endParaRPr lang="en-US"/>
        </a:p>
      </dgm:t>
    </dgm:pt>
    <dgm:pt modelId="{7F952FE9-2B27-4F6C-B088-23247649AF23}" type="sibTrans" cxnId="{2A5E487B-4341-4200-B77B-ABEB510C3A38}">
      <dgm:prSet/>
      <dgm:spPr/>
      <dgm:t>
        <a:bodyPr/>
        <a:lstStyle/>
        <a:p>
          <a:endParaRPr lang="en-US"/>
        </a:p>
      </dgm:t>
    </dgm:pt>
    <dgm:pt modelId="{6199FDED-6532-4E89-840B-1918CC4DD219}">
      <dgm:prSet/>
      <dgm:spPr/>
      <dgm:t>
        <a:bodyPr/>
        <a:lstStyle/>
        <a:p>
          <a:r>
            <a:rPr lang="en-US"/>
            <a:t>Central Campus</a:t>
          </a:r>
        </a:p>
      </dgm:t>
    </dgm:pt>
    <dgm:pt modelId="{1EB8897E-71ED-4844-8937-565D87F6EFC2}" type="parTrans" cxnId="{E795C394-AD2E-4FFF-9803-42FA2CB1A531}">
      <dgm:prSet/>
      <dgm:spPr/>
      <dgm:t>
        <a:bodyPr/>
        <a:lstStyle/>
        <a:p>
          <a:endParaRPr lang="en-US"/>
        </a:p>
      </dgm:t>
    </dgm:pt>
    <dgm:pt modelId="{424CB6E1-47ED-4AA1-86B4-295C7CE7E60A}" type="sibTrans" cxnId="{E795C394-AD2E-4FFF-9803-42FA2CB1A531}">
      <dgm:prSet/>
      <dgm:spPr/>
      <dgm:t>
        <a:bodyPr/>
        <a:lstStyle/>
        <a:p>
          <a:endParaRPr lang="en-US"/>
        </a:p>
      </dgm:t>
    </dgm:pt>
    <dgm:pt modelId="{2F52F20C-5EC0-4C14-A12A-886E4CC2B5A3}">
      <dgm:prSet/>
      <dgm:spPr/>
      <dgm:t>
        <a:bodyPr/>
        <a:lstStyle/>
        <a:p>
          <a:pPr>
            <a:defRPr b="1"/>
          </a:pPr>
          <a:r>
            <a:rPr lang="en-US"/>
            <a:t>Remote work</a:t>
          </a:r>
        </a:p>
      </dgm:t>
    </dgm:pt>
    <dgm:pt modelId="{6F1AB913-132E-4E0A-A440-0B8AFF6A48D5}" type="parTrans" cxnId="{0F213706-19C0-44CF-9369-B9FE31E38658}">
      <dgm:prSet/>
      <dgm:spPr/>
      <dgm:t>
        <a:bodyPr/>
        <a:lstStyle/>
        <a:p>
          <a:endParaRPr lang="en-US"/>
        </a:p>
      </dgm:t>
    </dgm:pt>
    <dgm:pt modelId="{8D107859-9BF6-42FB-8386-8B39A49C7D88}" type="sibTrans" cxnId="{0F213706-19C0-44CF-9369-B9FE31E38658}">
      <dgm:prSet/>
      <dgm:spPr/>
      <dgm:t>
        <a:bodyPr/>
        <a:lstStyle/>
        <a:p>
          <a:endParaRPr lang="en-US"/>
        </a:p>
      </dgm:t>
    </dgm:pt>
    <dgm:pt modelId="{044A0BF5-3775-4484-80E9-1056785B2D46}">
      <dgm:prSet/>
      <dgm:spPr/>
      <dgm:t>
        <a:bodyPr/>
        <a:lstStyle/>
        <a:p>
          <a:pPr>
            <a:defRPr b="1"/>
          </a:pPr>
          <a:r>
            <a:rPr lang="en-US"/>
            <a:t>Lack of community, difficult to network outside of lab environment</a:t>
          </a:r>
        </a:p>
      </dgm:t>
    </dgm:pt>
    <dgm:pt modelId="{6EE18683-5F88-47ED-96B5-116E345ACFBE}" type="parTrans" cxnId="{662726A5-3742-4C6F-AFE8-72C6DBCA87B6}">
      <dgm:prSet/>
      <dgm:spPr/>
      <dgm:t>
        <a:bodyPr/>
        <a:lstStyle/>
        <a:p>
          <a:endParaRPr lang="en-US"/>
        </a:p>
      </dgm:t>
    </dgm:pt>
    <dgm:pt modelId="{5DC9CAA3-609B-421C-9362-591C307D3D1F}" type="sibTrans" cxnId="{662726A5-3742-4C6F-AFE8-72C6DBCA87B6}">
      <dgm:prSet/>
      <dgm:spPr/>
      <dgm:t>
        <a:bodyPr/>
        <a:lstStyle/>
        <a:p>
          <a:endParaRPr lang="en-US"/>
        </a:p>
      </dgm:t>
    </dgm:pt>
    <dgm:pt modelId="{90D7E2EA-BD0E-42A6-9409-6E3C494196DE}">
      <dgm:prSet/>
      <dgm:spPr/>
      <dgm:t>
        <a:bodyPr/>
        <a:lstStyle/>
        <a:p>
          <a:pPr>
            <a:defRPr b="1"/>
          </a:pPr>
          <a:r>
            <a:rPr lang="en-US" dirty="0"/>
            <a:t>Poor awareness of the large number of campus resources</a:t>
          </a:r>
        </a:p>
      </dgm:t>
    </dgm:pt>
    <dgm:pt modelId="{EC42C707-25E3-411B-9FB6-FCA6A7A83202}" type="parTrans" cxnId="{2F61228C-8EB6-4E2B-B0CE-1E7007319EF9}">
      <dgm:prSet/>
      <dgm:spPr/>
      <dgm:t>
        <a:bodyPr/>
        <a:lstStyle/>
        <a:p>
          <a:endParaRPr lang="en-US"/>
        </a:p>
      </dgm:t>
    </dgm:pt>
    <dgm:pt modelId="{04DC1B99-056D-497D-84C0-546FAC579844}" type="sibTrans" cxnId="{2F61228C-8EB6-4E2B-B0CE-1E7007319EF9}">
      <dgm:prSet/>
      <dgm:spPr/>
      <dgm:t>
        <a:bodyPr/>
        <a:lstStyle/>
        <a:p>
          <a:endParaRPr lang="en-US"/>
        </a:p>
      </dgm:t>
    </dgm:pt>
    <dgm:pt modelId="{37C200D3-8DF6-40B4-A985-03A00009A13D}" type="pres">
      <dgm:prSet presAssocID="{10F7CE60-D31F-4925-937B-89FF4CDADF43}" presName="root" presStyleCnt="0">
        <dgm:presLayoutVars>
          <dgm:dir/>
          <dgm:resizeHandles val="exact"/>
        </dgm:presLayoutVars>
      </dgm:prSet>
      <dgm:spPr/>
    </dgm:pt>
    <dgm:pt modelId="{F5D1652E-84F7-4A5B-8148-D29F050B9162}" type="pres">
      <dgm:prSet presAssocID="{AC0D40CB-EF38-4914-AF8B-D197852534E1}" presName="compNode" presStyleCnt="0"/>
      <dgm:spPr/>
    </dgm:pt>
    <dgm:pt modelId="{CAAFF58A-25C3-467D-8AAB-2542FAD5981C}" type="pres">
      <dgm:prSet presAssocID="{AC0D40CB-EF38-4914-AF8B-D197852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FDD2D2-6621-4028-B69F-50D876644508}" type="pres">
      <dgm:prSet presAssocID="{AC0D40CB-EF38-4914-AF8B-D197852534E1}" presName="iconSpace" presStyleCnt="0"/>
      <dgm:spPr/>
    </dgm:pt>
    <dgm:pt modelId="{39AC4C77-A675-498D-8AEB-34E823043B1B}" type="pres">
      <dgm:prSet presAssocID="{AC0D40CB-EF38-4914-AF8B-D197852534E1}" presName="parTx" presStyleLbl="revTx" presStyleIdx="0" presStyleCnt="8">
        <dgm:presLayoutVars>
          <dgm:chMax val="0"/>
          <dgm:chPref val="0"/>
        </dgm:presLayoutVars>
      </dgm:prSet>
      <dgm:spPr/>
    </dgm:pt>
    <dgm:pt modelId="{7BF635F4-F036-440E-8C48-449058D6ED3B}" type="pres">
      <dgm:prSet presAssocID="{AC0D40CB-EF38-4914-AF8B-D197852534E1}" presName="txSpace" presStyleCnt="0"/>
      <dgm:spPr/>
    </dgm:pt>
    <dgm:pt modelId="{937B55BB-2DA6-43F0-8422-270C3BA8C80D}" type="pres">
      <dgm:prSet presAssocID="{AC0D40CB-EF38-4914-AF8B-D197852534E1}" presName="desTx" presStyleLbl="revTx" presStyleIdx="1" presStyleCnt="8">
        <dgm:presLayoutVars/>
      </dgm:prSet>
      <dgm:spPr/>
    </dgm:pt>
    <dgm:pt modelId="{A7CC2E0F-6582-4A62-9DBF-4C563036CBAC}" type="pres">
      <dgm:prSet presAssocID="{F3D4C0B4-A6A9-44B7-888E-86FBD15B30D2}" presName="sibTrans" presStyleCnt="0"/>
      <dgm:spPr/>
    </dgm:pt>
    <dgm:pt modelId="{9B81FBC1-9364-4BA8-BA19-B79BFDA0266C}" type="pres">
      <dgm:prSet presAssocID="{2F52F20C-5EC0-4C14-A12A-886E4CC2B5A3}" presName="compNode" presStyleCnt="0"/>
      <dgm:spPr/>
    </dgm:pt>
    <dgm:pt modelId="{482447BE-C3D7-49FF-B2E0-629A5485834B}" type="pres">
      <dgm:prSet presAssocID="{2F52F20C-5EC0-4C14-A12A-886E4CC2B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2EEF97C-A7D4-42C3-B98E-679BFCF40794}" type="pres">
      <dgm:prSet presAssocID="{2F52F20C-5EC0-4C14-A12A-886E4CC2B5A3}" presName="iconSpace" presStyleCnt="0"/>
      <dgm:spPr/>
    </dgm:pt>
    <dgm:pt modelId="{44D6A878-981A-4930-9B9E-EAE5B4770309}" type="pres">
      <dgm:prSet presAssocID="{2F52F20C-5EC0-4C14-A12A-886E4CC2B5A3}" presName="parTx" presStyleLbl="revTx" presStyleIdx="2" presStyleCnt="8">
        <dgm:presLayoutVars>
          <dgm:chMax val="0"/>
          <dgm:chPref val="0"/>
        </dgm:presLayoutVars>
      </dgm:prSet>
      <dgm:spPr/>
    </dgm:pt>
    <dgm:pt modelId="{23108977-FE06-4091-95EA-3768DEA5EDF5}" type="pres">
      <dgm:prSet presAssocID="{2F52F20C-5EC0-4C14-A12A-886E4CC2B5A3}" presName="txSpace" presStyleCnt="0"/>
      <dgm:spPr/>
    </dgm:pt>
    <dgm:pt modelId="{48F66A84-78F8-4EB4-BD0E-CAA400C08C57}" type="pres">
      <dgm:prSet presAssocID="{2F52F20C-5EC0-4C14-A12A-886E4CC2B5A3}" presName="desTx" presStyleLbl="revTx" presStyleIdx="3" presStyleCnt="8">
        <dgm:presLayoutVars/>
      </dgm:prSet>
      <dgm:spPr/>
    </dgm:pt>
    <dgm:pt modelId="{82B119A9-33F4-4ADC-8922-65071EBBA4E5}" type="pres">
      <dgm:prSet presAssocID="{8D107859-9BF6-42FB-8386-8B39A49C7D88}" presName="sibTrans" presStyleCnt="0"/>
      <dgm:spPr/>
    </dgm:pt>
    <dgm:pt modelId="{9964E5C8-21AF-4D22-A4E4-EFC307983C05}" type="pres">
      <dgm:prSet presAssocID="{044A0BF5-3775-4484-80E9-1056785B2D46}" presName="compNode" presStyleCnt="0"/>
      <dgm:spPr/>
    </dgm:pt>
    <dgm:pt modelId="{3C6E9991-11B2-4AF2-A513-E6E397F7FA5E}" type="pres">
      <dgm:prSet presAssocID="{044A0BF5-3775-4484-80E9-1056785B2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5CA1769-307D-4B74-A734-FAAC3BA5DF35}" type="pres">
      <dgm:prSet presAssocID="{044A0BF5-3775-4484-80E9-1056785B2D46}" presName="iconSpace" presStyleCnt="0"/>
      <dgm:spPr/>
    </dgm:pt>
    <dgm:pt modelId="{0BB4F251-A546-4DA3-8917-3BA4E4582389}" type="pres">
      <dgm:prSet presAssocID="{044A0BF5-3775-4484-80E9-1056785B2D46}" presName="parTx" presStyleLbl="revTx" presStyleIdx="4" presStyleCnt="8">
        <dgm:presLayoutVars>
          <dgm:chMax val="0"/>
          <dgm:chPref val="0"/>
        </dgm:presLayoutVars>
      </dgm:prSet>
      <dgm:spPr/>
    </dgm:pt>
    <dgm:pt modelId="{11AF8BE6-068C-4E93-872F-789E46187C63}" type="pres">
      <dgm:prSet presAssocID="{044A0BF5-3775-4484-80E9-1056785B2D46}" presName="txSpace" presStyleCnt="0"/>
      <dgm:spPr/>
    </dgm:pt>
    <dgm:pt modelId="{EF91DBF5-322B-4F12-8C4B-A161A50CF1EA}" type="pres">
      <dgm:prSet presAssocID="{044A0BF5-3775-4484-80E9-1056785B2D46}" presName="desTx" presStyleLbl="revTx" presStyleIdx="5" presStyleCnt="8">
        <dgm:presLayoutVars/>
      </dgm:prSet>
      <dgm:spPr/>
    </dgm:pt>
    <dgm:pt modelId="{4AA57CAC-6626-47D1-A9F6-31407A6D8E5F}" type="pres">
      <dgm:prSet presAssocID="{5DC9CAA3-609B-421C-9362-591C307D3D1F}" presName="sibTrans" presStyleCnt="0"/>
      <dgm:spPr/>
    </dgm:pt>
    <dgm:pt modelId="{7057A7C7-ECE4-4440-9393-207294A6B96D}" type="pres">
      <dgm:prSet presAssocID="{90D7E2EA-BD0E-42A6-9409-6E3C494196DE}" presName="compNode" presStyleCnt="0"/>
      <dgm:spPr/>
    </dgm:pt>
    <dgm:pt modelId="{E3E01B48-49C2-49B5-99CA-5F9FC232F9FC}" type="pres">
      <dgm:prSet presAssocID="{90D7E2EA-BD0E-42A6-9409-6E3C494196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254C874-0CB5-4D47-B8CC-4FC72983E282}" type="pres">
      <dgm:prSet presAssocID="{90D7E2EA-BD0E-42A6-9409-6E3C494196DE}" presName="iconSpace" presStyleCnt="0"/>
      <dgm:spPr/>
    </dgm:pt>
    <dgm:pt modelId="{9EE3CEA7-8E77-4BB8-A98F-AF56CF0BD802}" type="pres">
      <dgm:prSet presAssocID="{90D7E2EA-BD0E-42A6-9409-6E3C494196DE}" presName="parTx" presStyleLbl="revTx" presStyleIdx="6" presStyleCnt="8">
        <dgm:presLayoutVars>
          <dgm:chMax val="0"/>
          <dgm:chPref val="0"/>
        </dgm:presLayoutVars>
      </dgm:prSet>
      <dgm:spPr/>
    </dgm:pt>
    <dgm:pt modelId="{E424F8FD-20DD-446F-948B-E094F366DE34}" type="pres">
      <dgm:prSet presAssocID="{90D7E2EA-BD0E-42A6-9409-6E3C494196DE}" presName="txSpace" presStyleCnt="0"/>
      <dgm:spPr/>
    </dgm:pt>
    <dgm:pt modelId="{3A83FF1D-BD4F-4F03-9F0E-B19B6B0EBFBB}" type="pres">
      <dgm:prSet presAssocID="{90D7E2EA-BD0E-42A6-9409-6E3C494196DE}" presName="desTx" presStyleLbl="revTx" presStyleIdx="7" presStyleCnt="8">
        <dgm:presLayoutVars/>
      </dgm:prSet>
      <dgm:spPr/>
    </dgm:pt>
  </dgm:ptLst>
  <dgm:cxnLst>
    <dgm:cxn modelId="{99FBD302-B1DD-4EB0-A9AB-4EC00A701DF4}" type="presOf" srcId="{044A0BF5-3775-4484-80E9-1056785B2D46}" destId="{0BB4F251-A546-4DA3-8917-3BA4E4582389}" srcOrd="0" destOrd="0" presId="urn:microsoft.com/office/officeart/2018/5/layout/CenteredIconLabelDescriptionList"/>
    <dgm:cxn modelId="{0F213706-19C0-44CF-9369-B9FE31E38658}" srcId="{10F7CE60-D31F-4925-937B-89FF4CDADF43}" destId="{2F52F20C-5EC0-4C14-A12A-886E4CC2B5A3}" srcOrd="1" destOrd="0" parTransId="{6F1AB913-132E-4E0A-A440-0B8AFF6A48D5}" sibTransId="{8D107859-9BF6-42FB-8386-8B39A49C7D88}"/>
    <dgm:cxn modelId="{FC31D427-3BD9-4A4A-9FBC-4FBEDCD145F8}" type="presOf" srcId="{10F7CE60-D31F-4925-937B-89FF4CDADF43}" destId="{37C200D3-8DF6-40B4-A985-03A00009A13D}" srcOrd="0" destOrd="0" presId="urn:microsoft.com/office/officeart/2018/5/layout/CenteredIconLabelDescriptionList"/>
    <dgm:cxn modelId="{353C1163-2EDF-4EE6-A81A-DE6BE29E5283}" srcId="{AC0D40CB-EF38-4914-AF8B-D197852534E1}" destId="{239D1092-4597-4A7C-A89D-8E1D8D00C8A2}" srcOrd="0" destOrd="0" parTransId="{5B57BB22-ACC1-4248-A45D-32B85CF6D6E0}" sibTransId="{68D07A7D-8B1E-4D7C-A078-EEB41A6A5469}"/>
    <dgm:cxn modelId="{8437F663-4068-4E42-9E37-4B9F644F4201}" type="presOf" srcId="{239D1092-4597-4A7C-A89D-8E1D8D00C8A2}" destId="{937B55BB-2DA6-43F0-8422-270C3BA8C80D}" srcOrd="0" destOrd="0" presId="urn:microsoft.com/office/officeart/2018/5/layout/CenteredIconLabelDescriptionList"/>
    <dgm:cxn modelId="{B8C0C265-35F9-42DF-ACF7-BEF220DD2C6A}" type="presOf" srcId="{AC0D40CB-EF38-4914-AF8B-D197852534E1}" destId="{39AC4C77-A675-498D-8AEB-34E823043B1B}" srcOrd="0" destOrd="0" presId="urn:microsoft.com/office/officeart/2018/5/layout/CenteredIconLabelDescriptionList"/>
    <dgm:cxn modelId="{2A5E487B-4341-4200-B77B-ABEB510C3A38}" srcId="{AC0D40CB-EF38-4914-AF8B-D197852534E1}" destId="{F1EFEBEF-F3D0-4DEC-9BBD-FCA1E6F987F7}" srcOrd="1" destOrd="0" parTransId="{4D46588E-CB49-454C-B788-FF53322C0390}" sibTransId="{7F952FE9-2B27-4F6C-B088-23247649AF23}"/>
    <dgm:cxn modelId="{2F61228C-8EB6-4E2B-B0CE-1E7007319EF9}" srcId="{10F7CE60-D31F-4925-937B-89FF4CDADF43}" destId="{90D7E2EA-BD0E-42A6-9409-6E3C494196DE}" srcOrd="3" destOrd="0" parTransId="{EC42C707-25E3-411B-9FB6-FCA6A7A83202}" sibTransId="{04DC1B99-056D-497D-84C0-546FAC579844}"/>
    <dgm:cxn modelId="{E795C394-AD2E-4FFF-9803-42FA2CB1A531}" srcId="{AC0D40CB-EF38-4914-AF8B-D197852534E1}" destId="{6199FDED-6532-4E89-840B-1918CC4DD219}" srcOrd="2" destOrd="0" parTransId="{1EB8897E-71ED-4844-8937-565D87F6EFC2}" sibTransId="{424CB6E1-47ED-4AA1-86B4-295C7CE7E60A}"/>
    <dgm:cxn modelId="{D49712A3-63AA-4674-A71B-696BAFF8B818}" type="presOf" srcId="{F1EFEBEF-F3D0-4DEC-9BBD-FCA1E6F987F7}" destId="{937B55BB-2DA6-43F0-8422-270C3BA8C80D}" srcOrd="0" destOrd="1" presId="urn:microsoft.com/office/officeart/2018/5/layout/CenteredIconLabelDescriptionList"/>
    <dgm:cxn modelId="{662726A5-3742-4C6F-AFE8-72C6DBCA87B6}" srcId="{10F7CE60-D31F-4925-937B-89FF4CDADF43}" destId="{044A0BF5-3775-4484-80E9-1056785B2D46}" srcOrd="2" destOrd="0" parTransId="{6EE18683-5F88-47ED-96B5-116E345ACFBE}" sibTransId="{5DC9CAA3-609B-421C-9362-591C307D3D1F}"/>
    <dgm:cxn modelId="{5B92EFAF-DA1E-4E36-A46A-B00B6664D80F}" type="presOf" srcId="{6199FDED-6532-4E89-840B-1918CC4DD219}" destId="{937B55BB-2DA6-43F0-8422-270C3BA8C80D}" srcOrd="0" destOrd="2" presId="urn:microsoft.com/office/officeart/2018/5/layout/CenteredIconLabelDescriptionList"/>
    <dgm:cxn modelId="{42D33FCC-6441-404C-9BB8-4271742D8758}" type="presOf" srcId="{90D7E2EA-BD0E-42A6-9409-6E3C494196DE}" destId="{9EE3CEA7-8E77-4BB8-A98F-AF56CF0BD802}" srcOrd="0" destOrd="0" presId="urn:microsoft.com/office/officeart/2018/5/layout/CenteredIconLabelDescriptionList"/>
    <dgm:cxn modelId="{7296DBE9-D92B-4758-8265-BB810C628381}" type="presOf" srcId="{2F52F20C-5EC0-4C14-A12A-886E4CC2B5A3}" destId="{44D6A878-981A-4930-9B9E-EAE5B4770309}" srcOrd="0" destOrd="0" presId="urn:microsoft.com/office/officeart/2018/5/layout/CenteredIconLabelDescriptionList"/>
    <dgm:cxn modelId="{DBB85FEB-C439-4B0F-B61B-C4BFDBEE012D}" srcId="{10F7CE60-D31F-4925-937B-89FF4CDADF43}" destId="{AC0D40CB-EF38-4914-AF8B-D197852534E1}" srcOrd="0" destOrd="0" parTransId="{16D00E57-2F1C-4E61-980B-02E666CE6E11}" sibTransId="{F3D4C0B4-A6A9-44B7-888E-86FBD15B30D2}"/>
    <dgm:cxn modelId="{CF36214B-4056-4890-8BAC-7733537F45C5}" type="presParOf" srcId="{37C200D3-8DF6-40B4-A985-03A00009A13D}" destId="{F5D1652E-84F7-4A5B-8148-D29F050B9162}" srcOrd="0" destOrd="0" presId="urn:microsoft.com/office/officeart/2018/5/layout/CenteredIconLabelDescriptionList"/>
    <dgm:cxn modelId="{61C97F8B-E557-4F33-BB51-89082D57ED51}" type="presParOf" srcId="{F5D1652E-84F7-4A5B-8148-D29F050B9162}" destId="{CAAFF58A-25C3-467D-8AAB-2542FAD5981C}" srcOrd="0" destOrd="0" presId="urn:microsoft.com/office/officeart/2018/5/layout/CenteredIconLabelDescriptionList"/>
    <dgm:cxn modelId="{5CA22791-F468-4168-9133-085828FB4C2D}" type="presParOf" srcId="{F5D1652E-84F7-4A5B-8148-D29F050B9162}" destId="{7BFDD2D2-6621-4028-B69F-50D876644508}" srcOrd="1" destOrd="0" presId="urn:microsoft.com/office/officeart/2018/5/layout/CenteredIconLabelDescriptionList"/>
    <dgm:cxn modelId="{CB935E48-5B14-4447-9A17-EC413465582F}" type="presParOf" srcId="{F5D1652E-84F7-4A5B-8148-D29F050B9162}" destId="{39AC4C77-A675-498D-8AEB-34E823043B1B}" srcOrd="2" destOrd="0" presId="urn:microsoft.com/office/officeart/2018/5/layout/CenteredIconLabelDescriptionList"/>
    <dgm:cxn modelId="{C559CE54-A849-46F6-8280-EF85E18730EA}" type="presParOf" srcId="{F5D1652E-84F7-4A5B-8148-D29F050B9162}" destId="{7BF635F4-F036-440E-8C48-449058D6ED3B}" srcOrd="3" destOrd="0" presId="urn:microsoft.com/office/officeart/2018/5/layout/CenteredIconLabelDescriptionList"/>
    <dgm:cxn modelId="{E7A18D02-434F-4342-BB3C-005427520663}" type="presParOf" srcId="{F5D1652E-84F7-4A5B-8148-D29F050B9162}" destId="{937B55BB-2DA6-43F0-8422-270C3BA8C80D}" srcOrd="4" destOrd="0" presId="urn:microsoft.com/office/officeart/2018/5/layout/CenteredIconLabelDescriptionList"/>
    <dgm:cxn modelId="{8E57B79E-2002-4251-8B4F-8F044458C8D2}" type="presParOf" srcId="{37C200D3-8DF6-40B4-A985-03A00009A13D}" destId="{A7CC2E0F-6582-4A62-9DBF-4C563036CBAC}" srcOrd="1" destOrd="0" presId="urn:microsoft.com/office/officeart/2018/5/layout/CenteredIconLabelDescriptionList"/>
    <dgm:cxn modelId="{F23504CA-9F86-4550-9248-3B5B605DB023}" type="presParOf" srcId="{37C200D3-8DF6-40B4-A985-03A00009A13D}" destId="{9B81FBC1-9364-4BA8-BA19-B79BFDA0266C}" srcOrd="2" destOrd="0" presId="urn:microsoft.com/office/officeart/2018/5/layout/CenteredIconLabelDescriptionList"/>
    <dgm:cxn modelId="{54228B29-9455-45D8-9116-4EFFA9C4DA81}" type="presParOf" srcId="{9B81FBC1-9364-4BA8-BA19-B79BFDA0266C}" destId="{482447BE-C3D7-49FF-B2E0-629A5485834B}" srcOrd="0" destOrd="0" presId="urn:microsoft.com/office/officeart/2018/5/layout/CenteredIconLabelDescriptionList"/>
    <dgm:cxn modelId="{530F49BF-6D81-4E89-929A-FF7E2C1D0061}" type="presParOf" srcId="{9B81FBC1-9364-4BA8-BA19-B79BFDA0266C}" destId="{62EEF97C-A7D4-42C3-B98E-679BFCF40794}" srcOrd="1" destOrd="0" presId="urn:microsoft.com/office/officeart/2018/5/layout/CenteredIconLabelDescriptionList"/>
    <dgm:cxn modelId="{65E1D052-4A0D-42A4-A3A3-08BC95E161B9}" type="presParOf" srcId="{9B81FBC1-9364-4BA8-BA19-B79BFDA0266C}" destId="{44D6A878-981A-4930-9B9E-EAE5B4770309}" srcOrd="2" destOrd="0" presId="urn:microsoft.com/office/officeart/2018/5/layout/CenteredIconLabelDescriptionList"/>
    <dgm:cxn modelId="{8193C44C-3B8B-4F77-9A09-0482D3B01755}" type="presParOf" srcId="{9B81FBC1-9364-4BA8-BA19-B79BFDA0266C}" destId="{23108977-FE06-4091-95EA-3768DEA5EDF5}" srcOrd="3" destOrd="0" presId="urn:microsoft.com/office/officeart/2018/5/layout/CenteredIconLabelDescriptionList"/>
    <dgm:cxn modelId="{28F373F7-16A3-47B3-B2D7-FD04219C1BCB}" type="presParOf" srcId="{9B81FBC1-9364-4BA8-BA19-B79BFDA0266C}" destId="{48F66A84-78F8-4EB4-BD0E-CAA400C08C57}" srcOrd="4" destOrd="0" presId="urn:microsoft.com/office/officeart/2018/5/layout/CenteredIconLabelDescriptionList"/>
    <dgm:cxn modelId="{36121BE0-C448-4FB4-8CE2-AB01D52EEF1E}" type="presParOf" srcId="{37C200D3-8DF6-40B4-A985-03A00009A13D}" destId="{82B119A9-33F4-4ADC-8922-65071EBBA4E5}" srcOrd="3" destOrd="0" presId="urn:microsoft.com/office/officeart/2018/5/layout/CenteredIconLabelDescriptionList"/>
    <dgm:cxn modelId="{7549C50E-94F2-4004-9752-AFAA99624CB9}" type="presParOf" srcId="{37C200D3-8DF6-40B4-A985-03A00009A13D}" destId="{9964E5C8-21AF-4D22-A4E4-EFC307983C05}" srcOrd="4" destOrd="0" presId="urn:microsoft.com/office/officeart/2018/5/layout/CenteredIconLabelDescriptionList"/>
    <dgm:cxn modelId="{2838D0A3-8268-4E27-853F-FCA0A31477DB}" type="presParOf" srcId="{9964E5C8-21AF-4D22-A4E4-EFC307983C05}" destId="{3C6E9991-11B2-4AF2-A513-E6E397F7FA5E}" srcOrd="0" destOrd="0" presId="urn:microsoft.com/office/officeart/2018/5/layout/CenteredIconLabelDescriptionList"/>
    <dgm:cxn modelId="{786D6E10-74A3-493D-BEE8-FB696F08FA50}" type="presParOf" srcId="{9964E5C8-21AF-4D22-A4E4-EFC307983C05}" destId="{D5CA1769-307D-4B74-A734-FAAC3BA5DF35}" srcOrd="1" destOrd="0" presId="urn:microsoft.com/office/officeart/2018/5/layout/CenteredIconLabelDescriptionList"/>
    <dgm:cxn modelId="{9D396B30-4C14-470D-B0D7-2F6A86340D24}" type="presParOf" srcId="{9964E5C8-21AF-4D22-A4E4-EFC307983C05}" destId="{0BB4F251-A546-4DA3-8917-3BA4E4582389}" srcOrd="2" destOrd="0" presId="urn:microsoft.com/office/officeart/2018/5/layout/CenteredIconLabelDescriptionList"/>
    <dgm:cxn modelId="{C09C977E-2C5D-4A4E-87BA-6500EA91E14C}" type="presParOf" srcId="{9964E5C8-21AF-4D22-A4E4-EFC307983C05}" destId="{11AF8BE6-068C-4E93-872F-789E46187C63}" srcOrd="3" destOrd="0" presId="urn:microsoft.com/office/officeart/2018/5/layout/CenteredIconLabelDescriptionList"/>
    <dgm:cxn modelId="{0990FCE1-0B6F-4A55-9D76-65BE3E7A6C61}" type="presParOf" srcId="{9964E5C8-21AF-4D22-A4E4-EFC307983C05}" destId="{EF91DBF5-322B-4F12-8C4B-A161A50CF1EA}" srcOrd="4" destOrd="0" presId="urn:microsoft.com/office/officeart/2018/5/layout/CenteredIconLabelDescriptionList"/>
    <dgm:cxn modelId="{5B686DC6-F1C8-4BE2-AD4E-6CFB61196DA7}" type="presParOf" srcId="{37C200D3-8DF6-40B4-A985-03A00009A13D}" destId="{4AA57CAC-6626-47D1-A9F6-31407A6D8E5F}" srcOrd="5" destOrd="0" presId="urn:microsoft.com/office/officeart/2018/5/layout/CenteredIconLabelDescriptionList"/>
    <dgm:cxn modelId="{1D71C3EF-026D-442A-BFE5-A0B0B1965F02}" type="presParOf" srcId="{37C200D3-8DF6-40B4-A985-03A00009A13D}" destId="{7057A7C7-ECE4-4440-9393-207294A6B96D}" srcOrd="6" destOrd="0" presId="urn:microsoft.com/office/officeart/2018/5/layout/CenteredIconLabelDescriptionList"/>
    <dgm:cxn modelId="{2E875312-431F-4D9F-91FE-86E1FD26A013}" type="presParOf" srcId="{7057A7C7-ECE4-4440-9393-207294A6B96D}" destId="{E3E01B48-49C2-49B5-99CA-5F9FC232F9FC}" srcOrd="0" destOrd="0" presId="urn:microsoft.com/office/officeart/2018/5/layout/CenteredIconLabelDescriptionList"/>
    <dgm:cxn modelId="{6178A946-2403-4C87-9E87-28AD85DEA1CE}" type="presParOf" srcId="{7057A7C7-ECE4-4440-9393-207294A6B96D}" destId="{D254C874-0CB5-4D47-B8CC-4FC72983E282}" srcOrd="1" destOrd="0" presId="urn:microsoft.com/office/officeart/2018/5/layout/CenteredIconLabelDescriptionList"/>
    <dgm:cxn modelId="{49936A4C-CBB7-4061-BF79-50AA203695A1}" type="presParOf" srcId="{7057A7C7-ECE4-4440-9393-207294A6B96D}" destId="{9EE3CEA7-8E77-4BB8-A98F-AF56CF0BD802}" srcOrd="2" destOrd="0" presId="urn:microsoft.com/office/officeart/2018/5/layout/CenteredIconLabelDescriptionList"/>
    <dgm:cxn modelId="{66C1E909-5354-43D1-9802-EA3EBE97F245}" type="presParOf" srcId="{7057A7C7-ECE4-4440-9393-207294A6B96D}" destId="{E424F8FD-20DD-446F-948B-E094F366DE34}" srcOrd="3" destOrd="0" presId="urn:microsoft.com/office/officeart/2018/5/layout/CenteredIconLabelDescriptionList"/>
    <dgm:cxn modelId="{D88F4923-CE32-4BE7-9B11-ACD4A9A29596}" type="presParOf" srcId="{7057A7C7-ECE4-4440-9393-207294A6B96D}" destId="{3A83FF1D-BD4F-4F03-9F0E-B19B6B0EBF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2D5DF-D83C-42CC-A2CB-67E629ADF3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78B8D3-0CA1-45E5-91AA-442854E0AF69}">
      <dgm:prSet/>
      <dgm:spPr/>
      <dgm:t>
        <a:bodyPr/>
        <a:lstStyle/>
        <a:p>
          <a:r>
            <a:rPr lang="en-US"/>
            <a:t>Identify trainees</a:t>
          </a:r>
        </a:p>
      </dgm:t>
    </dgm:pt>
    <dgm:pt modelId="{9C36646F-CB9C-472B-A3C2-0CB286820EA8}" type="parTrans" cxnId="{5B405400-18C3-430A-96FF-C853DC97498B}">
      <dgm:prSet/>
      <dgm:spPr/>
      <dgm:t>
        <a:bodyPr/>
        <a:lstStyle/>
        <a:p>
          <a:endParaRPr lang="en-US"/>
        </a:p>
      </dgm:t>
    </dgm:pt>
    <dgm:pt modelId="{7555103D-12E7-457A-9127-50ECF69EC750}" type="sibTrans" cxnId="{5B405400-18C3-430A-96FF-C853DC97498B}">
      <dgm:prSet/>
      <dgm:spPr/>
      <dgm:t>
        <a:bodyPr/>
        <a:lstStyle/>
        <a:p>
          <a:endParaRPr lang="en-US"/>
        </a:p>
      </dgm:t>
    </dgm:pt>
    <dgm:pt modelId="{D87F17B4-1340-49B8-8A7C-AAB5A45119F6}">
      <dgm:prSet/>
      <dgm:spPr/>
      <dgm:t>
        <a:bodyPr/>
        <a:lstStyle/>
        <a:p>
          <a:r>
            <a:rPr lang="en-US"/>
            <a:t>Set up website for resources</a:t>
          </a:r>
        </a:p>
      </dgm:t>
    </dgm:pt>
    <dgm:pt modelId="{1FF2725C-750D-40BB-8019-037FD7B9108D}" type="parTrans" cxnId="{84B691B7-0A17-4BDB-9EFE-7D0ADB221AB0}">
      <dgm:prSet/>
      <dgm:spPr/>
      <dgm:t>
        <a:bodyPr/>
        <a:lstStyle/>
        <a:p>
          <a:endParaRPr lang="en-US"/>
        </a:p>
      </dgm:t>
    </dgm:pt>
    <dgm:pt modelId="{F3614C36-0A5B-42B1-8823-D210F7F48337}" type="sibTrans" cxnId="{84B691B7-0A17-4BDB-9EFE-7D0ADB221AB0}">
      <dgm:prSet/>
      <dgm:spPr/>
      <dgm:t>
        <a:bodyPr/>
        <a:lstStyle/>
        <a:p>
          <a:endParaRPr lang="en-US"/>
        </a:p>
      </dgm:t>
    </dgm:pt>
    <dgm:pt modelId="{9B3655E6-4172-4B64-9782-9E1377A00786}">
      <dgm:prSet/>
      <dgm:spPr/>
      <dgm:t>
        <a:bodyPr/>
        <a:lstStyle/>
        <a:p>
          <a:r>
            <a:rPr lang="en-US"/>
            <a:t>Develop useful resources and workshops</a:t>
          </a:r>
        </a:p>
      </dgm:t>
    </dgm:pt>
    <dgm:pt modelId="{93DC8916-8249-4D34-A4B6-CB199117F6E2}" type="parTrans" cxnId="{8D609C86-DB64-4C0D-AC96-BA796ABF60AE}">
      <dgm:prSet/>
      <dgm:spPr/>
      <dgm:t>
        <a:bodyPr/>
        <a:lstStyle/>
        <a:p>
          <a:endParaRPr lang="en-US"/>
        </a:p>
      </dgm:t>
    </dgm:pt>
    <dgm:pt modelId="{57827295-EC03-4B71-9F33-DA699607AFBF}" type="sibTrans" cxnId="{8D609C86-DB64-4C0D-AC96-BA796ABF60AE}">
      <dgm:prSet/>
      <dgm:spPr/>
      <dgm:t>
        <a:bodyPr/>
        <a:lstStyle/>
        <a:p>
          <a:endParaRPr lang="en-US"/>
        </a:p>
      </dgm:t>
    </dgm:pt>
    <dgm:pt modelId="{9EA9F903-1F62-4C85-8AB5-E3EF0CFF5315}">
      <dgm:prSet/>
      <dgm:spPr/>
      <dgm:t>
        <a:bodyPr/>
        <a:lstStyle/>
        <a:p>
          <a:r>
            <a:rPr lang="en-US"/>
            <a:t>Networking and social events</a:t>
          </a:r>
        </a:p>
      </dgm:t>
    </dgm:pt>
    <dgm:pt modelId="{6B862CB0-718E-4BC9-8F32-735DBEA2B9A7}" type="parTrans" cxnId="{2ED00FDC-E936-4147-83AA-8DCA504945B0}">
      <dgm:prSet/>
      <dgm:spPr/>
      <dgm:t>
        <a:bodyPr/>
        <a:lstStyle/>
        <a:p>
          <a:endParaRPr lang="en-US"/>
        </a:p>
      </dgm:t>
    </dgm:pt>
    <dgm:pt modelId="{D402A534-3D90-4852-9EE9-256358D6A073}" type="sibTrans" cxnId="{2ED00FDC-E936-4147-83AA-8DCA504945B0}">
      <dgm:prSet/>
      <dgm:spPr/>
      <dgm:t>
        <a:bodyPr/>
        <a:lstStyle/>
        <a:p>
          <a:endParaRPr lang="en-US"/>
        </a:p>
      </dgm:t>
    </dgm:pt>
    <dgm:pt modelId="{78C4B785-C0DA-F94B-9869-D05A227CDC6E}" type="pres">
      <dgm:prSet presAssocID="{E6C2D5DF-D83C-42CC-A2CB-67E629ADF3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7143BC-6FA8-B143-A724-02650B7F8F0E}" type="pres">
      <dgm:prSet presAssocID="{6A78B8D3-0CA1-45E5-91AA-442854E0AF69}" presName="hierRoot1" presStyleCnt="0"/>
      <dgm:spPr/>
    </dgm:pt>
    <dgm:pt modelId="{B9499582-583E-F040-8206-030FD290C266}" type="pres">
      <dgm:prSet presAssocID="{6A78B8D3-0CA1-45E5-91AA-442854E0AF69}" presName="composite" presStyleCnt="0"/>
      <dgm:spPr/>
    </dgm:pt>
    <dgm:pt modelId="{DE13FAC7-A891-2948-9A5E-77C20BC294F7}" type="pres">
      <dgm:prSet presAssocID="{6A78B8D3-0CA1-45E5-91AA-442854E0AF69}" presName="background" presStyleLbl="node0" presStyleIdx="0" presStyleCnt="4"/>
      <dgm:spPr/>
    </dgm:pt>
    <dgm:pt modelId="{5175C5EF-1E6D-9A4A-AFBF-AAF31ACD54E8}" type="pres">
      <dgm:prSet presAssocID="{6A78B8D3-0CA1-45E5-91AA-442854E0AF69}" presName="text" presStyleLbl="fgAcc0" presStyleIdx="0" presStyleCnt="4">
        <dgm:presLayoutVars>
          <dgm:chPref val="3"/>
        </dgm:presLayoutVars>
      </dgm:prSet>
      <dgm:spPr/>
    </dgm:pt>
    <dgm:pt modelId="{3AE169E7-B642-DF45-A6E0-ACE8E073590B}" type="pres">
      <dgm:prSet presAssocID="{6A78B8D3-0CA1-45E5-91AA-442854E0AF69}" presName="hierChild2" presStyleCnt="0"/>
      <dgm:spPr/>
    </dgm:pt>
    <dgm:pt modelId="{9D9CDB99-6709-764E-A3DF-A62C8AD5E397}" type="pres">
      <dgm:prSet presAssocID="{D87F17B4-1340-49B8-8A7C-AAB5A45119F6}" presName="hierRoot1" presStyleCnt="0"/>
      <dgm:spPr/>
    </dgm:pt>
    <dgm:pt modelId="{92691D23-F008-A64F-8C0D-F5B76649BAB1}" type="pres">
      <dgm:prSet presAssocID="{D87F17B4-1340-49B8-8A7C-AAB5A45119F6}" presName="composite" presStyleCnt="0"/>
      <dgm:spPr/>
    </dgm:pt>
    <dgm:pt modelId="{B81AD8E8-E1F3-E447-B54B-AC0532920BED}" type="pres">
      <dgm:prSet presAssocID="{D87F17B4-1340-49B8-8A7C-AAB5A45119F6}" presName="background" presStyleLbl="node0" presStyleIdx="1" presStyleCnt="4"/>
      <dgm:spPr/>
    </dgm:pt>
    <dgm:pt modelId="{B054C0D5-9883-9145-87A4-8CF26090D53C}" type="pres">
      <dgm:prSet presAssocID="{D87F17B4-1340-49B8-8A7C-AAB5A45119F6}" presName="text" presStyleLbl="fgAcc0" presStyleIdx="1" presStyleCnt="4">
        <dgm:presLayoutVars>
          <dgm:chPref val="3"/>
        </dgm:presLayoutVars>
      </dgm:prSet>
      <dgm:spPr/>
    </dgm:pt>
    <dgm:pt modelId="{7A08D421-7468-B04A-BE22-B4FE20B5A9F0}" type="pres">
      <dgm:prSet presAssocID="{D87F17B4-1340-49B8-8A7C-AAB5A45119F6}" presName="hierChild2" presStyleCnt="0"/>
      <dgm:spPr/>
    </dgm:pt>
    <dgm:pt modelId="{242A13E6-E4E4-EF48-911E-0BA9A83677C7}" type="pres">
      <dgm:prSet presAssocID="{9B3655E6-4172-4B64-9782-9E1377A00786}" presName="hierRoot1" presStyleCnt="0"/>
      <dgm:spPr/>
    </dgm:pt>
    <dgm:pt modelId="{9958DB35-F28E-AB41-A382-3A555D171D70}" type="pres">
      <dgm:prSet presAssocID="{9B3655E6-4172-4B64-9782-9E1377A00786}" presName="composite" presStyleCnt="0"/>
      <dgm:spPr/>
    </dgm:pt>
    <dgm:pt modelId="{FFB34F09-63E2-4345-830C-A11CC9C229AD}" type="pres">
      <dgm:prSet presAssocID="{9B3655E6-4172-4B64-9782-9E1377A00786}" presName="background" presStyleLbl="node0" presStyleIdx="2" presStyleCnt="4"/>
      <dgm:spPr/>
    </dgm:pt>
    <dgm:pt modelId="{1FBDC67A-BC38-AD41-B27F-73097C47E19E}" type="pres">
      <dgm:prSet presAssocID="{9B3655E6-4172-4B64-9782-9E1377A00786}" presName="text" presStyleLbl="fgAcc0" presStyleIdx="2" presStyleCnt="4">
        <dgm:presLayoutVars>
          <dgm:chPref val="3"/>
        </dgm:presLayoutVars>
      </dgm:prSet>
      <dgm:spPr/>
    </dgm:pt>
    <dgm:pt modelId="{E3402E39-5516-5149-BED0-E568AA506EFA}" type="pres">
      <dgm:prSet presAssocID="{9B3655E6-4172-4B64-9782-9E1377A00786}" presName="hierChild2" presStyleCnt="0"/>
      <dgm:spPr/>
    </dgm:pt>
    <dgm:pt modelId="{50B50869-D5B2-5447-B113-589966A39B9E}" type="pres">
      <dgm:prSet presAssocID="{9EA9F903-1F62-4C85-8AB5-E3EF0CFF5315}" presName="hierRoot1" presStyleCnt="0"/>
      <dgm:spPr/>
    </dgm:pt>
    <dgm:pt modelId="{AB354491-A8C3-8E4C-B74E-872C1B03CC54}" type="pres">
      <dgm:prSet presAssocID="{9EA9F903-1F62-4C85-8AB5-E3EF0CFF5315}" presName="composite" presStyleCnt="0"/>
      <dgm:spPr/>
    </dgm:pt>
    <dgm:pt modelId="{A94ACEAD-619A-D348-BECE-3681BC466D83}" type="pres">
      <dgm:prSet presAssocID="{9EA9F903-1F62-4C85-8AB5-E3EF0CFF5315}" presName="background" presStyleLbl="node0" presStyleIdx="3" presStyleCnt="4"/>
      <dgm:spPr/>
    </dgm:pt>
    <dgm:pt modelId="{C4B74E00-7CC6-0443-A7BB-AE64E38E6C4D}" type="pres">
      <dgm:prSet presAssocID="{9EA9F903-1F62-4C85-8AB5-E3EF0CFF5315}" presName="text" presStyleLbl="fgAcc0" presStyleIdx="3" presStyleCnt="4">
        <dgm:presLayoutVars>
          <dgm:chPref val="3"/>
        </dgm:presLayoutVars>
      </dgm:prSet>
      <dgm:spPr/>
    </dgm:pt>
    <dgm:pt modelId="{ED56C286-4472-BE4D-9B0C-BEFFB6B3D3D1}" type="pres">
      <dgm:prSet presAssocID="{9EA9F903-1F62-4C85-8AB5-E3EF0CFF5315}" presName="hierChild2" presStyleCnt="0"/>
      <dgm:spPr/>
    </dgm:pt>
  </dgm:ptLst>
  <dgm:cxnLst>
    <dgm:cxn modelId="{5B405400-18C3-430A-96FF-C853DC97498B}" srcId="{E6C2D5DF-D83C-42CC-A2CB-67E629ADF33E}" destId="{6A78B8D3-0CA1-45E5-91AA-442854E0AF69}" srcOrd="0" destOrd="0" parTransId="{9C36646F-CB9C-472B-A3C2-0CB286820EA8}" sibTransId="{7555103D-12E7-457A-9127-50ECF69EC750}"/>
    <dgm:cxn modelId="{93C4390A-78DA-B343-A040-F6C997BEBD51}" type="presOf" srcId="{9B3655E6-4172-4B64-9782-9E1377A00786}" destId="{1FBDC67A-BC38-AD41-B27F-73097C47E19E}" srcOrd="0" destOrd="0" presId="urn:microsoft.com/office/officeart/2005/8/layout/hierarchy1"/>
    <dgm:cxn modelId="{B925B80E-5D48-5F47-9C41-BDD67FCC9604}" type="presOf" srcId="{6A78B8D3-0CA1-45E5-91AA-442854E0AF69}" destId="{5175C5EF-1E6D-9A4A-AFBF-AAF31ACD54E8}" srcOrd="0" destOrd="0" presId="urn:microsoft.com/office/officeart/2005/8/layout/hierarchy1"/>
    <dgm:cxn modelId="{32C88621-82A8-6E4E-90CC-8E9CE0FCA3BA}" type="presOf" srcId="{9EA9F903-1F62-4C85-8AB5-E3EF0CFF5315}" destId="{C4B74E00-7CC6-0443-A7BB-AE64E38E6C4D}" srcOrd="0" destOrd="0" presId="urn:microsoft.com/office/officeart/2005/8/layout/hierarchy1"/>
    <dgm:cxn modelId="{0A5DB34F-4238-424B-A440-750767AE71AB}" type="presOf" srcId="{E6C2D5DF-D83C-42CC-A2CB-67E629ADF33E}" destId="{78C4B785-C0DA-F94B-9869-D05A227CDC6E}" srcOrd="0" destOrd="0" presId="urn:microsoft.com/office/officeart/2005/8/layout/hierarchy1"/>
    <dgm:cxn modelId="{8D609C86-DB64-4C0D-AC96-BA796ABF60AE}" srcId="{E6C2D5DF-D83C-42CC-A2CB-67E629ADF33E}" destId="{9B3655E6-4172-4B64-9782-9E1377A00786}" srcOrd="2" destOrd="0" parTransId="{93DC8916-8249-4D34-A4B6-CB199117F6E2}" sibTransId="{57827295-EC03-4B71-9F33-DA699607AFBF}"/>
    <dgm:cxn modelId="{84B691B7-0A17-4BDB-9EFE-7D0ADB221AB0}" srcId="{E6C2D5DF-D83C-42CC-A2CB-67E629ADF33E}" destId="{D87F17B4-1340-49B8-8A7C-AAB5A45119F6}" srcOrd="1" destOrd="0" parTransId="{1FF2725C-750D-40BB-8019-037FD7B9108D}" sibTransId="{F3614C36-0A5B-42B1-8823-D210F7F48337}"/>
    <dgm:cxn modelId="{2ED00FDC-E936-4147-83AA-8DCA504945B0}" srcId="{E6C2D5DF-D83C-42CC-A2CB-67E629ADF33E}" destId="{9EA9F903-1F62-4C85-8AB5-E3EF0CFF5315}" srcOrd="3" destOrd="0" parTransId="{6B862CB0-718E-4BC9-8F32-735DBEA2B9A7}" sibTransId="{D402A534-3D90-4852-9EE9-256358D6A073}"/>
    <dgm:cxn modelId="{BB1469E1-C6D8-204B-8CE2-6CB19AD5AF66}" type="presOf" srcId="{D87F17B4-1340-49B8-8A7C-AAB5A45119F6}" destId="{B054C0D5-9883-9145-87A4-8CF26090D53C}" srcOrd="0" destOrd="0" presId="urn:microsoft.com/office/officeart/2005/8/layout/hierarchy1"/>
    <dgm:cxn modelId="{0F64906E-5065-7D4B-BB69-228B79BDB640}" type="presParOf" srcId="{78C4B785-C0DA-F94B-9869-D05A227CDC6E}" destId="{5A7143BC-6FA8-B143-A724-02650B7F8F0E}" srcOrd="0" destOrd="0" presId="urn:microsoft.com/office/officeart/2005/8/layout/hierarchy1"/>
    <dgm:cxn modelId="{174D5DDD-B9BC-724F-A62F-67E2E4F6226F}" type="presParOf" srcId="{5A7143BC-6FA8-B143-A724-02650B7F8F0E}" destId="{B9499582-583E-F040-8206-030FD290C266}" srcOrd="0" destOrd="0" presId="urn:microsoft.com/office/officeart/2005/8/layout/hierarchy1"/>
    <dgm:cxn modelId="{39285786-F16C-7C41-A288-ADE943061C3A}" type="presParOf" srcId="{B9499582-583E-F040-8206-030FD290C266}" destId="{DE13FAC7-A891-2948-9A5E-77C20BC294F7}" srcOrd="0" destOrd="0" presId="urn:microsoft.com/office/officeart/2005/8/layout/hierarchy1"/>
    <dgm:cxn modelId="{2399C757-2770-6D4E-A788-8B0DDF1950FF}" type="presParOf" srcId="{B9499582-583E-F040-8206-030FD290C266}" destId="{5175C5EF-1E6D-9A4A-AFBF-AAF31ACD54E8}" srcOrd="1" destOrd="0" presId="urn:microsoft.com/office/officeart/2005/8/layout/hierarchy1"/>
    <dgm:cxn modelId="{E6048EB9-0DB7-8246-B371-98A66ADD7774}" type="presParOf" srcId="{5A7143BC-6FA8-B143-A724-02650B7F8F0E}" destId="{3AE169E7-B642-DF45-A6E0-ACE8E073590B}" srcOrd="1" destOrd="0" presId="urn:microsoft.com/office/officeart/2005/8/layout/hierarchy1"/>
    <dgm:cxn modelId="{1CAC5CF2-252C-1B4F-9378-442E405C2672}" type="presParOf" srcId="{78C4B785-C0DA-F94B-9869-D05A227CDC6E}" destId="{9D9CDB99-6709-764E-A3DF-A62C8AD5E397}" srcOrd="1" destOrd="0" presId="urn:microsoft.com/office/officeart/2005/8/layout/hierarchy1"/>
    <dgm:cxn modelId="{BC5BF1AE-6A19-E340-A568-D42B8C0A8772}" type="presParOf" srcId="{9D9CDB99-6709-764E-A3DF-A62C8AD5E397}" destId="{92691D23-F008-A64F-8C0D-F5B76649BAB1}" srcOrd="0" destOrd="0" presId="urn:microsoft.com/office/officeart/2005/8/layout/hierarchy1"/>
    <dgm:cxn modelId="{13E955EE-AFD7-314D-AE7B-5CAECFE4E315}" type="presParOf" srcId="{92691D23-F008-A64F-8C0D-F5B76649BAB1}" destId="{B81AD8E8-E1F3-E447-B54B-AC0532920BED}" srcOrd="0" destOrd="0" presId="urn:microsoft.com/office/officeart/2005/8/layout/hierarchy1"/>
    <dgm:cxn modelId="{D8661F19-17D0-FB41-ACE3-9B459E9E24E3}" type="presParOf" srcId="{92691D23-F008-A64F-8C0D-F5B76649BAB1}" destId="{B054C0D5-9883-9145-87A4-8CF26090D53C}" srcOrd="1" destOrd="0" presId="urn:microsoft.com/office/officeart/2005/8/layout/hierarchy1"/>
    <dgm:cxn modelId="{B779BE2F-8B51-294B-B41C-0BD2A49A4B21}" type="presParOf" srcId="{9D9CDB99-6709-764E-A3DF-A62C8AD5E397}" destId="{7A08D421-7468-B04A-BE22-B4FE20B5A9F0}" srcOrd="1" destOrd="0" presId="urn:microsoft.com/office/officeart/2005/8/layout/hierarchy1"/>
    <dgm:cxn modelId="{C609064E-DDAE-234A-A5AB-7D04D92CF695}" type="presParOf" srcId="{78C4B785-C0DA-F94B-9869-D05A227CDC6E}" destId="{242A13E6-E4E4-EF48-911E-0BA9A83677C7}" srcOrd="2" destOrd="0" presId="urn:microsoft.com/office/officeart/2005/8/layout/hierarchy1"/>
    <dgm:cxn modelId="{B514FD14-CB51-5D4F-BCEE-28512C4928E4}" type="presParOf" srcId="{242A13E6-E4E4-EF48-911E-0BA9A83677C7}" destId="{9958DB35-F28E-AB41-A382-3A555D171D70}" srcOrd="0" destOrd="0" presId="urn:microsoft.com/office/officeart/2005/8/layout/hierarchy1"/>
    <dgm:cxn modelId="{68CBCD24-4441-FB42-9352-655D61D06FB2}" type="presParOf" srcId="{9958DB35-F28E-AB41-A382-3A555D171D70}" destId="{FFB34F09-63E2-4345-830C-A11CC9C229AD}" srcOrd="0" destOrd="0" presId="urn:microsoft.com/office/officeart/2005/8/layout/hierarchy1"/>
    <dgm:cxn modelId="{D3475C11-BF38-5D49-B551-514B9F784B1E}" type="presParOf" srcId="{9958DB35-F28E-AB41-A382-3A555D171D70}" destId="{1FBDC67A-BC38-AD41-B27F-73097C47E19E}" srcOrd="1" destOrd="0" presId="urn:microsoft.com/office/officeart/2005/8/layout/hierarchy1"/>
    <dgm:cxn modelId="{4ECB44F0-BE6C-5A45-BA6F-D85C88765011}" type="presParOf" srcId="{242A13E6-E4E4-EF48-911E-0BA9A83677C7}" destId="{E3402E39-5516-5149-BED0-E568AA506EFA}" srcOrd="1" destOrd="0" presId="urn:microsoft.com/office/officeart/2005/8/layout/hierarchy1"/>
    <dgm:cxn modelId="{BCA8BBAE-6FC9-4D40-A2CF-47FAB1D005A5}" type="presParOf" srcId="{78C4B785-C0DA-F94B-9869-D05A227CDC6E}" destId="{50B50869-D5B2-5447-B113-589966A39B9E}" srcOrd="3" destOrd="0" presId="urn:microsoft.com/office/officeart/2005/8/layout/hierarchy1"/>
    <dgm:cxn modelId="{E7806DDC-FB4E-8C4F-96F6-A52A4849C35C}" type="presParOf" srcId="{50B50869-D5B2-5447-B113-589966A39B9E}" destId="{AB354491-A8C3-8E4C-B74E-872C1B03CC54}" srcOrd="0" destOrd="0" presId="urn:microsoft.com/office/officeart/2005/8/layout/hierarchy1"/>
    <dgm:cxn modelId="{A373BCE3-79DD-B944-9CA1-887236C63590}" type="presParOf" srcId="{AB354491-A8C3-8E4C-B74E-872C1B03CC54}" destId="{A94ACEAD-619A-D348-BECE-3681BC466D83}" srcOrd="0" destOrd="0" presId="urn:microsoft.com/office/officeart/2005/8/layout/hierarchy1"/>
    <dgm:cxn modelId="{2AAE4162-7D31-F24F-8648-AF98C778734C}" type="presParOf" srcId="{AB354491-A8C3-8E4C-B74E-872C1B03CC54}" destId="{C4B74E00-7CC6-0443-A7BB-AE64E38E6C4D}" srcOrd="1" destOrd="0" presId="urn:microsoft.com/office/officeart/2005/8/layout/hierarchy1"/>
    <dgm:cxn modelId="{68C7493A-A8DE-DF4A-BAFF-D8A2F1DF1F2F}" type="presParOf" srcId="{50B50869-D5B2-5447-B113-589966A39B9E}" destId="{ED56C286-4472-BE4D-9B0C-BEFFB6B3D3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380BA-37DC-48B0-B784-6E387299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20A0B7-D06E-475D-8EF2-08F97BA7B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148 trainees</a:t>
          </a:r>
        </a:p>
        <a:p>
          <a:pPr>
            <a:lnSpc>
              <a:spcPct val="100000"/>
            </a:lnSpc>
          </a:pPr>
          <a:r>
            <a:rPr lang="en-US" dirty="0"/>
            <a:t>Published 182 papers in last year</a:t>
          </a:r>
        </a:p>
        <a:p>
          <a:pPr>
            <a:lnSpc>
              <a:spcPct val="100000"/>
            </a:lnSpc>
          </a:pPr>
          <a:r>
            <a:rPr lang="en-US"/>
            <a:t>51 funded </a:t>
          </a:r>
          <a:r>
            <a:rPr lang="en-US" dirty="0"/>
            <a:t>by NIH (15 F31, 5 F32,2 K01, 8 K08, 12 K23, and 5 K99)</a:t>
          </a:r>
        </a:p>
      </dgm:t>
    </dgm:pt>
    <dgm:pt modelId="{6A0737E2-5D21-4B7E-B67C-A0950150EDB2}" type="parTrans" cxnId="{871C7915-459C-4F23-B192-C7FF32F63F7F}">
      <dgm:prSet/>
      <dgm:spPr/>
      <dgm:t>
        <a:bodyPr/>
        <a:lstStyle/>
        <a:p>
          <a:endParaRPr lang="en-US"/>
        </a:p>
      </dgm:t>
    </dgm:pt>
    <dgm:pt modelId="{6F97329D-258F-4E95-9645-2F8686BA3FC4}" type="sibTrans" cxnId="{871C7915-459C-4F23-B192-C7FF32F63F7F}">
      <dgm:prSet/>
      <dgm:spPr/>
      <dgm:t>
        <a:bodyPr/>
        <a:lstStyle/>
        <a:p>
          <a:endParaRPr lang="en-US"/>
        </a:p>
      </dgm:t>
    </dgm:pt>
    <dgm:pt modelId="{2AE6F15C-D1E8-41AF-AA41-22AB8385E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47 students</a:t>
          </a:r>
        </a:p>
        <a:p>
          <a:pPr>
            <a:lnSpc>
              <a:spcPct val="100000"/>
            </a:lnSpc>
          </a:pPr>
          <a:r>
            <a:rPr lang="en-US" dirty="0"/>
            <a:t>100 postgraduate</a:t>
          </a:r>
        </a:p>
      </dgm:t>
    </dgm:pt>
    <dgm:pt modelId="{ECAD4F6B-2383-41C6-909F-F91621D8A368}" type="parTrans" cxnId="{130CE933-4113-4976-A289-93326AA3F7B9}">
      <dgm:prSet/>
      <dgm:spPr/>
      <dgm:t>
        <a:bodyPr/>
        <a:lstStyle/>
        <a:p>
          <a:endParaRPr lang="en-US"/>
        </a:p>
      </dgm:t>
    </dgm:pt>
    <dgm:pt modelId="{5DAB7E70-453A-4A51-88E5-45E389A92C09}" type="sibTrans" cxnId="{130CE933-4113-4976-A289-93326AA3F7B9}">
      <dgm:prSet/>
      <dgm:spPr/>
      <dgm:t>
        <a:bodyPr/>
        <a:lstStyle/>
        <a:p>
          <a:endParaRPr lang="en-US"/>
        </a:p>
      </dgm:t>
    </dgm:pt>
    <dgm:pt modelId="{EBCA75DE-ACE3-4663-AD08-00B793339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 PhD </a:t>
          </a:r>
        </a:p>
        <a:p>
          <a:pPr>
            <a:lnSpc>
              <a:spcPct val="100000"/>
            </a:lnSpc>
          </a:pPr>
          <a:r>
            <a:rPr lang="en-US" dirty="0"/>
            <a:t>3 MD/PhD</a:t>
          </a:r>
        </a:p>
      </dgm:t>
    </dgm:pt>
    <dgm:pt modelId="{5FFEFAD6-A869-4D9B-8D88-869601BA245B}" type="parTrans" cxnId="{30592C5B-F2C3-4A36-ACEB-DA2A56801AEF}">
      <dgm:prSet/>
      <dgm:spPr/>
      <dgm:t>
        <a:bodyPr/>
        <a:lstStyle/>
        <a:p>
          <a:endParaRPr lang="en-US"/>
        </a:p>
      </dgm:t>
    </dgm:pt>
    <dgm:pt modelId="{74BFECFC-89A3-4115-A3C6-4F9E866B50A1}" type="sibTrans" cxnId="{30592C5B-F2C3-4A36-ACEB-DA2A56801AEF}">
      <dgm:prSet/>
      <dgm:spPr/>
      <dgm:t>
        <a:bodyPr/>
        <a:lstStyle/>
        <a:p>
          <a:endParaRPr lang="en-US"/>
        </a:p>
      </dgm:t>
    </dgm:pt>
    <dgm:pt modelId="{0FE0D3C2-F3DC-4631-B028-715CF10C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MS</a:t>
          </a:r>
        </a:p>
      </dgm:t>
    </dgm:pt>
    <dgm:pt modelId="{26608D6C-760C-42EA-87B9-BDA1059EBFE5}" type="parTrans" cxnId="{CC540710-C246-4BDD-8F9D-C546C538030A}">
      <dgm:prSet/>
      <dgm:spPr/>
      <dgm:t>
        <a:bodyPr/>
        <a:lstStyle/>
        <a:p>
          <a:endParaRPr lang="en-US"/>
        </a:p>
      </dgm:t>
    </dgm:pt>
    <dgm:pt modelId="{8AD5EA26-8DD4-41FD-98B4-0CF6E84254FA}" type="sibTrans" cxnId="{CC540710-C246-4BDD-8F9D-C546C538030A}">
      <dgm:prSet/>
      <dgm:spPr/>
      <dgm:t>
        <a:bodyPr/>
        <a:lstStyle/>
        <a:p>
          <a:endParaRPr lang="en-US"/>
        </a:p>
      </dgm:t>
    </dgm:pt>
    <dgm:pt modelId="{F222B15E-9831-460D-A9FE-4AF64E88A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Physiology (26), Neuroscience (19), Nutrition (10), Biostats (8), Immunology (6), Nutrition (10), BME (10), Pediatrics (3)</a:t>
          </a:r>
        </a:p>
      </dgm:t>
    </dgm:pt>
    <dgm:pt modelId="{31960846-A1F5-4FA7-9147-0596831045E3}" type="parTrans" cxnId="{055172EA-5E94-4A97-84CF-8905CA2D00A1}">
      <dgm:prSet/>
      <dgm:spPr/>
      <dgm:t>
        <a:bodyPr/>
        <a:lstStyle/>
        <a:p>
          <a:endParaRPr lang="en-US"/>
        </a:p>
      </dgm:t>
    </dgm:pt>
    <dgm:pt modelId="{1B31BC1E-13F2-44B2-AE4E-DFABCFF21225}" type="sibTrans" cxnId="{055172EA-5E94-4A97-84CF-8905CA2D00A1}">
      <dgm:prSet/>
      <dgm:spPr/>
      <dgm:t>
        <a:bodyPr/>
        <a:lstStyle/>
        <a:p>
          <a:endParaRPr lang="en-US"/>
        </a:p>
      </dgm:t>
    </dgm:pt>
    <dgm:pt modelId="{2F9DD1F3-FB5B-4794-95AF-15E90F991428}" type="pres">
      <dgm:prSet presAssocID="{4EC380BA-37DC-48B0-B784-6E3872995D85}" presName="root" presStyleCnt="0">
        <dgm:presLayoutVars>
          <dgm:dir/>
          <dgm:resizeHandles val="exact"/>
        </dgm:presLayoutVars>
      </dgm:prSet>
      <dgm:spPr/>
    </dgm:pt>
    <dgm:pt modelId="{452D2A4A-289D-4D8E-ACE8-B204070F9938}" type="pres">
      <dgm:prSet presAssocID="{A520A0B7-D06E-475D-8EF2-08F97BA7B56B}" presName="compNode" presStyleCnt="0"/>
      <dgm:spPr/>
    </dgm:pt>
    <dgm:pt modelId="{06DA2C76-66AA-4DFE-A3C9-6C512CE17874}" type="pres">
      <dgm:prSet presAssocID="{A520A0B7-D06E-475D-8EF2-08F97BA7B56B}" presName="bgRect" presStyleLbl="bgShp" presStyleIdx="0" presStyleCnt="3"/>
      <dgm:spPr/>
    </dgm:pt>
    <dgm:pt modelId="{86997DAD-A3FE-46F4-9905-9A172685FFCF}" type="pres">
      <dgm:prSet presAssocID="{A520A0B7-D06E-475D-8EF2-08F97BA7B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A2CA70-3826-4A7F-9C02-4A7860F25802}" type="pres">
      <dgm:prSet presAssocID="{A520A0B7-D06E-475D-8EF2-08F97BA7B56B}" presName="spaceRect" presStyleCnt="0"/>
      <dgm:spPr/>
    </dgm:pt>
    <dgm:pt modelId="{DC14C31A-9F4D-41AE-B029-B49CD95FB7EF}" type="pres">
      <dgm:prSet presAssocID="{A520A0B7-D06E-475D-8EF2-08F97BA7B56B}" presName="parTx" presStyleLbl="revTx" presStyleIdx="0" presStyleCnt="4">
        <dgm:presLayoutVars>
          <dgm:chMax val="0"/>
          <dgm:chPref val="0"/>
        </dgm:presLayoutVars>
      </dgm:prSet>
      <dgm:spPr/>
    </dgm:pt>
    <dgm:pt modelId="{64151DAF-35BE-4D00-960D-269458B7DF8C}" type="pres">
      <dgm:prSet presAssocID="{6F97329D-258F-4E95-9645-2F8686BA3FC4}" presName="sibTrans" presStyleCnt="0"/>
      <dgm:spPr/>
    </dgm:pt>
    <dgm:pt modelId="{6DBC3EB1-705B-4574-AFE0-04221F3063B2}" type="pres">
      <dgm:prSet presAssocID="{2AE6F15C-D1E8-41AF-AA41-22AB8385EFBE}" presName="compNode" presStyleCnt="0"/>
      <dgm:spPr/>
    </dgm:pt>
    <dgm:pt modelId="{E51F0B1B-C1BA-4C4F-AC2E-0ED9832ACCCD}" type="pres">
      <dgm:prSet presAssocID="{2AE6F15C-D1E8-41AF-AA41-22AB8385EFBE}" presName="bgRect" presStyleLbl="bgShp" presStyleIdx="1" presStyleCnt="3"/>
      <dgm:spPr/>
    </dgm:pt>
    <dgm:pt modelId="{AABC72A4-D083-4228-8C04-2B9C6E1F597F}" type="pres">
      <dgm:prSet presAssocID="{2AE6F15C-D1E8-41AF-AA41-22AB8385E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F03A97E-C46C-48F9-9BE5-CBD5A506B462}" type="pres">
      <dgm:prSet presAssocID="{2AE6F15C-D1E8-41AF-AA41-22AB8385EFBE}" presName="spaceRect" presStyleCnt="0"/>
      <dgm:spPr/>
    </dgm:pt>
    <dgm:pt modelId="{E2C14F61-CFCF-479D-BAEF-9900F555C4A5}" type="pres">
      <dgm:prSet presAssocID="{2AE6F15C-D1E8-41AF-AA41-22AB8385EFBE}" presName="parTx" presStyleLbl="revTx" presStyleIdx="1" presStyleCnt="4">
        <dgm:presLayoutVars>
          <dgm:chMax val="0"/>
          <dgm:chPref val="0"/>
        </dgm:presLayoutVars>
      </dgm:prSet>
      <dgm:spPr/>
    </dgm:pt>
    <dgm:pt modelId="{C35276D4-9C6F-4E8D-AA90-8E4AB95D9782}" type="pres">
      <dgm:prSet presAssocID="{2AE6F15C-D1E8-41AF-AA41-22AB8385EFBE}" presName="desTx" presStyleLbl="revTx" presStyleIdx="2" presStyleCnt="4">
        <dgm:presLayoutVars/>
      </dgm:prSet>
      <dgm:spPr/>
    </dgm:pt>
    <dgm:pt modelId="{2ABB5321-2D3F-4230-BFE3-AA7384744500}" type="pres">
      <dgm:prSet presAssocID="{5DAB7E70-453A-4A51-88E5-45E389A92C09}" presName="sibTrans" presStyleCnt="0"/>
      <dgm:spPr/>
    </dgm:pt>
    <dgm:pt modelId="{F62331C4-6780-4327-A37B-9806431F69BF}" type="pres">
      <dgm:prSet presAssocID="{F222B15E-9831-460D-A9FE-4AF64E88A8E1}" presName="compNode" presStyleCnt="0"/>
      <dgm:spPr/>
    </dgm:pt>
    <dgm:pt modelId="{2B631309-FD44-4B2A-A6E2-49BF37F35681}" type="pres">
      <dgm:prSet presAssocID="{F222B15E-9831-460D-A9FE-4AF64E88A8E1}" presName="bgRect" presStyleLbl="bgShp" presStyleIdx="2" presStyleCnt="3"/>
      <dgm:spPr/>
    </dgm:pt>
    <dgm:pt modelId="{54B7C7A9-6179-4F1E-A1EF-24E80883CFC5}" type="pres">
      <dgm:prSet presAssocID="{F222B15E-9831-460D-A9FE-4AF64E88A8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E7FAD20-EB3F-413B-89D2-9BEFF3DC7CF9}" type="pres">
      <dgm:prSet presAssocID="{F222B15E-9831-460D-A9FE-4AF64E88A8E1}" presName="spaceRect" presStyleCnt="0"/>
      <dgm:spPr/>
    </dgm:pt>
    <dgm:pt modelId="{67359C0C-301C-4D76-BEA1-4DC6C3EC7524}" type="pres">
      <dgm:prSet presAssocID="{F222B15E-9831-460D-A9FE-4AF64E88A8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71B704-3E24-F046-B8B8-3B5A901672C1}" type="presOf" srcId="{0FE0D3C2-F3DC-4631-B028-715CF10C3CBD}" destId="{C35276D4-9C6F-4E8D-AA90-8E4AB95D9782}" srcOrd="0" destOrd="1" presId="urn:microsoft.com/office/officeart/2018/2/layout/IconVerticalSolidList"/>
    <dgm:cxn modelId="{CC540710-C246-4BDD-8F9D-C546C538030A}" srcId="{2AE6F15C-D1E8-41AF-AA41-22AB8385EFBE}" destId="{0FE0D3C2-F3DC-4631-B028-715CF10C3CBD}" srcOrd="1" destOrd="0" parTransId="{26608D6C-760C-42EA-87B9-BDA1059EBFE5}" sibTransId="{8AD5EA26-8DD4-41FD-98B4-0CF6E84254FA}"/>
    <dgm:cxn modelId="{871C7915-459C-4F23-B192-C7FF32F63F7F}" srcId="{4EC380BA-37DC-48B0-B784-6E3872995D85}" destId="{A520A0B7-D06E-475D-8EF2-08F97BA7B56B}" srcOrd="0" destOrd="0" parTransId="{6A0737E2-5D21-4B7E-B67C-A0950150EDB2}" sibTransId="{6F97329D-258F-4E95-9645-2F8686BA3FC4}"/>
    <dgm:cxn modelId="{15097D16-4623-1549-8CBF-CFE9C008192D}" type="presOf" srcId="{A520A0B7-D06E-475D-8EF2-08F97BA7B56B}" destId="{DC14C31A-9F4D-41AE-B029-B49CD95FB7EF}" srcOrd="0" destOrd="0" presId="urn:microsoft.com/office/officeart/2018/2/layout/IconVerticalSolidList"/>
    <dgm:cxn modelId="{130CE933-4113-4976-A289-93326AA3F7B9}" srcId="{4EC380BA-37DC-48B0-B784-6E3872995D85}" destId="{2AE6F15C-D1E8-41AF-AA41-22AB8385EFBE}" srcOrd="1" destOrd="0" parTransId="{ECAD4F6B-2383-41C6-909F-F91621D8A368}" sibTransId="{5DAB7E70-453A-4A51-88E5-45E389A92C09}"/>
    <dgm:cxn modelId="{25F9AD55-5E73-EF45-99A4-41EB15075452}" type="presOf" srcId="{F222B15E-9831-460D-A9FE-4AF64E88A8E1}" destId="{67359C0C-301C-4D76-BEA1-4DC6C3EC7524}" srcOrd="0" destOrd="0" presId="urn:microsoft.com/office/officeart/2018/2/layout/IconVerticalSolidList"/>
    <dgm:cxn modelId="{30592C5B-F2C3-4A36-ACEB-DA2A56801AEF}" srcId="{2AE6F15C-D1E8-41AF-AA41-22AB8385EFBE}" destId="{EBCA75DE-ACE3-4663-AD08-00B793339E03}" srcOrd="0" destOrd="0" parTransId="{5FFEFAD6-A869-4D9B-8D88-869601BA245B}" sibTransId="{74BFECFC-89A3-4115-A3C6-4F9E866B50A1}"/>
    <dgm:cxn modelId="{289AE9BF-71FC-A348-96E9-C39105B2F5C4}" type="presOf" srcId="{2AE6F15C-D1E8-41AF-AA41-22AB8385EFBE}" destId="{E2C14F61-CFCF-479D-BAEF-9900F555C4A5}" srcOrd="0" destOrd="0" presId="urn:microsoft.com/office/officeart/2018/2/layout/IconVerticalSolidList"/>
    <dgm:cxn modelId="{4EEA2FCB-D423-4B08-9002-1F5587D7E707}" type="presOf" srcId="{4EC380BA-37DC-48B0-B784-6E3872995D85}" destId="{2F9DD1F3-FB5B-4794-95AF-15E90F991428}" srcOrd="0" destOrd="0" presId="urn:microsoft.com/office/officeart/2018/2/layout/IconVerticalSolidList"/>
    <dgm:cxn modelId="{055172EA-5E94-4A97-84CF-8905CA2D00A1}" srcId="{4EC380BA-37DC-48B0-B784-6E3872995D85}" destId="{F222B15E-9831-460D-A9FE-4AF64E88A8E1}" srcOrd="2" destOrd="0" parTransId="{31960846-A1F5-4FA7-9147-0596831045E3}" sibTransId="{1B31BC1E-13F2-44B2-AE4E-DFABCFF21225}"/>
    <dgm:cxn modelId="{1A4DC7F2-1346-644C-A46F-7DA27B267377}" type="presOf" srcId="{EBCA75DE-ACE3-4663-AD08-00B793339E03}" destId="{C35276D4-9C6F-4E8D-AA90-8E4AB95D9782}" srcOrd="0" destOrd="0" presId="urn:microsoft.com/office/officeart/2018/2/layout/IconVerticalSolidList"/>
    <dgm:cxn modelId="{D10A420D-585B-DC47-A463-D2AD8B718DDD}" type="presParOf" srcId="{2F9DD1F3-FB5B-4794-95AF-15E90F991428}" destId="{452D2A4A-289D-4D8E-ACE8-B204070F9938}" srcOrd="0" destOrd="0" presId="urn:microsoft.com/office/officeart/2018/2/layout/IconVerticalSolidList"/>
    <dgm:cxn modelId="{50195A6D-C08C-6040-87C8-B2C7D7749F22}" type="presParOf" srcId="{452D2A4A-289D-4D8E-ACE8-B204070F9938}" destId="{06DA2C76-66AA-4DFE-A3C9-6C512CE17874}" srcOrd="0" destOrd="0" presId="urn:microsoft.com/office/officeart/2018/2/layout/IconVerticalSolidList"/>
    <dgm:cxn modelId="{B09571B1-2142-9B45-80D8-1F11D5A47A36}" type="presParOf" srcId="{452D2A4A-289D-4D8E-ACE8-B204070F9938}" destId="{86997DAD-A3FE-46F4-9905-9A172685FFCF}" srcOrd="1" destOrd="0" presId="urn:microsoft.com/office/officeart/2018/2/layout/IconVerticalSolidList"/>
    <dgm:cxn modelId="{402F4263-887E-6B4C-A849-694CA73D8735}" type="presParOf" srcId="{452D2A4A-289D-4D8E-ACE8-B204070F9938}" destId="{34A2CA70-3826-4A7F-9C02-4A7860F25802}" srcOrd="2" destOrd="0" presId="urn:microsoft.com/office/officeart/2018/2/layout/IconVerticalSolidList"/>
    <dgm:cxn modelId="{0218A80E-2B4A-5741-A18D-7B269CCA5B65}" type="presParOf" srcId="{452D2A4A-289D-4D8E-ACE8-B204070F9938}" destId="{DC14C31A-9F4D-41AE-B029-B49CD95FB7EF}" srcOrd="3" destOrd="0" presId="urn:microsoft.com/office/officeart/2018/2/layout/IconVerticalSolidList"/>
    <dgm:cxn modelId="{C0B088AE-D18B-3B4A-A612-36A74EC8FBCF}" type="presParOf" srcId="{2F9DD1F3-FB5B-4794-95AF-15E90F991428}" destId="{64151DAF-35BE-4D00-960D-269458B7DF8C}" srcOrd="1" destOrd="0" presId="urn:microsoft.com/office/officeart/2018/2/layout/IconVerticalSolidList"/>
    <dgm:cxn modelId="{C469A3D7-CCB0-814A-A211-BF7788AF33E3}" type="presParOf" srcId="{2F9DD1F3-FB5B-4794-95AF-15E90F991428}" destId="{6DBC3EB1-705B-4574-AFE0-04221F3063B2}" srcOrd="2" destOrd="0" presId="urn:microsoft.com/office/officeart/2018/2/layout/IconVerticalSolidList"/>
    <dgm:cxn modelId="{7C02881A-B297-634F-8CCA-297D1821B01C}" type="presParOf" srcId="{6DBC3EB1-705B-4574-AFE0-04221F3063B2}" destId="{E51F0B1B-C1BA-4C4F-AC2E-0ED9832ACCCD}" srcOrd="0" destOrd="0" presId="urn:microsoft.com/office/officeart/2018/2/layout/IconVerticalSolidList"/>
    <dgm:cxn modelId="{9D1D1B95-CF43-5843-9C4A-0624D65EFFB8}" type="presParOf" srcId="{6DBC3EB1-705B-4574-AFE0-04221F3063B2}" destId="{AABC72A4-D083-4228-8C04-2B9C6E1F597F}" srcOrd="1" destOrd="0" presId="urn:microsoft.com/office/officeart/2018/2/layout/IconVerticalSolidList"/>
    <dgm:cxn modelId="{82086D6F-C386-204B-A9C2-A64EF39C1F69}" type="presParOf" srcId="{6DBC3EB1-705B-4574-AFE0-04221F3063B2}" destId="{3F03A97E-C46C-48F9-9BE5-CBD5A506B462}" srcOrd="2" destOrd="0" presId="urn:microsoft.com/office/officeart/2018/2/layout/IconVerticalSolidList"/>
    <dgm:cxn modelId="{2E763A8E-661C-6F43-A1FB-5E063322E5F1}" type="presParOf" srcId="{6DBC3EB1-705B-4574-AFE0-04221F3063B2}" destId="{E2C14F61-CFCF-479D-BAEF-9900F555C4A5}" srcOrd="3" destOrd="0" presId="urn:microsoft.com/office/officeart/2018/2/layout/IconVerticalSolidList"/>
    <dgm:cxn modelId="{1031BFFA-4FC9-F54B-BC06-E18A49AB5A11}" type="presParOf" srcId="{6DBC3EB1-705B-4574-AFE0-04221F3063B2}" destId="{C35276D4-9C6F-4E8D-AA90-8E4AB95D9782}" srcOrd="4" destOrd="0" presId="urn:microsoft.com/office/officeart/2018/2/layout/IconVerticalSolidList"/>
    <dgm:cxn modelId="{80060CC0-F7A6-BC4A-99C4-252F7B27FD2C}" type="presParOf" srcId="{2F9DD1F3-FB5B-4794-95AF-15E90F991428}" destId="{2ABB5321-2D3F-4230-BFE3-AA7384744500}" srcOrd="3" destOrd="0" presId="urn:microsoft.com/office/officeart/2018/2/layout/IconVerticalSolidList"/>
    <dgm:cxn modelId="{29D3D74B-C98B-2749-BCDB-220C57D0821A}" type="presParOf" srcId="{2F9DD1F3-FB5B-4794-95AF-15E90F991428}" destId="{F62331C4-6780-4327-A37B-9806431F69BF}" srcOrd="4" destOrd="0" presId="urn:microsoft.com/office/officeart/2018/2/layout/IconVerticalSolidList"/>
    <dgm:cxn modelId="{B0F90918-E5D0-574D-998B-D000BD861F99}" type="presParOf" srcId="{F62331C4-6780-4327-A37B-9806431F69BF}" destId="{2B631309-FD44-4B2A-A6E2-49BF37F35681}" srcOrd="0" destOrd="0" presId="urn:microsoft.com/office/officeart/2018/2/layout/IconVerticalSolidList"/>
    <dgm:cxn modelId="{E4E14E72-6EA4-A145-8E5E-2CAAF5768F21}" type="presParOf" srcId="{F62331C4-6780-4327-A37B-9806431F69BF}" destId="{54B7C7A9-6179-4F1E-A1EF-24E80883CFC5}" srcOrd="1" destOrd="0" presId="urn:microsoft.com/office/officeart/2018/2/layout/IconVerticalSolidList"/>
    <dgm:cxn modelId="{9D537E58-AFBB-854B-966F-EFF57041DC19}" type="presParOf" srcId="{F62331C4-6780-4327-A37B-9806431F69BF}" destId="{CE7FAD20-EB3F-413B-89D2-9BEFF3DC7CF9}" srcOrd="2" destOrd="0" presId="urn:microsoft.com/office/officeart/2018/2/layout/IconVerticalSolidList"/>
    <dgm:cxn modelId="{B9623234-A651-904F-B3B3-10DA2A510436}" type="presParOf" srcId="{F62331C4-6780-4327-A37B-9806431F69BF}" destId="{67359C0C-301C-4D76-BEA1-4DC6C3EC75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3B9A-3FF2-8A4C-92CE-49387822844A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environment where learners at different stages feel supported. </a:t>
          </a:r>
        </a:p>
      </dsp:txBody>
      <dsp:txXfrm>
        <a:off x="2103120" y="2007"/>
        <a:ext cx="8412480" cy="1040029"/>
      </dsp:txXfrm>
    </dsp:sp>
    <dsp:sp modelId="{AAC1D450-6190-3C45-8FD5-5C24BAB4AAC5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007"/>
        <a:ext cx="2103120" cy="1040029"/>
      </dsp:txXfrm>
    </dsp:sp>
    <dsp:sp modelId="{CB94363E-7A42-D84F-84D6-0DB6441C04C1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 combination of community building and career development opportunities. </a:t>
          </a:r>
        </a:p>
      </dsp:txBody>
      <dsp:txXfrm>
        <a:off x="2103120" y="1104438"/>
        <a:ext cx="8412480" cy="1040029"/>
      </dsp:txXfrm>
    </dsp:sp>
    <dsp:sp modelId="{817FD65D-3B75-3245-8BBC-A79969A3ACE7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</a:t>
          </a:r>
        </a:p>
      </dsp:txBody>
      <dsp:txXfrm>
        <a:off x="0" y="1104438"/>
        <a:ext cx="2103120" cy="1040029"/>
      </dsp:txXfrm>
    </dsp:sp>
    <dsp:sp modelId="{24AA0B06-EFC9-C646-B5CF-6B1DB47B734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Engage mentors in continued mentor learning opportunities. </a:t>
          </a:r>
        </a:p>
      </dsp:txBody>
      <dsp:txXfrm>
        <a:off x="2103120" y="2206869"/>
        <a:ext cx="8412480" cy="1040029"/>
      </dsp:txXfrm>
    </dsp:sp>
    <dsp:sp modelId="{D7E71A25-E22C-6C45-973C-2D999257184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Engage</a:t>
          </a:r>
        </a:p>
      </dsp:txBody>
      <dsp:txXfrm>
        <a:off x="0" y="2206869"/>
        <a:ext cx="2103120" cy="1040029"/>
      </dsp:txXfrm>
    </dsp:sp>
    <dsp:sp modelId="{4092FC61-D18A-D648-94FB-73E6589887E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 faculty, staff and learners to opportunities from campus.</a:t>
          </a:r>
        </a:p>
      </dsp:txBody>
      <dsp:txXfrm>
        <a:off x="2103120" y="3309300"/>
        <a:ext cx="8412480" cy="1040029"/>
      </dsp:txXfrm>
    </dsp:sp>
    <dsp:sp modelId="{9CFAB17E-89F6-7240-B580-A1333F974E44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58A-25C3-467D-8AAB-2542FAD5981C}">
      <dsp:nvSpPr>
        <dsp:cNvPr id="0" name=""/>
        <dsp:cNvSpPr/>
      </dsp:nvSpPr>
      <dsp:spPr>
        <a:xfrm>
          <a:off x="788484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4C77-A675-498D-8AEB-34E823043B1B}">
      <dsp:nvSpPr>
        <dsp:cNvPr id="0" name=""/>
        <dsp:cNvSpPr/>
      </dsp:nvSpPr>
      <dsp:spPr>
        <a:xfrm>
          <a:off x="4219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Trainees and Labs are Spread Across Campus</a:t>
          </a:r>
        </a:p>
      </dsp:txBody>
      <dsp:txXfrm>
        <a:off x="4219" y="1951966"/>
        <a:ext cx="2413125" cy="587668"/>
      </dsp:txXfrm>
    </dsp:sp>
    <dsp:sp modelId="{937B55BB-2DA6-43F0-8422-270C3BA8C80D}">
      <dsp:nvSpPr>
        <dsp:cNvPr id="0" name=""/>
        <dsp:cNvSpPr/>
      </dsp:nvSpPr>
      <dsp:spPr>
        <a:xfrm>
          <a:off x="4219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NCRC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Brehm Tower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Central Campus</a:t>
          </a:r>
        </a:p>
      </dsp:txBody>
      <dsp:txXfrm>
        <a:off x="4219" y="2582918"/>
        <a:ext cx="2413125" cy="595573"/>
      </dsp:txXfrm>
    </dsp:sp>
    <dsp:sp modelId="{482447BE-C3D7-49FF-B2E0-629A5485834B}">
      <dsp:nvSpPr>
        <dsp:cNvPr id="0" name=""/>
        <dsp:cNvSpPr/>
      </dsp:nvSpPr>
      <dsp:spPr>
        <a:xfrm>
          <a:off x="3623906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6A878-981A-4930-9B9E-EAE5B4770309}">
      <dsp:nvSpPr>
        <dsp:cNvPr id="0" name=""/>
        <dsp:cNvSpPr/>
      </dsp:nvSpPr>
      <dsp:spPr>
        <a:xfrm>
          <a:off x="2839641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Remote work</a:t>
          </a:r>
        </a:p>
      </dsp:txBody>
      <dsp:txXfrm>
        <a:off x="2839641" y="1951966"/>
        <a:ext cx="2413125" cy="587668"/>
      </dsp:txXfrm>
    </dsp:sp>
    <dsp:sp modelId="{48F66A84-78F8-4EB4-BD0E-CAA400C08C57}">
      <dsp:nvSpPr>
        <dsp:cNvPr id="0" name=""/>
        <dsp:cNvSpPr/>
      </dsp:nvSpPr>
      <dsp:spPr>
        <a:xfrm>
          <a:off x="2839641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9991-11B2-4AF2-A513-E6E397F7FA5E}">
      <dsp:nvSpPr>
        <dsp:cNvPr id="0" name=""/>
        <dsp:cNvSpPr/>
      </dsp:nvSpPr>
      <dsp:spPr>
        <a:xfrm>
          <a:off x="6459328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F251-A546-4DA3-8917-3BA4E4582389}">
      <dsp:nvSpPr>
        <dsp:cNvPr id="0" name=""/>
        <dsp:cNvSpPr/>
      </dsp:nvSpPr>
      <dsp:spPr>
        <a:xfrm>
          <a:off x="5675062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Lack of community, difficult to network outside of lab environment</a:t>
          </a:r>
        </a:p>
      </dsp:txBody>
      <dsp:txXfrm>
        <a:off x="5675062" y="1951966"/>
        <a:ext cx="2413125" cy="587668"/>
      </dsp:txXfrm>
    </dsp:sp>
    <dsp:sp modelId="{EF91DBF5-322B-4F12-8C4B-A161A50CF1EA}">
      <dsp:nvSpPr>
        <dsp:cNvPr id="0" name=""/>
        <dsp:cNvSpPr/>
      </dsp:nvSpPr>
      <dsp:spPr>
        <a:xfrm>
          <a:off x="5675062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01B48-49C2-49B5-99CA-5F9FC232F9FC}">
      <dsp:nvSpPr>
        <dsp:cNvPr id="0" name=""/>
        <dsp:cNvSpPr/>
      </dsp:nvSpPr>
      <dsp:spPr>
        <a:xfrm>
          <a:off x="9294750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CEA7-8E77-4BB8-A98F-AF56CF0BD802}">
      <dsp:nvSpPr>
        <dsp:cNvPr id="0" name=""/>
        <dsp:cNvSpPr/>
      </dsp:nvSpPr>
      <dsp:spPr>
        <a:xfrm>
          <a:off x="8510484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Poor awareness of the large number of campus resources</a:t>
          </a:r>
        </a:p>
      </dsp:txBody>
      <dsp:txXfrm>
        <a:off x="8510484" y="1951966"/>
        <a:ext cx="2413125" cy="587668"/>
      </dsp:txXfrm>
    </dsp:sp>
    <dsp:sp modelId="{3A83FF1D-BD4F-4F03-9F0E-B19B6B0EBFBB}">
      <dsp:nvSpPr>
        <dsp:cNvPr id="0" name=""/>
        <dsp:cNvSpPr/>
      </dsp:nvSpPr>
      <dsp:spPr>
        <a:xfrm>
          <a:off x="8510484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AC7-A891-2948-9A5E-77C20BC294F7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5C5EF-1E6D-9A4A-AFBF-AAF31ACD54E8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trainees</a:t>
          </a:r>
        </a:p>
      </dsp:txBody>
      <dsp:txXfrm>
        <a:off x="296755" y="1309821"/>
        <a:ext cx="2179215" cy="1353072"/>
      </dsp:txXfrm>
    </dsp:sp>
    <dsp:sp modelId="{B81AD8E8-E1F3-E447-B54B-AC0532920BED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4C0D5-9883-9145-87A4-8CF26090D53C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 up website for resources</a:t>
          </a:r>
        </a:p>
      </dsp:txBody>
      <dsp:txXfrm>
        <a:off x="3063143" y="1309821"/>
        <a:ext cx="2179215" cy="1353072"/>
      </dsp:txXfrm>
    </dsp:sp>
    <dsp:sp modelId="{FFB34F09-63E2-4345-830C-A11CC9C229AD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DC67A-BC38-AD41-B27F-73097C47E19E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useful resources and workshops</a:t>
          </a:r>
        </a:p>
      </dsp:txBody>
      <dsp:txXfrm>
        <a:off x="5829530" y="1309821"/>
        <a:ext cx="2179215" cy="1353072"/>
      </dsp:txXfrm>
    </dsp:sp>
    <dsp:sp modelId="{A94ACEAD-619A-D348-BECE-3681BC466D83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4E00-7CC6-0443-A7BB-AE64E38E6C4D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Networking and social events</a:t>
          </a:r>
        </a:p>
      </dsp:txBody>
      <dsp:txXfrm>
        <a:off x="8595918" y="1309821"/>
        <a:ext cx="2179215" cy="13530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2C76-66AA-4DFE-A3C9-6C512CE1787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7DAD-A3FE-46F4-9905-9A172685FFC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31A-9F4D-41AE-B029-B49CD95FB7EF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148 trainees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Published 182 papers in last year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51 funded </a:t>
          </a:r>
          <a:r>
            <a:rPr lang="en-US" sz="1700" kern="1200" dirty="0"/>
            <a:t>by NIH (15 F31, 5 F32,2 K01, 8 K08, 12 K23, and 5 K99)</a:t>
          </a:r>
        </a:p>
      </dsp:txBody>
      <dsp:txXfrm>
        <a:off x="1819120" y="673"/>
        <a:ext cx="4545103" cy="1574995"/>
      </dsp:txXfrm>
    </dsp:sp>
    <dsp:sp modelId="{E51F0B1B-C1BA-4C4F-AC2E-0ED9832ACCC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C72A4-D083-4228-8C04-2B9C6E1F597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14F61-CFCF-479D-BAEF-9900F555C4A5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47 students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 postgraduate</a:t>
          </a:r>
        </a:p>
      </dsp:txBody>
      <dsp:txXfrm>
        <a:off x="1819120" y="1969418"/>
        <a:ext cx="2863900" cy="1574995"/>
      </dsp:txXfrm>
    </dsp:sp>
    <dsp:sp modelId="{C35276D4-9C6F-4E8D-AA90-8E4AB95D9782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38 PhD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 MD/PhD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 MS</a:t>
          </a:r>
        </a:p>
      </dsp:txBody>
      <dsp:txXfrm>
        <a:off x="4683021" y="1969418"/>
        <a:ext cx="1681202" cy="1574995"/>
      </dsp:txXfrm>
    </dsp:sp>
    <dsp:sp modelId="{2B631309-FD44-4B2A-A6E2-49BF37F3568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C7A9-6179-4F1E-A1EF-24E80883CFC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9C0C-301C-4D76-BEA1-4DC6C3EC7524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Physiology (26), Neuroscience (19), Nutrition (10), Biostats (8), Immunology (6), Nutrition (10), BME (10), Pediatrics (3)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67DB-6955-DE47-846A-4D71815AE9FC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728D-24A8-F447-9207-448C97DD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diabetes.med.umich.edu</a:t>
            </a:r>
            <a:r>
              <a:rPr lang="en-US" dirty="0"/>
              <a:t>/enrichment-training-funding/training-mentoring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29C0-8782-E7C9-3222-3083713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D2B6-06DA-63DC-6C00-2C80FC86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E8FB-D7AE-780C-6EAE-DE3A827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6EF6-8873-D012-EC11-948C466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0BE8-0196-C13D-F3EB-B92CEE3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01B-2460-62FC-6EDF-2D34963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4D7D-6487-8FC5-93A2-EE2AEBB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23D9-5430-0848-BA79-1D9C81C1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0D2D-3E41-872C-49B0-B886C65A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1369-CD7F-04F3-F0C0-E0F8315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1321E-1486-A525-C251-4227E1685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9F4D-4793-466E-8B9C-39E69EE4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D746-3AFD-D6FE-95A0-63E143D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5F51-C1C4-5AB7-CFDB-D2575C9F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EB2C-17DC-8880-33DE-CF60A60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3948-1F78-04DB-7F45-02DCACD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D23D-A380-F48C-0925-ACC12BD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5D9F-9AFE-946F-BB90-404174C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E198-941B-363C-5446-9DF27A4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1B6-E9D9-0EF6-DD17-A78F0872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EA2-7FC1-9C21-F79E-2487890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3056-DBF9-90CC-0B63-79F9B2F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36F0-6AA8-9F84-5A6E-D8200F2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F612-F4B0-C159-3B85-2A2250F4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DD2B-4BE9-16A5-9A09-54E8D53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207-195D-F231-4E6F-4755832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F696-3EAE-52A1-AF78-3A2080A6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841C-6C5C-B89F-AB3A-8361523F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3E1F-63C7-9EBC-6648-B25A691D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8180E-8846-1AA2-07EA-826F8A0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D3A9-00F7-AA49-0F45-19BF67F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39-4DA0-7E48-19C3-6E765AE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7A91-889C-C96A-EF04-820C43AE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9FE2-8970-3618-41CA-02F1016B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AC68-14B4-43AE-6FE0-9138907D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B8D9-2116-272E-D4BB-ED770763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6D147-EB17-C48D-2A7E-9CD4BB1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3EFE-CA6A-DE1C-1F52-ECE692D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78BFA-A5EB-D686-F6D5-2112C8C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4F-75DF-0B82-5AC8-980F32F9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5734-DFE6-1AAD-D09F-B7E56F0D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065D-F5C3-216A-6F4E-498D493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133A-D7E3-552B-DD12-94D0F6A7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59614-4BF3-AA62-5E96-67DE544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4681B-6BED-AE05-7F28-7771F9C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688A-6F5D-0D9A-27A5-D92D23F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955-D574-3DF1-4B6C-39AFB136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3BC5-B03E-A670-42E0-DD72E0F7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7DBA-97A6-63F2-01FD-356166B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473E-AB82-248C-8BDB-4BFA29AD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C3BA-78DF-FE0E-D9CA-1C95465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3D48-517E-45FD-C5C5-A8CD385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E16-FDB3-CD59-6608-6BB3540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7ADA-7380-6271-078E-B156830F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E172-2451-2A81-7CCD-BD85E99C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8C20-BF07-E198-A815-FD305DC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D37B-36E3-6B76-F991-91E01AE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0774-4C6B-1CF4-D8C3-2DAC813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37830-E5EF-8EF5-D150-B04D922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92BE-ABCC-AAD9-1131-007BB9B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3391-32CE-7EDF-6A42-8FFF9943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FE99-1E9D-0CED-D02A-5802844F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9906-D392-1D6B-F1A8-E2A801B2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TrainingandMentoringAdmin@umich.edu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3E0-3EB3-BC04-C583-607F619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and Mentoring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7AFF-1F0F-AE9B-6696-0004C4A0B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CDI Internal Advisory Board </a:t>
            </a:r>
          </a:p>
          <a:p>
            <a:r>
              <a:rPr lang="en-US" dirty="0"/>
              <a:t>June 25, 2025</a:t>
            </a:r>
          </a:p>
          <a:p>
            <a:r>
              <a:rPr lang="en-US" dirty="0"/>
              <a:t>Dave Bridges (Associate Director of Trainee Development)</a:t>
            </a:r>
          </a:p>
          <a:p>
            <a:r>
              <a:rPr lang="en-US" dirty="0"/>
              <a:t>Durga Singer (Associate Director of Training and Mentoring)</a:t>
            </a:r>
          </a:p>
        </p:txBody>
      </p:sp>
    </p:spTree>
    <p:extLst>
      <p:ext uri="{BB962C8B-B14F-4D97-AF65-F5344CB8AC3E}">
        <p14:creationId xmlns:p14="http://schemas.microsoft.com/office/powerpoint/2010/main" val="349482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E77B1-252A-5B73-3F3C-BAF33CDA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6E9-83DB-9F40-21EC-284D9DA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B20D7-E3C7-97F6-A232-2D212B092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4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9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1EDCE-BD56-709B-F252-15084D05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67A82-DCBD-DD1E-65E0-A8BFE8D9D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0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8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953-69AA-D316-072C-0D8F9350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Steps to build CDI learning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A9B03-CB8A-13C3-A380-C87768403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11166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9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26D-3473-9FF2-15A3-0CE33F13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Identifying our trainees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53D6E-5C66-D7AC-EDD2-D2AF5935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388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B5E76-7273-1FD0-4338-8EF8131ACA60}"/>
              </a:ext>
            </a:extLst>
          </p:cNvPr>
          <p:cNvSpPr txBox="1"/>
          <p:nvPr/>
        </p:nvSpPr>
        <p:spPr>
          <a:xfrm>
            <a:off x="316089" y="5181600"/>
            <a:ext cx="450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added email </a:t>
            </a:r>
            <a:r>
              <a:rPr lang="en-US" dirty="0" err="1">
                <a:hlinkClick r:id="rId7"/>
              </a:rPr>
              <a:t>TrainingandMentoringAdmin@umich.edu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7E34-3A51-DE7A-0F91-DBD3374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for Mentors and Mentees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C08230-36A9-2B01-CD89-B16DEAC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47"/>
          <a:stretch>
            <a:fillRect/>
          </a:stretch>
        </p:blipFill>
        <p:spPr>
          <a:xfrm>
            <a:off x="2124893" y="2004385"/>
            <a:ext cx="5779025" cy="43546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223FD-AF02-4CCB-E132-6719580807E7}"/>
              </a:ext>
            </a:extLst>
          </p:cNvPr>
          <p:cNvCxnSpPr/>
          <p:nvPr/>
        </p:nvCxnSpPr>
        <p:spPr>
          <a:xfrm flipH="1">
            <a:off x="7148129" y="2701054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9031CC-B20E-F2F7-3466-C86973818B52}"/>
              </a:ext>
            </a:extLst>
          </p:cNvPr>
          <p:cNvCxnSpPr/>
          <p:nvPr/>
        </p:nvCxnSpPr>
        <p:spPr>
          <a:xfrm flipH="1">
            <a:off x="7556045" y="3092940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C67074-7BF5-96D9-394B-12A89A68FF57}"/>
              </a:ext>
            </a:extLst>
          </p:cNvPr>
          <p:cNvCxnSpPr/>
          <p:nvPr/>
        </p:nvCxnSpPr>
        <p:spPr>
          <a:xfrm flipH="1">
            <a:off x="6236758" y="3294821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5B10E-893E-DABD-EE8E-AFDE9560D2F3}"/>
              </a:ext>
            </a:extLst>
          </p:cNvPr>
          <p:cNvCxnSpPr/>
          <p:nvPr/>
        </p:nvCxnSpPr>
        <p:spPr>
          <a:xfrm flipH="1">
            <a:off x="7148129" y="3770420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500F3E-8DF6-480A-A201-AEEF80698A01}"/>
              </a:ext>
            </a:extLst>
          </p:cNvPr>
          <p:cNvCxnSpPr/>
          <p:nvPr/>
        </p:nvCxnSpPr>
        <p:spPr>
          <a:xfrm flipH="1">
            <a:off x="7319355" y="438852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3D1852-0C24-E27B-C82B-B33353E33F21}"/>
              </a:ext>
            </a:extLst>
          </p:cNvPr>
          <p:cNvCxnSpPr/>
          <p:nvPr/>
        </p:nvCxnSpPr>
        <p:spPr>
          <a:xfrm flipH="1">
            <a:off x="6281914" y="586282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823336-180B-4A37-4E02-7CB974B9C999}"/>
              </a:ext>
            </a:extLst>
          </p:cNvPr>
          <p:cNvCxnSpPr/>
          <p:nvPr/>
        </p:nvCxnSpPr>
        <p:spPr>
          <a:xfrm flipH="1">
            <a:off x="6110688" y="626658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7307B9-DCC1-FAB0-2B7E-CFDA45F47FD3}"/>
              </a:ext>
            </a:extLst>
          </p:cNvPr>
          <p:cNvCxnSpPr/>
          <p:nvPr/>
        </p:nvCxnSpPr>
        <p:spPr>
          <a:xfrm flipH="1">
            <a:off x="6554130" y="3503803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F5003F-FDE6-438C-2A79-C8C6D8505FCA}"/>
              </a:ext>
            </a:extLst>
          </p:cNvPr>
          <p:cNvCxnSpPr/>
          <p:nvPr/>
        </p:nvCxnSpPr>
        <p:spPr>
          <a:xfrm flipH="1">
            <a:off x="7689427" y="506366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6C967D-FAF0-63E1-F697-76EC032A2628}"/>
              </a:ext>
            </a:extLst>
          </p:cNvPr>
          <p:cNvCxnSpPr/>
          <p:nvPr/>
        </p:nvCxnSpPr>
        <p:spPr>
          <a:xfrm flipH="1">
            <a:off x="6410292" y="6082982"/>
            <a:ext cx="1082597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410D87-B9B2-9324-500A-770CE013C146}"/>
              </a:ext>
            </a:extLst>
          </p:cNvPr>
          <p:cNvSpPr txBox="1"/>
          <p:nvPr/>
        </p:nvSpPr>
        <p:spPr>
          <a:xfrm>
            <a:off x="8883658" y="2119479"/>
            <a:ext cx="330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Michigan Medicine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K-Clubs/Workshops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Committees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R01 Bootcamp</a:t>
            </a:r>
          </a:p>
        </p:txBody>
      </p:sp>
    </p:spTree>
    <p:extLst>
      <p:ext uri="{BB962C8B-B14F-4D97-AF65-F5344CB8AC3E}">
        <p14:creationId xmlns:p14="http://schemas.microsoft.com/office/powerpoint/2010/main" val="12186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B3AF-129B-BA69-B261-2AF96FF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Monthly CDI Professional Development Series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5962FE62-870A-1671-AA8F-6788F871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5F9C-3996-F1CE-A665-49304CBF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Defining Your Leadership Style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Mentoring and Mentoring Plans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Women in Science Leadership Event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Finding Funding (and Managing Uncertainty)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Creating and Effective Presentation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Networking (with an Ice Cream Social Event)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Using AI in Research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Developing your Teaching Philosophy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0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8841D-F924-8968-D227-54B9BBD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F31/F32 Writing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0C88-9ED7-6D9A-AFE7-6F037BEB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Bi-weekly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FAF-87EE-848C-4971-40EEF23D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90665"/>
            <a:ext cx="3120426" cy="144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7D19C-31FC-2621-8B67-05C0BA97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5" y="1576447"/>
            <a:ext cx="7956174" cy="5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68AB-DCDA-B0F6-0871-3F8EEF6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DB2F-1298-8465-8D2F-957D865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Clarifying trainee population</a:t>
            </a:r>
          </a:p>
          <a:p>
            <a:r>
              <a:rPr lang="en-US" dirty="0"/>
              <a:t>Website updates</a:t>
            </a:r>
          </a:p>
          <a:p>
            <a:pPr lvl="1"/>
            <a:r>
              <a:rPr lang="en-US" dirty="0"/>
              <a:t>Clarifying entry points</a:t>
            </a:r>
          </a:p>
          <a:p>
            <a:pPr lvl="1"/>
            <a:r>
              <a:rPr lang="en-US" dirty="0"/>
              <a:t>Sharing funding opportunities</a:t>
            </a:r>
          </a:p>
          <a:p>
            <a:r>
              <a:rPr lang="en-US" dirty="0"/>
              <a:t>Workshops</a:t>
            </a:r>
          </a:p>
          <a:p>
            <a:pPr lvl="1"/>
            <a:r>
              <a:rPr lang="en-US" dirty="0"/>
              <a:t>Technical skills</a:t>
            </a:r>
          </a:p>
          <a:p>
            <a:pPr lvl="1"/>
            <a:r>
              <a:rPr lang="en-US" dirty="0"/>
              <a:t>Jobs and alumni</a:t>
            </a:r>
          </a:p>
          <a:p>
            <a:pPr lvl="1"/>
            <a:r>
              <a:rPr lang="en-US" dirty="0"/>
              <a:t>Feedback from trainees</a:t>
            </a:r>
          </a:p>
          <a:p>
            <a:r>
              <a:rPr lang="en-US" dirty="0"/>
              <a:t>Awarding excellence</a:t>
            </a:r>
          </a:p>
          <a:p>
            <a:r>
              <a:rPr lang="en-US" dirty="0"/>
              <a:t>Future of Metabolic Physiology Symposia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7FE1D3A5-78A9-84A6-091C-27E33FF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3" y="681037"/>
            <a:ext cx="57567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332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Training and Mentoring</vt:lpstr>
      <vt:lpstr>Major Goals</vt:lpstr>
      <vt:lpstr>Challenges</vt:lpstr>
      <vt:lpstr>Steps to build CDI learning community</vt:lpstr>
      <vt:lpstr>Identifying our trainees </vt:lpstr>
      <vt:lpstr>Plan for Mentors and Mentees</vt:lpstr>
      <vt:lpstr>Monthly CDI Professional Development Series</vt:lpstr>
      <vt:lpstr>F31/F32 Writing Workshop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11</cp:revision>
  <dcterms:created xsi:type="dcterms:W3CDTF">2025-06-02T15:31:01Z</dcterms:created>
  <dcterms:modified xsi:type="dcterms:W3CDTF">2025-06-25T16:44:23Z</dcterms:modified>
</cp:coreProperties>
</file>