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8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2" r:id="rId15"/>
    <p:sldId id="270" r:id="rId16"/>
    <p:sldId id="271" r:id="rId17"/>
    <p:sldId id="25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1"/>
  </p:normalViewPr>
  <p:slideViewPr>
    <p:cSldViewPr snapToGrid="0">
      <p:cViewPr varScale="1">
        <p:scale>
          <a:sx n="95" d="100"/>
          <a:sy n="95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nts.nih.gov/grants/guide/notice-files/NOT-OD-24-104.html" TargetMode="External"/><Relationship Id="rId1" Type="http://schemas.openxmlformats.org/officeDocument/2006/relationships/hyperlink" Target="https://github.com/BridgesLab/FellowshipWorkshopDocuments/raw/refs/heads/2025-Jan-CDI/Documents/Budget_Worksheet.docx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hyperlink" Target="https://grants.nih.gov/grants/guide/notice-files/NOT-OD-24-104.html" TargetMode="External"/><Relationship Id="rId1" Type="http://schemas.openxmlformats.org/officeDocument/2006/relationships/hyperlink" Target="https://github.com/BridgesLab/FellowshipWorkshopDocuments/raw/refs/heads/2025-Jan-CDI/Documents/Budget_Worksheet.doc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569DB5-5848-4EEF-91BF-BA4920B8FCD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73E2B81-24A9-48C2-A587-1E5E728DC302}">
      <dgm:prSet/>
      <dgm:spPr/>
      <dgm:t>
        <a:bodyPr/>
        <a:lstStyle/>
        <a:p>
          <a:r>
            <a:rPr lang="en-US" b="1" dirty="0"/>
            <a:t>Principal Investigator </a:t>
          </a:r>
          <a:r>
            <a:rPr lang="en-US" dirty="0"/>
            <a:t>(PI) – You</a:t>
          </a:r>
        </a:p>
      </dgm:t>
    </dgm:pt>
    <dgm:pt modelId="{B3E1296D-E0E0-418B-B342-18F63E54764B}" type="parTrans" cxnId="{89015ED8-7110-4982-8E29-E2F39B40E947}">
      <dgm:prSet/>
      <dgm:spPr/>
      <dgm:t>
        <a:bodyPr/>
        <a:lstStyle/>
        <a:p>
          <a:endParaRPr lang="en-US"/>
        </a:p>
      </dgm:t>
    </dgm:pt>
    <dgm:pt modelId="{BC7E4EC6-8E5D-40B3-BACB-F4C8B9867765}" type="sibTrans" cxnId="{89015ED8-7110-4982-8E29-E2F39B40E947}">
      <dgm:prSet/>
      <dgm:spPr/>
      <dgm:t>
        <a:bodyPr/>
        <a:lstStyle/>
        <a:p>
          <a:endParaRPr lang="en-US"/>
        </a:p>
      </dgm:t>
    </dgm:pt>
    <dgm:pt modelId="{E8A7156C-02D8-4942-96B0-E63235BBB212}">
      <dgm:prSet/>
      <dgm:spPr/>
      <dgm:t>
        <a:bodyPr/>
        <a:lstStyle/>
        <a:p>
          <a:r>
            <a:rPr lang="en-US" b="1" dirty="0"/>
            <a:t>Sponsor</a:t>
          </a:r>
          <a:r>
            <a:rPr lang="en-US" dirty="0"/>
            <a:t> – Your mentor</a:t>
          </a:r>
        </a:p>
      </dgm:t>
    </dgm:pt>
    <dgm:pt modelId="{29023701-214A-4D92-858A-5AE87239769E}" type="parTrans" cxnId="{F61D8B81-2854-41D5-AA9E-CBD68653F9A2}">
      <dgm:prSet/>
      <dgm:spPr/>
      <dgm:t>
        <a:bodyPr/>
        <a:lstStyle/>
        <a:p>
          <a:endParaRPr lang="en-US"/>
        </a:p>
      </dgm:t>
    </dgm:pt>
    <dgm:pt modelId="{8B6A240C-E798-4288-8793-55B473157E61}" type="sibTrans" cxnId="{F61D8B81-2854-41D5-AA9E-CBD68653F9A2}">
      <dgm:prSet/>
      <dgm:spPr/>
      <dgm:t>
        <a:bodyPr/>
        <a:lstStyle/>
        <a:p>
          <a:endParaRPr lang="en-US"/>
        </a:p>
      </dgm:t>
    </dgm:pt>
    <dgm:pt modelId="{243ABB7C-5454-42E1-81FB-B9AF1B2D5649}">
      <dgm:prSet/>
      <dgm:spPr/>
      <dgm:t>
        <a:bodyPr/>
        <a:lstStyle/>
        <a:p>
          <a:r>
            <a:rPr lang="en-US"/>
            <a:t>Co-Sponsor – Your co-mentor (if you have one)</a:t>
          </a:r>
        </a:p>
      </dgm:t>
    </dgm:pt>
    <dgm:pt modelId="{0981C1AA-AA10-496A-ABC7-287E975AD8A1}" type="parTrans" cxnId="{C0BBDB4D-55B6-4837-AC75-57BF90224FC8}">
      <dgm:prSet/>
      <dgm:spPr/>
      <dgm:t>
        <a:bodyPr/>
        <a:lstStyle/>
        <a:p>
          <a:endParaRPr lang="en-US"/>
        </a:p>
      </dgm:t>
    </dgm:pt>
    <dgm:pt modelId="{877CB6BD-81DE-4B9C-A071-4E8AE4214B07}" type="sibTrans" cxnId="{C0BBDB4D-55B6-4837-AC75-57BF90224FC8}">
      <dgm:prSet/>
      <dgm:spPr/>
      <dgm:t>
        <a:bodyPr/>
        <a:lstStyle/>
        <a:p>
          <a:endParaRPr lang="en-US"/>
        </a:p>
      </dgm:t>
    </dgm:pt>
    <dgm:pt modelId="{DD037497-6CBF-4BE8-84B9-66807ED200AD}">
      <dgm:prSet/>
      <dgm:spPr/>
      <dgm:t>
        <a:bodyPr/>
        <a:lstStyle/>
        <a:p>
          <a:r>
            <a:rPr lang="en-US" dirty="0"/>
            <a:t>Collaborators/Co-Investigators – Support team</a:t>
          </a:r>
        </a:p>
      </dgm:t>
    </dgm:pt>
    <dgm:pt modelId="{E006FBCB-6DA4-4D1D-92DC-2E46B0EB662B}" type="parTrans" cxnId="{90220B60-FF02-4D59-8C14-6D6DB96222FD}">
      <dgm:prSet/>
      <dgm:spPr/>
      <dgm:t>
        <a:bodyPr/>
        <a:lstStyle/>
        <a:p>
          <a:endParaRPr lang="en-US"/>
        </a:p>
      </dgm:t>
    </dgm:pt>
    <dgm:pt modelId="{A4464288-972D-4628-BEBC-B486E653B537}" type="sibTrans" cxnId="{90220B60-FF02-4D59-8C14-6D6DB96222FD}">
      <dgm:prSet/>
      <dgm:spPr/>
      <dgm:t>
        <a:bodyPr/>
        <a:lstStyle/>
        <a:p>
          <a:endParaRPr lang="en-US"/>
        </a:p>
      </dgm:t>
    </dgm:pt>
    <dgm:pt modelId="{E44FAEAD-6CF4-486C-9C01-74310A15777C}" type="pres">
      <dgm:prSet presAssocID="{17569DB5-5848-4EEF-91BF-BA4920B8FCD7}" presName="root" presStyleCnt="0">
        <dgm:presLayoutVars>
          <dgm:dir/>
          <dgm:resizeHandles val="exact"/>
        </dgm:presLayoutVars>
      </dgm:prSet>
      <dgm:spPr/>
    </dgm:pt>
    <dgm:pt modelId="{254B3A36-45D4-4AE8-9E5F-0DF5DD0038C1}" type="pres">
      <dgm:prSet presAssocID="{573E2B81-24A9-48C2-A587-1E5E728DC302}" presName="compNode" presStyleCnt="0"/>
      <dgm:spPr/>
    </dgm:pt>
    <dgm:pt modelId="{F882E2E5-AC30-4B90-BABE-D949929FC935}" type="pres">
      <dgm:prSet presAssocID="{573E2B81-24A9-48C2-A587-1E5E728DC3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56FE4865-A6C2-4A67-B1CD-12657EEA4B2F}" type="pres">
      <dgm:prSet presAssocID="{573E2B81-24A9-48C2-A587-1E5E728DC302}" presName="spaceRect" presStyleCnt="0"/>
      <dgm:spPr/>
    </dgm:pt>
    <dgm:pt modelId="{813F566E-E446-4FD4-A666-3ADCA98F6F22}" type="pres">
      <dgm:prSet presAssocID="{573E2B81-24A9-48C2-A587-1E5E728DC302}" presName="textRect" presStyleLbl="revTx" presStyleIdx="0" presStyleCnt="4">
        <dgm:presLayoutVars>
          <dgm:chMax val="1"/>
          <dgm:chPref val="1"/>
        </dgm:presLayoutVars>
      </dgm:prSet>
      <dgm:spPr/>
    </dgm:pt>
    <dgm:pt modelId="{2CB98521-917F-4F36-8DE5-71FB841F5FCE}" type="pres">
      <dgm:prSet presAssocID="{BC7E4EC6-8E5D-40B3-BACB-F4C8B9867765}" presName="sibTrans" presStyleCnt="0"/>
      <dgm:spPr/>
    </dgm:pt>
    <dgm:pt modelId="{B7E40ECD-5A8F-4FE8-AC5D-1C67C71049B0}" type="pres">
      <dgm:prSet presAssocID="{E8A7156C-02D8-4942-96B0-E63235BBB212}" presName="compNode" presStyleCnt="0"/>
      <dgm:spPr/>
    </dgm:pt>
    <dgm:pt modelId="{27A5608C-22CE-4ABF-9B29-8915EC758CF8}" type="pres">
      <dgm:prSet presAssocID="{E8A7156C-02D8-4942-96B0-E63235BBB2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9470D49-11CF-4360-BBFB-3DD934E695F8}" type="pres">
      <dgm:prSet presAssocID="{E8A7156C-02D8-4942-96B0-E63235BBB212}" presName="spaceRect" presStyleCnt="0"/>
      <dgm:spPr/>
    </dgm:pt>
    <dgm:pt modelId="{6D680C5A-4B4C-4AA6-B06C-8E920760C71D}" type="pres">
      <dgm:prSet presAssocID="{E8A7156C-02D8-4942-96B0-E63235BBB212}" presName="textRect" presStyleLbl="revTx" presStyleIdx="1" presStyleCnt="4">
        <dgm:presLayoutVars>
          <dgm:chMax val="1"/>
          <dgm:chPref val="1"/>
        </dgm:presLayoutVars>
      </dgm:prSet>
      <dgm:spPr/>
    </dgm:pt>
    <dgm:pt modelId="{5C8FB6C6-348D-4FA4-B7FA-31FFF09247D8}" type="pres">
      <dgm:prSet presAssocID="{8B6A240C-E798-4288-8793-55B473157E61}" presName="sibTrans" presStyleCnt="0"/>
      <dgm:spPr/>
    </dgm:pt>
    <dgm:pt modelId="{2966A311-95DD-47C6-BF8C-74E4E58BCD05}" type="pres">
      <dgm:prSet presAssocID="{243ABB7C-5454-42E1-81FB-B9AF1B2D5649}" presName="compNode" presStyleCnt="0"/>
      <dgm:spPr/>
    </dgm:pt>
    <dgm:pt modelId="{10DDB2DD-BA9C-43B4-8507-7A565B22CCDD}" type="pres">
      <dgm:prSet presAssocID="{243ABB7C-5454-42E1-81FB-B9AF1B2D564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A7ADD5F6-15F9-4E74-BD61-DE3C371AF38F}" type="pres">
      <dgm:prSet presAssocID="{243ABB7C-5454-42E1-81FB-B9AF1B2D5649}" presName="spaceRect" presStyleCnt="0"/>
      <dgm:spPr/>
    </dgm:pt>
    <dgm:pt modelId="{6C426589-5A3C-4171-9AFC-FF40812EE6A5}" type="pres">
      <dgm:prSet presAssocID="{243ABB7C-5454-42E1-81FB-B9AF1B2D5649}" presName="textRect" presStyleLbl="revTx" presStyleIdx="2" presStyleCnt="4">
        <dgm:presLayoutVars>
          <dgm:chMax val="1"/>
          <dgm:chPref val="1"/>
        </dgm:presLayoutVars>
      </dgm:prSet>
      <dgm:spPr/>
    </dgm:pt>
    <dgm:pt modelId="{25B81CFC-1935-42D0-BA71-20E82541B00E}" type="pres">
      <dgm:prSet presAssocID="{877CB6BD-81DE-4B9C-A071-4E8AE4214B07}" presName="sibTrans" presStyleCnt="0"/>
      <dgm:spPr/>
    </dgm:pt>
    <dgm:pt modelId="{9E7E0394-1369-4DC3-AFA3-1D4C1F7756B2}" type="pres">
      <dgm:prSet presAssocID="{DD037497-6CBF-4BE8-84B9-66807ED200AD}" presName="compNode" presStyleCnt="0"/>
      <dgm:spPr/>
    </dgm:pt>
    <dgm:pt modelId="{E94DD206-956B-4137-A80D-848473948BF5}" type="pres">
      <dgm:prSet presAssocID="{DD037497-6CBF-4BE8-84B9-66807ED200A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2649D18-0CF2-4719-8C18-ED7489F8E3EF}" type="pres">
      <dgm:prSet presAssocID="{DD037497-6CBF-4BE8-84B9-66807ED200AD}" presName="spaceRect" presStyleCnt="0"/>
      <dgm:spPr/>
    </dgm:pt>
    <dgm:pt modelId="{13F80A29-8993-4926-AE35-AB21B51F9ADF}" type="pres">
      <dgm:prSet presAssocID="{DD037497-6CBF-4BE8-84B9-66807ED200A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13C600-3748-498B-97FD-18FA6C8146D0}" type="presOf" srcId="{DD037497-6CBF-4BE8-84B9-66807ED200AD}" destId="{13F80A29-8993-4926-AE35-AB21B51F9ADF}" srcOrd="0" destOrd="0" presId="urn:microsoft.com/office/officeart/2018/2/layout/IconLabelList"/>
    <dgm:cxn modelId="{AF90BC19-5DFA-4C8A-BCF4-840EF95FAE80}" type="presOf" srcId="{E8A7156C-02D8-4942-96B0-E63235BBB212}" destId="{6D680C5A-4B4C-4AA6-B06C-8E920760C71D}" srcOrd="0" destOrd="0" presId="urn:microsoft.com/office/officeart/2018/2/layout/IconLabelList"/>
    <dgm:cxn modelId="{C0BBDB4D-55B6-4837-AC75-57BF90224FC8}" srcId="{17569DB5-5848-4EEF-91BF-BA4920B8FCD7}" destId="{243ABB7C-5454-42E1-81FB-B9AF1B2D5649}" srcOrd="2" destOrd="0" parTransId="{0981C1AA-AA10-496A-ABC7-287E975AD8A1}" sibTransId="{877CB6BD-81DE-4B9C-A071-4E8AE4214B07}"/>
    <dgm:cxn modelId="{90220B60-FF02-4D59-8C14-6D6DB96222FD}" srcId="{17569DB5-5848-4EEF-91BF-BA4920B8FCD7}" destId="{DD037497-6CBF-4BE8-84B9-66807ED200AD}" srcOrd="3" destOrd="0" parTransId="{E006FBCB-6DA4-4D1D-92DC-2E46B0EB662B}" sibTransId="{A4464288-972D-4628-BEBC-B486E653B537}"/>
    <dgm:cxn modelId="{845F6570-BD70-4AE8-9771-84EB3B79719C}" type="presOf" srcId="{573E2B81-24A9-48C2-A587-1E5E728DC302}" destId="{813F566E-E446-4FD4-A666-3ADCA98F6F22}" srcOrd="0" destOrd="0" presId="urn:microsoft.com/office/officeart/2018/2/layout/IconLabelList"/>
    <dgm:cxn modelId="{0BE78A80-3013-4A62-ADD1-DFF99F218466}" type="presOf" srcId="{243ABB7C-5454-42E1-81FB-B9AF1B2D5649}" destId="{6C426589-5A3C-4171-9AFC-FF40812EE6A5}" srcOrd="0" destOrd="0" presId="urn:microsoft.com/office/officeart/2018/2/layout/IconLabelList"/>
    <dgm:cxn modelId="{F61D8B81-2854-41D5-AA9E-CBD68653F9A2}" srcId="{17569DB5-5848-4EEF-91BF-BA4920B8FCD7}" destId="{E8A7156C-02D8-4942-96B0-E63235BBB212}" srcOrd="1" destOrd="0" parTransId="{29023701-214A-4D92-858A-5AE87239769E}" sibTransId="{8B6A240C-E798-4288-8793-55B473157E61}"/>
    <dgm:cxn modelId="{A2A2F3C1-F448-43A0-BCC9-84CD9D6948A8}" type="presOf" srcId="{17569DB5-5848-4EEF-91BF-BA4920B8FCD7}" destId="{E44FAEAD-6CF4-486C-9C01-74310A15777C}" srcOrd="0" destOrd="0" presId="urn:microsoft.com/office/officeart/2018/2/layout/IconLabelList"/>
    <dgm:cxn modelId="{89015ED8-7110-4982-8E29-E2F39B40E947}" srcId="{17569DB5-5848-4EEF-91BF-BA4920B8FCD7}" destId="{573E2B81-24A9-48C2-A587-1E5E728DC302}" srcOrd="0" destOrd="0" parTransId="{B3E1296D-E0E0-418B-B342-18F63E54764B}" sibTransId="{BC7E4EC6-8E5D-40B3-BACB-F4C8B9867765}"/>
    <dgm:cxn modelId="{E37109EC-729A-414C-8BC7-9DD6362CFF6E}" type="presParOf" srcId="{E44FAEAD-6CF4-486C-9C01-74310A15777C}" destId="{254B3A36-45D4-4AE8-9E5F-0DF5DD0038C1}" srcOrd="0" destOrd="0" presId="urn:microsoft.com/office/officeart/2018/2/layout/IconLabelList"/>
    <dgm:cxn modelId="{09FAA585-5947-4597-9866-267990397F36}" type="presParOf" srcId="{254B3A36-45D4-4AE8-9E5F-0DF5DD0038C1}" destId="{F882E2E5-AC30-4B90-BABE-D949929FC935}" srcOrd="0" destOrd="0" presId="urn:microsoft.com/office/officeart/2018/2/layout/IconLabelList"/>
    <dgm:cxn modelId="{88B6B01D-E0B4-43D3-9B1A-01014CD5C2C6}" type="presParOf" srcId="{254B3A36-45D4-4AE8-9E5F-0DF5DD0038C1}" destId="{56FE4865-A6C2-4A67-B1CD-12657EEA4B2F}" srcOrd="1" destOrd="0" presId="urn:microsoft.com/office/officeart/2018/2/layout/IconLabelList"/>
    <dgm:cxn modelId="{25F85A40-14DD-4027-B1F7-0CF0395942B0}" type="presParOf" srcId="{254B3A36-45D4-4AE8-9E5F-0DF5DD0038C1}" destId="{813F566E-E446-4FD4-A666-3ADCA98F6F22}" srcOrd="2" destOrd="0" presId="urn:microsoft.com/office/officeart/2018/2/layout/IconLabelList"/>
    <dgm:cxn modelId="{B973973E-3A51-430A-8873-C065A21D5731}" type="presParOf" srcId="{E44FAEAD-6CF4-486C-9C01-74310A15777C}" destId="{2CB98521-917F-4F36-8DE5-71FB841F5FCE}" srcOrd="1" destOrd="0" presId="urn:microsoft.com/office/officeart/2018/2/layout/IconLabelList"/>
    <dgm:cxn modelId="{8765C8A9-E37F-4E8A-96D6-7A037A869589}" type="presParOf" srcId="{E44FAEAD-6CF4-486C-9C01-74310A15777C}" destId="{B7E40ECD-5A8F-4FE8-AC5D-1C67C71049B0}" srcOrd="2" destOrd="0" presId="urn:microsoft.com/office/officeart/2018/2/layout/IconLabelList"/>
    <dgm:cxn modelId="{4B516AC2-4E08-40D2-8301-ED84386B7DCC}" type="presParOf" srcId="{B7E40ECD-5A8F-4FE8-AC5D-1C67C71049B0}" destId="{27A5608C-22CE-4ABF-9B29-8915EC758CF8}" srcOrd="0" destOrd="0" presId="urn:microsoft.com/office/officeart/2018/2/layout/IconLabelList"/>
    <dgm:cxn modelId="{5B92946E-C141-4FE6-BDB1-0CB9CCCC25E7}" type="presParOf" srcId="{B7E40ECD-5A8F-4FE8-AC5D-1C67C71049B0}" destId="{59470D49-11CF-4360-BBFB-3DD934E695F8}" srcOrd="1" destOrd="0" presId="urn:microsoft.com/office/officeart/2018/2/layout/IconLabelList"/>
    <dgm:cxn modelId="{82168886-4B9C-400F-9187-9DEBC7909956}" type="presParOf" srcId="{B7E40ECD-5A8F-4FE8-AC5D-1C67C71049B0}" destId="{6D680C5A-4B4C-4AA6-B06C-8E920760C71D}" srcOrd="2" destOrd="0" presId="urn:microsoft.com/office/officeart/2018/2/layout/IconLabelList"/>
    <dgm:cxn modelId="{8F9623F4-D2DB-4B55-B672-6AE52ADA179A}" type="presParOf" srcId="{E44FAEAD-6CF4-486C-9C01-74310A15777C}" destId="{5C8FB6C6-348D-4FA4-B7FA-31FFF09247D8}" srcOrd="3" destOrd="0" presId="urn:microsoft.com/office/officeart/2018/2/layout/IconLabelList"/>
    <dgm:cxn modelId="{A722CD86-C2F3-4C4F-861A-AF7B2E8FD5D0}" type="presParOf" srcId="{E44FAEAD-6CF4-486C-9C01-74310A15777C}" destId="{2966A311-95DD-47C6-BF8C-74E4E58BCD05}" srcOrd="4" destOrd="0" presId="urn:microsoft.com/office/officeart/2018/2/layout/IconLabelList"/>
    <dgm:cxn modelId="{4930310F-A6F9-4AB0-A00C-37D0DAF8A7F9}" type="presParOf" srcId="{2966A311-95DD-47C6-BF8C-74E4E58BCD05}" destId="{10DDB2DD-BA9C-43B4-8507-7A565B22CCDD}" srcOrd="0" destOrd="0" presId="urn:microsoft.com/office/officeart/2018/2/layout/IconLabelList"/>
    <dgm:cxn modelId="{D4A64A7A-1783-431F-BB8B-9CCBA60BA9C8}" type="presParOf" srcId="{2966A311-95DD-47C6-BF8C-74E4E58BCD05}" destId="{A7ADD5F6-15F9-4E74-BD61-DE3C371AF38F}" srcOrd="1" destOrd="0" presId="urn:microsoft.com/office/officeart/2018/2/layout/IconLabelList"/>
    <dgm:cxn modelId="{472243D5-9E9B-4ECA-BC76-4339F5FA2F0D}" type="presParOf" srcId="{2966A311-95DD-47C6-BF8C-74E4E58BCD05}" destId="{6C426589-5A3C-4171-9AFC-FF40812EE6A5}" srcOrd="2" destOrd="0" presId="urn:microsoft.com/office/officeart/2018/2/layout/IconLabelList"/>
    <dgm:cxn modelId="{C36E5907-301F-4D84-9549-6DEFB4E123CE}" type="presParOf" srcId="{E44FAEAD-6CF4-486C-9C01-74310A15777C}" destId="{25B81CFC-1935-42D0-BA71-20E82541B00E}" srcOrd="5" destOrd="0" presId="urn:microsoft.com/office/officeart/2018/2/layout/IconLabelList"/>
    <dgm:cxn modelId="{911CD923-02F2-45F2-98A6-76E1A0657A4B}" type="presParOf" srcId="{E44FAEAD-6CF4-486C-9C01-74310A15777C}" destId="{9E7E0394-1369-4DC3-AFA3-1D4C1F7756B2}" srcOrd="6" destOrd="0" presId="urn:microsoft.com/office/officeart/2018/2/layout/IconLabelList"/>
    <dgm:cxn modelId="{693EB416-A4DF-4D23-8862-577CCC0055B1}" type="presParOf" srcId="{9E7E0394-1369-4DC3-AFA3-1D4C1F7756B2}" destId="{E94DD206-956B-4137-A80D-848473948BF5}" srcOrd="0" destOrd="0" presId="urn:microsoft.com/office/officeart/2018/2/layout/IconLabelList"/>
    <dgm:cxn modelId="{669A3848-C5A6-4525-BE59-D2A80EF1CDBA}" type="presParOf" srcId="{9E7E0394-1369-4DC3-AFA3-1D4C1F7756B2}" destId="{72649D18-0CF2-4719-8C18-ED7489F8E3EF}" srcOrd="1" destOrd="0" presId="urn:microsoft.com/office/officeart/2018/2/layout/IconLabelList"/>
    <dgm:cxn modelId="{FD2DFD6A-7A9E-4E5F-AF3C-A69576BAF287}" type="presParOf" srcId="{9E7E0394-1369-4DC3-AFA3-1D4C1F7756B2}" destId="{13F80A29-8993-4926-AE35-AB21B51F9A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E80EC-CA23-4E7F-986C-BC9A238D6D7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682777D-582F-4A2E-8430-7660D0F0C5B6}">
      <dgm:prSet/>
      <dgm:spPr/>
      <dgm:t>
        <a:bodyPr/>
        <a:lstStyle/>
        <a:p>
          <a:r>
            <a:rPr lang="en-US"/>
            <a:t>Budget</a:t>
          </a:r>
        </a:p>
      </dgm:t>
    </dgm:pt>
    <dgm:pt modelId="{3109B348-9F24-43C1-B1F5-33B75DF0D9C5}" type="parTrans" cxnId="{F9C80E34-66B0-4DFA-9BEA-96E960C486A8}">
      <dgm:prSet/>
      <dgm:spPr/>
      <dgm:t>
        <a:bodyPr/>
        <a:lstStyle/>
        <a:p>
          <a:endParaRPr lang="en-US"/>
        </a:p>
      </dgm:t>
    </dgm:pt>
    <dgm:pt modelId="{AE27F36A-D5FA-419D-AD2C-FBD37AC591C1}" type="sibTrans" cxnId="{F9C80E34-66B0-4DFA-9BEA-96E960C486A8}">
      <dgm:prSet/>
      <dgm:spPr/>
      <dgm:t>
        <a:bodyPr/>
        <a:lstStyle/>
        <a:p>
          <a:endParaRPr lang="en-US"/>
        </a:p>
      </dgm:t>
    </dgm:pt>
    <dgm:pt modelId="{8B567097-0924-46ED-8D66-0570D50F1B4A}">
      <dgm:prSet/>
      <dgm:spPr/>
      <dgm:t>
        <a:bodyPr/>
        <a:lstStyle/>
        <a:p>
          <a:r>
            <a:rPr lang="en-US"/>
            <a:t>Candidate Information</a:t>
          </a:r>
        </a:p>
      </dgm:t>
    </dgm:pt>
    <dgm:pt modelId="{95E613E6-EA3C-4311-A180-E62C439504EE}" type="parTrans" cxnId="{485E3A66-BBEB-4D34-B535-AC88A291ACE1}">
      <dgm:prSet/>
      <dgm:spPr/>
      <dgm:t>
        <a:bodyPr/>
        <a:lstStyle/>
        <a:p>
          <a:endParaRPr lang="en-US"/>
        </a:p>
      </dgm:t>
    </dgm:pt>
    <dgm:pt modelId="{5A2762F1-5160-4269-BE0F-35942E79867D}" type="sibTrans" cxnId="{485E3A66-BBEB-4D34-B535-AC88A291ACE1}">
      <dgm:prSet/>
      <dgm:spPr/>
      <dgm:t>
        <a:bodyPr/>
        <a:lstStyle/>
        <a:p>
          <a:endParaRPr lang="en-US"/>
        </a:p>
      </dgm:t>
    </dgm:pt>
    <dgm:pt modelId="{47084A12-5389-423F-9B84-0E9E00CDB4B6}">
      <dgm:prSet/>
      <dgm:spPr/>
      <dgm:t>
        <a:bodyPr/>
        <a:lstStyle/>
        <a:p>
          <a:r>
            <a:rPr lang="en-US" dirty="0" err="1"/>
            <a:t>Biosketch</a:t>
          </a:r>
          <a:endParaRPr lang="en-US" dirty="0"/>
        </a:p>
      </dgm:t>
    </dgm:pt>
    <dgm:pt modelId="{98D101EF-030F-41DB-903E-B1AC49718BB3}" type="parTrans" cxnId="{67746500-B70F-4B96-9C0C-4DC3D3E275CA}">
      <dgm:prSet/>
      <dgm:spPr/>
      <dgm:t>
        <a:bodyPr/>
        <a:lstStyle/>
        <a:p>
          <a:endParaRPr lang="en-US"/>
        </a:p>
      </dgm:t>
    </dgm:pt>
    <dgm:pt modelId="{394BA2F1-9ACF-4BFD-9668-675EB4B10EEC}" type="sibTrans" cxnId="{67746500-B70F-4B96-9C0C-4DC3D3E275CA}">
      <dgm:prSet/>
      <dgm:spPr/>
      <dgm:t>
        <a:bodyPr/>
        <a:lstStyle/>
        <a:p>
          <a:endParaRPr lang="en-US"/>
        </a:p>
      </dgm:t>
    </dgm:pt>
    <dgm:pt modelId="{BEE283B3-E1D8-8442-99C9-CF30FA002C99}">
      <dgm:prSet/>
      <dgm:spPr/>
      <dgm:t>
        <a:bodyPr/>
        <a:lstStyle/>
        <a:p>
          <a:r>
            <a:rPr lang="en-US" dirty="0"/>
            <a:t>Expert Panel</a:t>
          </a:r>
        </a:p>
      </dgm:t>
    </dgm:pt>
    <dgm:pt modelId="{5B70FF46-8A8B-4B44-B2B0-547CA6173E31}" type="parTrans" cxnId="{3C176775-8D3F-F04A-845E-DE8E1CE2DFB5}">
      <dgm:prSet/>
      <dgm:spPr/>
      <dgm:t>
        <a:bodyPr/>
        <a:lstStyle/>
        <a:p>
          <a:endParaRPr lang="en-US"/>
        </a:p>
      </dgm:t>
    </dgm:pt>
    <dgm:pt modelId="{3C2DFF55-0BBD-554C-A4B4-A27FD1930E05}" type="sibTrans" cxnId="{3C176775-8D3F-F04A-845E-DE8E1CE2DFB5}">
      <dgm:prSet/>
      <dgm:spPr/>
      <dgm:t>
        <a:bodyPr/>
        <a:lstStyle/>
        <a:p>
          <a:endParaRPr lang="en-US"/>
        </a:p>
      </dgm:t>
    </dgm:pt>
    <dgm:pt modelId="{05C57415-F39E-CB49-A721-3C7B80CA6412}" type="pres">
      <dgm:prSet presAssocID="{02DE80EC-CA23-4E7F-986C-BC9A238D6D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896A9A-9F56-7846-9A62-B8289DDC2DEB}" type="pres">
      <dgm:prSet presAssocID="{1682777D-582F-4A2E-8430-7660D0F0C5B6}" presName="hierRoot1" presStyleCnt="0"/>
      <dgm:spPr/>
    </dgm:pt>
    <dgm:pt modelId="{BE6D8A7E-4552-514A-A46D-CD9797AE1A2C}" type="pres">
      <dgm:prSet presAssocID="{1682777D-582F-4A2E-8430-7660D0F0C5B6}" presName="composite" presStyleCnt="0"/>
      <dgm:spPr/>
    </dgm:pt>
    <dgm:pt modelId="{4B0D8213-CF6D-FE49-BC96-5E5FC7F81041}" type="pres">
      <dgm:prSet presAssocID="{1682777D-582F-4A2E-8430-7660D0F0C5B6}" presName="background" presStyleLbl="node0" presStyleIdx="0" presStyleCnt="4"/>
      <dgm:spPr/>
    </dgm:pt>
    <dgm:pt modelId="{B91F53D0-B919-2042-93B8-80EC033068FB}" type="pres">
      <dgm:prSet presAssocID="{1682777D-582F-4A2E-8430-7660D0F0C5B6}" presName="text" presStyleLbl="fgAcc0" presStyleIdx="0" presStyleCnt="4">
        <dgm:presLayoutVars>
          <dgm:chPref val="3"/>
        </dgm:presLayoutVars>
      </dgm:prSet>
      <dgm:spPr/>
    </dgm:pt>
    <dgm:pt modelId="{0316BFA2-E52A-7F4E-A41D-3BBCA6B58BAF}" type="pres">
      <dgm:prSet presAssocID="{1682777D-582F-4A2E-8430-7660D0F0C5B6}" presName="hierChild2" presStyleCnt="0"/>
      <dgm:spPr/>
    </dgm:pt>
    <dgm:pt modelId="{477E324C-7D1C-8246-B9BC-1C1CBFC4D21F}" type="pres">
      <dgm:prSet presAssocID="{8B567097-0924-46ED-8D66-0570D50F1B4A}" presName="hierRoot1" presStyleCnt="0"/>
      <dgm:spPr/>
    </dgm:pt>
    <dgm:pt modelId="{F73EBEC5-5863-BC40-BFE5-47DAF195FC81}" type="pres">
      <dgm:prSet presAssocID="{8B567097-0924-46ED-8D66-0570D50F1B4A}" presName="composite" presStyleCnt="0"/>
      <dgm:spPr/>
    </dgm:pt>
    <dgm:pt modelId="{4BDC8152-2E6E-A245-A369-D9BC0F56C972}" type="pres">
      <dgm:prSet presAssocID="{8B567097-0924-46ED-8D66-0570D50F1B4A}" presName="background" presStyleLbl="node0" presStyleIdx="1" presStyleCnt="4"/>
      <dgm:spPr/>
    </dgm:pt>
    <dgm:pt modelId="{648B99D0-7BF8-4E4C-8E45-9D2A9E0512E6}" type="pres">
      <dgm:prSet presAssocID="{8B567097-0924-46ED-8D66-0570D50F1B4A}" presName="text" presStyleLbl="fgAcc0" presStyleIdx="1" presStyleCnt="4">
        <dgm:presLayoutVars>
          <dgm:chPref val="3"/>
        </dgm:presLayoutVars>
      </dgm:prSet>
      <dgm:spPr/>
    </dgm:pt>
    <dgm:pt modelId="{F7D870CB-9385-884C-B3DD-A4680CE1BB0E}" type="pres">
      <dgm:prSet presAssocID="{8B567097-0924-46ED-8D66-0570D50F1B4A}" presName="hierChild2" presStyleCnt="0"/>
      <dgm:spPr/>
    </dgm:pt>
    <dgm:pt modelId="{BE1CE492-1129-8A4E-A295-3653261B56B6}" type="pres">
      <dgm:prSet presAssocID="{47084A12-5389-423F-9B84-0E9E00CDB4B6}" presName="hierRoot1" presStyleCnt="0"/>
      <dgm:spPr/>
    </dgm:pt>
    <dgm:pt modelId="{497B5B0A-B45F-B14B-9867-851DB9A28FE6}" type="pres">
      <dgm:prSet presAssocID="{47084A12-5389-423F-9B84-0E9E00CDB4B6}" presName="composite" presStyleCnt="0"/>
      <dgm:spPr/>
    </dgm:pt>
    <dgm:pt modelId="{4BF7621D-89C2-C742-9E0B-869BCA655D43}" type="pres">
      <dgm:prSet presAssocID="{47084A12-5389-423F-9B84-0E9E00CDB4B6}" presName="background" presStyleLbl="node0" presStyleIdx="2" presStyleCnt="4"/>
      <dgm:spPr/>
    </dgm:pt>
    <dgm:pt modelId="{AD67FB8E-156C-D747-8A8E-6B8E284D373E}" type="pres">
      <dgm:prSet presAssocID="{47084A12-5389-423F-9B84-0E9E00CDB4B6}" presName="text" presStyleLbl="fgAcc0" presStyleIdx="2" presStyleCnt="4">
        <dgm:presLayoutVars>
          <dgm:chPref val="3"/>
        </dgm:presLayoutVars>
      </dgm:prSet>
      <dgm:spPr/>
    </dgm:pt>
    <dgm:pt modelId="{F813D6F9-A34A-8141-8D34-642896C2A485}" type="pres">
      <dgm:prSet presAssocID="{47084A12-5389-423F-9B84-0E9E00CDB4B6}" presName="hierChild2" presStyleCnt="0"/>
      <dgm:spPr/>
    </dgm:pt>
    <dgm:pt modelId="{41758EA2-67BA-D54E-8A6E-66BB89F597F3}" type="pres">
      <dgm:prSet presAssocID="{BEE283B3-E1D8-8442-99C9-CF30FA002C99}" presName="hierRoot1" presStyleCnt="0"/>
      <dgm:spPr/>
    </dgm:pt>
    <dgm:pt modelId="{D36F4016-4214-F540-84BE-0AA12B0F7B3B}" type="pres">
      <dgm:prSet presAssocID="{BEE283B3-E1D8-8442-99C9-CF30FA002C99}" presName="composite" presStyleCnt="0"/>
      <dgm:spPr/>
    </dgm:pt>
    <dgm:pt modelId="{870CA4ED-9BA1-DA48-A1BD-C37D93F42B05}" type="pres">
      <dgm:prSet presAssocID="{BEE283B3-E1D8-8442-99C9-CF30FA002C99}" presName="background" presStyleLbl="node0" presStyleIdx="3" presStyleCnt="4"/>
      <dgm:spPr/>
    </dgm:pt>
    <dgm:pt modelId="{A81E2B80-A431-6140-A82D-864812802537}" type="pres">
      <dgm:prSet presAssocID="{BEE283B3-E1D8-8442-99C9-CF30FA002C99}" presName="text" presStyleLbl="fgAcc0" presStyleIdx="3" presStyleCnt="4">
        <dgm:presLayoutVars>
          <dgm:chPref val="3"/>
        </dgm:presLayoutVars>
      </dgm:prSet>
      <dgm:spPr/>
    </dgm:pt>
    <dgm:pt modelId="{D172F08C-1903-9F4D-B18C-4AB1698D9D6A}" type="pres">
      <dgm:prSet presAssocID="{BEE283B3-E1D8-8442-99C9-CF30FA002C99}" presName="hierChild2" presStyleCnt="0"/>
      <dgm:spPr/>
    </dgm:pt>
  </dgm:ptLst>
  <dgm:cxnLst>
    <dgm:cxn modelId="{67746500-B70F-4B96-9C0C-4DC3D3E275CA}" srcId="{02DE80EC-CA23-4E7F-986C-BC9A238D6D70}" destId="{47084A12-5389-423F-9B84-0E9E00CDB4B6}" srcOrd="2" destOrd="0" parTransId="{98D101EF-030F-41DB-903E-B1AC49718BB3}" sibTransId="{394BA2F1-9ACF-4BFD-9668-675EB4B10EEC}"/>
    <dgm:cxn modelId="{5C112C01-3576-2446-8ACE-BA4E0D20085B}" type="presOf" srcId="{8B567097-0924-46ED-8D66-0570D50F1B4A}" destId="{648B99D0-7BF8-4E4C-8E45-9D2A9E0512E6}" srcOrd="0" destOrd="0" presId="urn:microsoft.com/office/officeart/2005/8/layout/hierarchy1"/>
    <dgm:cxn modelId="{F9C80E34-66B0-4DFA-9BEA-96E960C486A8}" srcId="{02DE80EC-CA23-4E7F-986C-BC9A238D6D70}" destId="{1682777D-582F-4A2E-8430-7660D0F0C5B6}" srcOrd="0" destOrd="0" parTransId="{3109B348-9F24-43C1-B1F5-33B75DF0D9C5}" sibTransId="{AE27F36A-D5FA-419D-AD2C-FBD37AC591C1}"/>
    <dgm:cxn modelId="{32598748-0C21-1749-9FB3-BB491DBEE708}" type="presOf" srcId="{BEE283B3-E1D8-8442-99C9-CF30FA002C99}" destId="{A81E2B80-A431-6140-A82D-864812802537}" srcOrd="0" destOrd="0" presId="urn:microsoft.com/office/officeart/2005/8/layout/hierarchy1"/>
    <dgm:cxn modelId="{B548204A-624A-3147-B0FA-AC87F6F57636}" type="presOf" srcId="{02DE80EC-CA23-4E7F-986C-BC9A238D6D70}" destId="{05C57415-F39E-CB49-A721-3C7B80CA6412}" srcOrd="0" destOrd="0" presId="urn:microsoft.com/office/officeart/2005/8/layout/hierarchy1"/>
    <dgm:cxn modelId="{485E3A66-BBEB-4D34-B535-AC88A291ACE1}" srcId="{02DE80EC-CA23-4E7F-986C-BC9A238D6D70}" destId="{8B567097-0924-46ED-8D66-0570D50F1B4A}" srcOrd="1" destOrd="0" parTransId="{95E613E6-EA3C-4311-A180-E62C439504EE}" sibTransId="{5A2762F1-5160-4269-BE0F-35942E79867D}"/>
    <dgm:cxn modelId="{3C176775-8D3F-F04A-845E-DE8E1CE2DFB5}" srcId="{02DE80EC-CA23-4E7F-986C-BC9A238D6D70}" destId="{BEE283B3-E1D8-8442-99C9-CF30FA002C99}" srcOrd="3" destOrd="0" parTransId="{5B70FF46-8A8B-4B44-B2B0-547CA6173E31}" sibTransId="{3C2DFF55-0BBD-554C-A4B4-A27FD1930E05}"/>
    <dgm:cxn modelId="{E715FFC2-68AC-5449-925A-8A1C1EF30C4E}" type="presOf" srcId="{1682777D-582F-4A2E-8430-7660D0F0C5B6}" destId="{B91F53D0-B919-2042-93B8-80EC033068FB}" srcOrd="0" destOrd="0" presId="urn:microsoft.com/office/officeart/2005/8/layout/hierarchy1"/>
    <dgm:cxn modelId="{A28785C6-7BC4-9148-BF88-7975119F1FF5}" type="presOf" srcId="{47084A12-5389-423F-9B84-0E9E00CDB4B6}" destId="{AD67FB8E-156C-D747-8A8E-6B8E284D373E}" srcOrd="0" destOrd="0" presId="urn:microsoft.com/office/officeart/2005/8/layout/hierarchy1"/>
    <dgm:cxn modelId="{2FF36A4C-4B60-6B49-BD65-DC1AD1F758A3}" type="presParOf" srcId="{05C57415-F39E-CB49-A721-3C7B80CA6412}" destId="{96896A9A-9F56-7846-9A62-B8289DDC2DEB}" srcOrd="0" destOrd="0" presId="urn:microsoft.com/office/officeart/2005/8/layout/hierarchy1"/>
    <dgm:cxn modelId="{FE8F326D-BE64-2D4D-8110-EAE83E293016}" type="presParOf" srcId="{96896A9A-9F56-7846-9A62-B8289DDC2DEB}" destId="{BE6D8A7E-4552-514A-A46D-CD9797AE1A2C}" srcOrd="0" destOrd="0" presId="urn:microsoft.com/office/officeart/2005/8/layout/hierarchy1"/>
    <dgm:cxn modelId="{66F9D15C-047D-B941-B4E0-723777A64888}" type="presParOf" srcId="{BE6D8A7E-4552-514A-A46D-CD9797AE1A2C}" destId="{4B0D8213-CF6D-FE49-BC96-5E5FC7F81041}" srcOrd="0" destOrd="0" presId="urn:microsoft.com/office/officeart/2005/8/layout/hierarchy1"/>
    <dgm:cxn modelId="{D8F46CB7-BC8E-C74C-A282-BB8A5772E06B}" type="presParOf" srcId="{BE6D8A7E-4552-514A-A46D-CD9797AE1A2C}" destId="{B91F53D0-B919-2042-93B8-80EC033068FB}" srcOrd="1" destOrd="0" presId="urn:microsoft.com/office/officeart/2005/8/layout/hierarchy1"/>
    <dgm:cxn modelId="{96441EE0-D3B1-214C-AEB2-2AF4FA844AB7}" type="presParOf" srcId="{96896A9A-9F56-7846-9A62-B8289DDC2DEB}" destId="{0316BFA2-E52A-7F4E-A41D-3BBCA6B58BAF}" srcOrd="1" destOrd="0" presId="urn:microsoft.com/office/officeart/2005/8/layout/hierarchy1"/>
    <dgm:cxn modelId="{C0083210-82B8-2446-B701-0C081CFD6061}" type="presParOf" srcId="{05C57415-F39E-CB49-A721-3C7B80CA6412}" destId="{477E324C-7D1C-8246-B9BC-1C1CBFC4D21F}" srcOrd="1" destOrd="0" presId="urn:microsoft.com/office/officeart/2005/8/layout/hierarchy1"/>
    <dgm:cxn modelId="{AB6D2A69-639D-F24D-A04E-4EC1A72360F1}" type="presParOf" srcId="{477E324C-7D1C-8246-B9BC-1C1CBFC4D21F}" destId="{F73EBEC5-5863-BC40-BFE5-47DAF195FC81}" srcOrd="0" destOrd="0" presId="urn:microsoft.com/office/officeart/2005/8/layout/hierarchy1"/>
    <dgm:cxn modelId="{A0A84718-8074-5A42-A320-279B030E0A3E}" type="presParOf" srcId="{F73EBEC5-5863-BC40-BFE5-47DAF195FC81}" destId="{4BDC8152-2E6E-A245-A369-D9BC0F56C972}" srcOrd="0" destOrd="0" presId="urn:microsoft.com/office/officeart/2005/8/layout/hierarchy1"/>
    <dgm:cxn modelId="{EFD90F45-B79A-A74E-88AF-1EC73B8F49B9}" type="presParOf" srcId="{F73EBEC5-5863-BC40-BFE5-47DAF195FC81}" destId="{648B99D0-7BF8-4E4C-8E45-9D2A9E0512E6}" srcOrd="1" destOrd="0" presId="urn:microsoft.com/office/officeart/2005/8/layout/hierarchy1"/>
    <dgm:cxn modelId="{4FB89B00-B9B7-D849-ABBF-037A8466B325}" type="presParOf" srcId="{477E324C-7D1C-8246-B9BC-1C1CBFC4D21F}" destId="{F7D870CB-9385-884C-B3DD-A4680CE1BB0E}" srcOrd="1" destOrd="0" presId="urn:microsoft.com/office/officeart/2005/8/layout/hierarchy1"/>
    <dgm:cxn modelId="{FC0B21C6-ABEE-CA43-80F3-36476919F317}" type="presParOf" srcId="{05C57415-F39E-CB49-A721-3C7B80CA6412}" destId="{BE1CE492-1129-8A4E-A295-3653261B56B6}" srcOrd="2" destOrd="0" presId="urn:microsoft.com/office/officeart/2005/8/layout/hierarchy1"/>
    <dgm:cxn modelId="{F3100726-7088-DD48-BA1C-A4FFB4C8D605}" type="presParOf" srcId="{BE1CE492-1129-8A4E-A295-3653261B56B6}" destId="{497B5B0A-B45F-B14B-9867-851DB9A28FE6}" srcOrd="0" destOrd="0" presId="urn:microsoft.com/office/officeart/2005/8/layout/hierarchy1"/>
    <dgm:cxn modelId="{16AEE5C4-E3E4-5B46-99FB-B27CB19CC18E}" type="presParOf" srcId="{497B5B0A-B45F-B14B-9867-851DB9A28FE6}" destId="{4BF7621D-89C2-C742-9E0B-869BCA655D43}" srcOrd="0" destOrd="0" presId="urn:microsoft.com/office/officeart/2005/8/layout/hierarchy1"/>
    <dgm:cxn modelId="{B1A27B65-5466-704F-BAAD-08F6C9C39FBB}" type="presParOf" srcId="{497B5B0A-B45F-B14B-9867-851DB9A28FE6}" destId="{AD67FB8E-156C-D747-8A8E-6B8E284D373E}" srcOrd="1" destOrd="0" presId="urn:microsoft.com/office/officeart/2005/8/layout/hierarchy1"/>
    <dgm:cxn modelId="{22579A8A-4DFB-6146-8DB4-FAC234DF352C}" type="presParOf" srcId="{BE1CE492-1129-8A4E-A295-3653261B56B6}" destId="{F813D6F9-A34A-8141-8D34-642896C2A485}" srcOrd="1" destOrd="0" presId="urn:microsoft.com/office/officeart/2005/8/layout/hierarchy1"/>
    <dgm:cxn modelId="{51ADC3FC-7F5A-7441-9BA3-49CAD64E9047}" type="presParOf" srcId="{05C57415-F39E-CB49-A721-3C7B80CA6412}" destId="{41758EA2-67BA-D54E-8A6E-66BB89F597F3}" srcOrd="3" destOrd="0" presId="urn:microsoft.com/office/officeart/2005/8/layout/hierarchy1"/>
    <dgm:cxn modelId="{6026FFC2-9B30-B148-9D03-DB18521FEB41}" type="presParOf" srcId="{41758EA2-67BA-D54E-8A6E-66BB89F597F3}" destId="{D36F4016-4214-F540-84BE-0AA12B0F7B3B}" srcOrd="0" destOrd="0" presId="urn:microsoft.com/office/officeart/2005/8/layout/hierarchy1"/>
    <dgm:cxn modelId="{7D67A98D-9469-E84F-9E1D-118D075699C5}" type="presParOf" srcId="{D36F4016-4214-F540-84BE-0AA12B0F7B3B}" destId="{870CA4ED-9BA1-DA48-A1BD-C37D93F42B05}" srcOrd="0" destOrd="0" presId="urn:microsoft.com/office/officeart/2005/8/layout/hierarchy1"/>
    <dgm:cxn modelId="{285F6C69-8ACD-C34E-88C7-8F572388A34E}" type="presParOf" srcId="{D36F4016-4214-F540-84BE-0AA12B0F7B3B}" destId="{A81E2B80-A431-6140-A82D-864812802537}" srcOrd="1" destOrd="0" presId="urn:microsoft.com/office/officeart/2005/8/layout/hierarchy1"/>
    <dgm:cxn modelId="{9CE32C40-075D-4C4E-AE52-BBF3F37AFD18}" type="presParOf" srcId="{41758EA2-67BA-D54E-8A6E-66BB89F597F3}" destId="{D172F08C-1903-9F4D-B18C-4AB1698D9D6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00C461-2825-4F40-878D-2249666CBDA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9C2969-AA11-40D5-90B6-73F5F8D7E97B}">
      <dgm:prSet/>
      <dgm:spPr/>
      <dgm:t>
        <a:bodyPr/>
        <a:lstStyle/>
        <a:p>
          <a:r>
            <a:rPr lang="en-US"/>
            <a:t>Fill out this </a:t>
          </a:r>
          <a:r>
            <a:rPr lang="en-US">
              <a:hlinkClick xmlns:r="http://schemas.openxmlformats.org/officeDocument/2006/relationships" r:id="rId1"/>
            </a:rPr>
            <a:t>worksheet</a:t>
          </a:r>
          <a:endParaRPr lang="en-US"/>
        </a:p>
      </dgm:t>
    </dgm:pt>
    <dgm:pt modelId="{395030C3-EA16-449A-83FB-AFBAC7E59904}" type="parTrans" cxnId="{6C847864-D33A-4576-B311-02846D6DD37F}">
      <dgm:prSet/>
      <dgm:spPr/>
      <dgm:t>
        <a:bodyPr/>
        <a:lstStyle/>
        <a:p>
          <a:endParaRPr lang="en-US"/>
        </a:p>
      </dgm:t>
    </dgm:pt>
    <dgm:pt modelId="{90DDB3C3-47ED-4B00-A602-DDF66EB1CE25}" type="sibTrans" cxnId="{6C847864-D33A-4576-B311-02846D6DD37F}">
      <dgm:prSet/>
      <dgm:spPr/>
      <dgm:t>
        <a:bodyPr/>
        <a:lstStyle/>
        <a:p>
          <a:endParaRPr lang="en-US"/>
        </a:p>
      </dgm:t>
    </dgm:pt>
    <dgm:pt modelId="{A4EC5806-830D-43F0-B36D-EDCAACEC9D6A}">
      <dgm:prSet/>
      <dgm:spPr/>
      <dgm:t>
        <a:bodyPr/>
        <a:lstStyle/>
        <a:p>
          <a:r>
            <a:rPr lang="en-US"/>
            <a:t>Allowable items include</a:t>
          </a:r>
        </a:p>
      </dgm:t>
    </dgm:pt>
    <dgm:pt modelId="{A74C7774-5A7D-4EE8-B7FE-758755CD5C7A}" type="parTrans" cxnId="{B3A07F3C-F9FD-4803-BA4D-479A0E879C03}">
      <dgm:prSet/>
      <dgm:spPr/>
      <dgm:t>
        <a:bodyPr/>
        <a:lstStyle/>
        <a:p>
          <a:endParaRPr lang="en-US"/>
        </a:p>
      </dgm:t>
    </dgm:pt>
    <dgm:pt modelId="{F4842FB2-7D2C-403F-B2E8-C9323E651602}" type="sibTrans" cxnId="{B3A07F3C-F9FD-4803-BA4D-479A0E879C03}">
      <dgm:prSet/>
      <dgm:spPr/>
      <dgm:t>
        <a:bodyPr/>
        <a:lstStyle/>
        <a:p>
          <a:endParaRPr lang="en-US"/>
        </a:p>
      </dgm:t>
    </dgm:pt>
    <dgm:pt modelId="{B9833E4B-688B-4CAE-A33E-359CCDC99A3D}">
      <dgm:prSet/>
      <dgm:spPr/>
      <dgm:t>
        <a:bodyPr/>
        <a:lstStyle/>
        <a:p>
          <a:r>
            <a:rPr lang="en-US"/>
            <a:t>Stipend (see </a:t>
          </a:r>
          <a:r>
            <a:rPr lang="en-US">
              <a:hlinkClick xmlns:r="http://schemas.openxmlformats.org/officeDocument/2006/relationships" r:id="rId2"/>
            </a:rPr>
            <a:t>https://grants.nih.gov/grants/guide/notice-files/NOT-OD-24-104.html</a:t>
          </a:r>
          <a:r>
            <a:rPr lang="en-US"/>
            <a:t>)</a:t>
          </a:r>
        </a:p>
      </dgm:t>
    </dgm:pt>
    <dgm:pt modelId="{7C150357-A7C8-4FFD-8997-22E5CC76E643}" type="parTrans" cxnId="{D16E62F6-647D-4781-8DA2-E7A7FDCA73CC}">
      <dgm:prSet/>
      <dgm:spPr/>
      <dgm:t>
        <a:bodyPr/>
        <a:lstStyle/>
        <a:p>
          <a:endParaRPr lang="en-US"/>
        </a:p>
      </dgm:t>
    </dgm:pt>
    <dgm:pt modelId="{10DB249A-5ECE-45EA-96E2-BBF07A537201}" type="sibTrans" cxnId="{D16E62F6-647D-4781-8DA2-E7A7FDCA73CC}">
      <dgm:prSet/>
      <dgm:spPr/>
      <dgm:t>
        <a:bodyPr/>
        <a:lstStyle/>
        <a:p>
          <a:endParaRPr lang="en-US"/>
        </a:p>
      </dgm:t>
    </dgm:pt>
    <dgm:pt modelId="{F0F1242B-C932-4950-AE80-3A40ED9ADEB5}">
      <dgm:prSet/>
      <dgm:spPr/>
      <dgm:t>
        <a:bodyPr/>
        <a:lstStyle/>
        <a:p>
          <a:r>
            <a:rPr lang="en-US"/>
            <a:t>Tuition and Fees (F31 capped, F32 only if courses are in training plan)</a:t>
          </a:r>
        </a:p>
      </dgm:t>
    </dgm:pt>
    <dgm:pt modelId="{07F2142A-E843-44FF-9037-E4109C6681EA}" type="parTrans" cxnId="{7C258D27-D364-440B-A3F8-7F61D2F64F51}">
      <dgm:prSet/>
      <dgm:spPr/>
      <dgm:t>
        <a:bodyPr/>
        <a:lstStyle/>
        <a:p>
          <a:endParaRPr lang="en-US"/>
        </a:p>
      </dgm:t>
    </dgm:pt>
    <dgm:pt modelId="{D2D909D1-4267-4A66-BDFC-B8729F246AB6}" type="sibTrans" cxnId="{7C258D27-D364-440B-A3F8-7F61D2F64F51}">
      <dgm:prSet/>
      <dgm:spPr/>
      <dgm:t>
        <a:bodyPr/>
        <a:lstStyle/>
        <a:p>
          <a:endParaRPr lang="en-US"/>
        </a:p>
      </dgm:t>
    </dgm:pt>
    <dgm:pt modelId="{1B9DAE24-847C-4799-BC10-4CFE06500854}">
      <dgm:prSet/>
      <dgm:spPr/>
      <dgm:t>
        <a:bodyPr/>
        <a:lstStyle/>
        <a:p>
          <a:r>
            <a:rPr lang="en-US"/>
            <a:t>Institutional Allowance</a:t>
          </a:r>
        </a:p>
      </dgm:t>
    </dgm:pt>
    <dgm:pt modelId="{5F5FD8A1-1113-4AD9-85C4-36884F02E48D}" type="parTrans" cxnId="{C0ABC1CF-9A76-41EA-ADCF-03D5A8EEC1CE}">
      <dgm:prSet/>
      <dgm:spPr/>
      <dgm:t>
        <a:bodyPr/>
        <a:lstStyle/>
        <a:p>
          <a:endParaRPr lang="en-US"/>
        </a:p>
      </dgm:t>
    </dgm:pt>
    <dgm:pt modelId="{32E2088D-AF69-4592-BA61-8E3F0DB7418D}" type="sibTrans" cxnId="{C0ABC1CF-9A76-41EA-ADCF-03D5A8EEC1CE}">
      <dgm:prSet/>
      <dgm:spPr/>
      <dgm:t>
        <a:bodyPr/>
        <a:lstStyle/>
        <a:p>
          <a:endParaRPr lang="en-US"/>
        </a:p>
      </dgm:t>
    </dgm:pt>
    <dgm:pt modelId="{530DC46C-42D3-4044-A5ED-FEF002429BE1}">
      <dgm:prSet/>
      <dgm:spPr/>
      <dgm:t>
        <a:bodyPr/>
        <a:lstStyle/>
        <a:p>
          <a:r>
            <a:rPr lang="en-US"/>
            <a:t>Childcare Allowance</a:t>
          </a:r>
        </a:p>
      </dgm:t>
    </dgm:pt>
    <dgm:pt modelId="{49BE4264-270E-4271-9BA9-440D55A41F34}" type="parTrans" cxnId="{DDD2A0A2-5C91-4D15-977F-9FA9DACD34E6}">
      <dgm:prSet/>
      <dgm:spPr/>
      <dgm:t>
        <a:bodyPr/>
        <a:lstStyle/>
        <a:p>
          <a:endParaRPr lang="en-US"/>
        </a:p>
      </dgm:t>
    </dgm:pt>
    <dgm:pt modelId="{9B73ACAC-195D-47D3-9961-228111AE888A}" type="sibTrans" cxnId="{DDD2A0A2-5C91-4D15-977F-9FA9DACD34E6}">
      <dgm:prSet/>
      <dgm:spPr/>
      <dgm:t>
        <a:bodyPr/>
        <a:lstStyle/>
        <a:p>
          <a:endParaRPr lang="en-US"/>
        </a:p>
      </dgm:t>
    </dgm:pt>
    <dgm:pt modelId="{7170136E-A36B-5646-BE67-CD6699A6D196}" type="pres">
      <dgm:prSet presAssocID="{F100C461-2825-4F40-878D-2249666CBDA0}" presName="linear" presStyleCnt="0">
        <dgm:presLayoutVars>
          <dgm:dir/>
          <dgm:animLvl val="lvl"/>
          <dgm:resizeHandles val="exact"/>
        </dgm:presLayoutVars>
      </dgm:prSet>
      <dgm:spPr/>
    </dgm:pt>
    <dgm:pt modelId="{6AAF2810-1A5B-E548-8D10-B55CD5F5526B}" type="pres">
      <dgm:prSet presAssocID="{BF9C2969-AA11-40D5-90B6-73F5F8D7E97B}" presName="parentLin" presStyleCnt="0"/>
      <dgm:spPr/>
    </dgm:pt>
    <dgm:pt modelId="{BCDD87F9-461D-A44C-B6A3-EC8EC65145D6}" type="pres">
      <dgm:prSet presAssocID="{BF9C2969-AA11-40D5-90B6-73F5F8D7E97B}" presName="parentLeftMargin" presStyleLbl="node1" presStyleIdx="0" presStyleCnt="2"/>
      <dgm:spPr/>
    </dgm:pt>
    <dgm:pt modelId="{0B7AB5D5-D003-E649-BA3E-E4EF29F51B8E}" type="pres">
      <dgm:prSet presAssocID="{BF9C2969-AA11-40D5-90B6-73F5F8D7E9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C21CF09-DFBC-6B4F-80C0-563F48CCE126}" type="pres">
      <dgm:prSet presAssocID="{BF9C2969-AA11-40D5-90B6-73F5F8D7E97B}" presName="negativeSpace" presStyleCnt="0"/>
      <dgm:spPr/>
    </dgm:pt>
    <dgm:pt modelId="{33ED38F9-E76E-BF47-842F-DAE94D66A35C}" type="pres">
      <dgm:prSet presAssocID="{BF9C2969-AA11-40D5-90B6-73F5F8D7E97B}" presName="childText" presStyleLbl="conFgAcc1" presStyleIdx="0" presStyleCnt="2">
        <dgm:presLayoutVars>
          <dgm:bulletEnabled val="1"/>
        </dgm:presLayoutVars>
      </dgm:prSet>
      <dgm:spPr/>
    </dgm:pt>
    <dgm:pt modelId="{280EB7D1-74CA-8343-87C1-6CFCB48A5917}" type="pres">
      <dgm:prSet presAssocID="{90DDB3C3-47ED-4B00-A602-DDF66EB1CE25}" presName="spaceBetweenRectangles" presStyleCnt="0"/>
      <dgm:spPr/>
    </dgm:pt>
    <dgm:pt modelId="{155700FB-D58F-B047-B3DB-E68C4FFBF78F}" type="pres">
      <dgm:prSet presAssocID="{A4EC5806-830D-43F0-B36D-EDCAACEC9D6A}" presName="parentLin" presStyleCnt="0"/>
      <dgm:spPr/>
    </dgm:pt>
    <dgm:pt modelId="{A7A69086-B584-304B-AF0D-3041A687750D}" type="pres">
      <dgm:prSet presAssocID="{A4EC5806-830D-43F0-B36D-EDCAACEC9D6A}" presName="parentLeftMargin" presStyleLbl="node1" presStyleIdx="0" presStyleCnt="2"/>
      <dgm:spPr/>
    </dgm:pt>
    <dgm:pt modelId="{E95B209E-A301-FF47-A41B-3345688B63D1}" type="pres">
      <dgm:prSet presAssocID="{A4EC5806-830D-43F0-B36D-EDCAACEC9D6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730404-F9E5-9046-BC0D-2E348D9D45AE}" type="pres">
      <dgm:prSet presAssocID="{A4EC5806-830D-43F0-B36D-EDCAACEC9D6A}" presName="negativeSpace" presStyleCnt="0"/>
      <dgm:spPr/>
    </dgm:pt>
    <dgm:pt modelId="{44DEC95C-27A9-C646-9641-B4E02B54B550}" type="pres">
      <dgm:prSet presAssocID="{A4EC5806-830D-43F0-B36D-EDCAACEC9D6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4DC291D-E9B4-7846-AF5A-2229C470930E}" type="presOf" srcId="{F0F1242B-C932-4950-AE80-3A40ED9ADEB5}" destId="{44DEC95C-27A9-C646-9641-B4E02B54B550}" srcOrd="0" destOrd="1" presId="urn:microsoft.com/office/officeart/2005/8/layout/list1"/>
    <dgm:cxn modelId="{7C258D27-D364-440B-A3F8-7F61D2F64F51}" srcId="{A4EC5806-830D-43F0-B36D-EDCAACEC9D6A}" destId="{F0F1242B-C932-4950-AE80-3A40ED9ADEB5}" srcOrd="1" destOrd="0" parTransId="{07F2142A-E843-44FF-9037-E4109C6681EA}" sibTransId="{D2D909D1-4267-4A66-BDFC-B8729F246AB6}"/>
    <dgm:cxn modelId="{7E329B29-F793-B349-BBA2-3E4146BB80E5}" type="presOf" srcId="{BF9C2969-AA11-40D5-90B6-73F5F8D7E97B}" destId="{0B7AB5D5-D003-E649-BA3E-E4EF29F51B8E}" srcOrd="1" destOrd="0" presId="urn:microsoft.com/office/officeart/2005/8/layout/list1"/>
    <dgm:cxn modelId="{B3A07F3C-F9FD-4803-BA4D-479A0E879C03}" srcId="{F100C461-2825-4F40-878D-2249666CBDA0}" destId="{A4EC5806-830D-43F0-B36D-EDCAACEC9D6A}" srcOrd="1" destOrd="0" parTransId="{A74C7774-5A7D-4EE8-B7FE-758755CD5C7A}" sibTransId="{F4842FB2-7D2C-403F-B2E8-C9323E651602}"/>
    <dgm:cxn modelId="{F7761B5D-A763-8B42-8041-3AB56F1828AE}" type="presOf" srcId="{1B9DAE24-847C-4799-BC10-4CFE06500854}" destId="{44DEC95C-27A9-C646-9641-B4E02B54B550}" srcOrd="0" destOrd="2" presId="urn:microsoft.com/office/officeart/2005/8/layout/list1"/>
    <dgm:cxn modelId="{6C847864-D33A-4576-B311-02846D6DD37F}" srcId="{F100C461-2825-4F40-878D-2249666CBDA0}" destId="{BF9C2969-AA11-40D5-90B6-73F5F8D7E97B}" srcOrd="0" destOrd="0" parTransId="{395030C3-EA16-449A-83FB-AFBAC7E59904}" sibTransId="{90DDB3C3-47ED-4B00-A602-DDF66EB1CE25}"/>
    <dgm:cxn modelId="{6CB22979-BEBC-2B4D-BCA3-002A8FFF297D}" type="presOf" srcId="{A4EC5806-830D-43F0-B36D-EDCAACEC9D6A}" destId="{E95B209E-A301-FF47-A41B-3345688B63D1}" srcOrd="1" destOrd="0" presId="urn:microsoft.com/office/officeart/2005/8/layout/list1"/>
    <dgm:cxn modelId="{362B3E84-221C-4049-9A89-3CA2C8335EB5}" type="presOf" srcId="{B9833E4B-688B-4CAE-A33E-359CCDC99A3D}" destId="{44DEC95C-27A9-C646-9641-B4E02B54B550}" srcOrd="0" destOrd="0" presId="urn:microsoft.com/office/officeart/2005/8/layout/list1"/>
    <dgm:cxn modelId="{DDD2A0A2-5C91-4D15-977F-9FA9DACD34E6}" srcId="{A4EC5806-830D-43F0-B36D-EDCAACEC9D6A}" destId="{530DC46C-42D3-4044-A5ED-FEF002429BE1}" srcOrd="3" destOrd="0" parTransId="{49BE4264-270E-4271-9BA9-440D55A41F34}" sibTransId="{9B73ACAC-195D-47D3-9961-228111AE888A}"/>
    <dgm:cxn modelId="{5F0B40A3-FE4D-444C-BA40-2E63B2210E55}" type="presOf" srcId="{A4EC5806-830D-43F0-B36D-EDCAACEC9D6A}" destId="{A7A69086-B584-304B-AF0D-3041A687750D}" srcOrd="0" destOrd="0" presId="urn:microsoft.com/office/officeart/2005/8/layout/list1"/>
    <dgm:cxn modelId="{BC5FABCA-0584-6C40-8AB5-7DAC65DF41A8}" type="presOf" srcId="{BF9C2969-AA11-40D5-90B6-73F5F8D7E97B}" destId="{BCDD87F9-461D-A44C-B6A3-EC8EC65145D6}" srcOrd="0" destOrd="0" presId="urn:microsoft.com/office/officeart/2005/8/layout/list1"/>
    <dgm:cxn modelId="{C0ABC1CF-9A76-41EA-ADCF-03D5A8EEC1CE}" srcId="{A4EC5806-830D-43F0-B36D-EDCAACEC9D6A}" destId="{1B9DAE24-847C-4799-BC10-4CFE06500854}" srcOrd="2" destOrd="0" parTransId="{5F5FD8A1-1113-4AD9-85C4-36884F02E48D}" sibTransId="{32E2088D-AF69-4592-BA61-8E3F0DB7418D}"/>
    <dgm:cxn modelId="{68956CDE-0DA6-8E40-B4BD-745F24187BE3}" type="presOf" srcId="{F100C461-2825-4F40-878D-2249666CBDA0}" destId="{7170136E-A36B-5646-BE67-CD6699A6D196}" srcOrd="0" destOrd="0" presId="urn:microsoft.com/office/officeart/2005/8/layout/list1"/>
    <dgm:cxn modelId="{635351E8-0E9C-3748-A22A-24358B1B3F71}" type="presOf" srcId="{530DC46C-42D3-4044-A5ED-FEF002429BE1}" destId="{44DEC95C-27A9-C646-9641-B4E02B54B550}" srcOrd="0" destOrd="3" presId="urn:microsoft.com/office/officeart/2005/8/layout/list1"/>
    <dgm:cxn modelId="{D16E62F6-647D-4781-8DA2-E7A7FDCA73CC}" srcId="{A4EC5806-830D-43F0-B36D-EDCAACEC9D6A}" destId="{B9833E4B-688B-4CAE-A33E-359CCDC99A3D}" srcOrd="0" destOrd="0" parTransId="{7C150357-A7C8-4FFD-8997-22E5CC76E643}" sibTransId="{10DB249A-5ECE-45EA-96E2-BBF07A537201}"/>
    <dgm:cxn modelId="{0C33BF73-FED2-6245-BF74-111CCB2582D7}" type="presParOf" srcId="{7170136E-A36B-5646-BE67-CD6699A6D196}" destId="{6AAF2810-1A5B-E548-8D10-B55CD5F5526B}" srcOrd="0" destOrd="0" presId="urn:microsoft.com/office/officeart/2005/8/layout/list1"/>
    <dgm:cxn modelId="{70E321B3-EA89-BB40-A648-FD001388F1C3}" type="presParOf" srcId="{6AAF2810-1A5B-E548-8D10-B55CD5F5526B}" destId="{BCDD87F9-461D-A44C-B6A3-EC8EC65145D6}" srcOrd="0" destOrd="0" presId="urn:microsoft.com/office/officeart/2005/8/layout/list1"/>
    <dgm:cxn modelId="{9DC954D0-42A6-0742-AA04-EAA5764C4B86}" type="presParOf" srcId="{6AAF2810-1A5B-E548-8D10-B55CD5F5526B}" destId="{0B7AB5D5-D003-E649-BA3E-E4EF29F51B8E}" srcOrd="1" destOrd="0" presId="urn:microsoft.com/office/officeart/2005/8/layout/list1"/>
    <dgm:cxn modelId="{CDD20E4D-2CD9-1842-858A-36EE8FEA7991}" type="presParOf" srcId="{7170136E-A36B-5646-BE67-CD6699A6D196}" destId="{DC21CF09-DFBC-6B4F-80C0-563F48CCE126}" srcOrd="1" destOrd="0" presId="urn:microsoft.com/office/officeart/2005/8/layout/list1"/>
    <dgm:cxn modelId="{00DAA7E7-F0F8-E64B-A6B6-76401BEF5D84}" type="presParOf" srcId="{7170136E-A36B-5646-BE67-CD6699A6D196}" destId="{33ED38F9-E76E-BF47-842F-DAE94D66A35C}" srcOrd="2" destOrd="0" presId="urn:microsoft.com/office/officeart/2005/8/layout/list1"/>
    <dgm:cxn modelId="{8D664952-CA26-EC4B-9818-4B2DBF6A9984}" type="presParOf" srcId="{7170136E-A36B-5646-BE67-CD6699A6D196}" destId="{280EB7D1-74CA-8343-87C1-6CFCB48A5917}" srcOrd="3" destOrd="0" presId="urn:microsoft.com/office/officeart/2005/8/layout/list1"/>
    <dgm:cxn modelId="{DF5B0916-9BF1-3E48-B4EC-CA683597A825}" type="presParOf" srcId="{7170136E-A36B-5646-BE67-CD6699A6D196}" destId="{155700FB-D58F-B047-B3DB-E68C4FFBF78F}" srcOrd="4" destOrd="0" presId="urn:microsoft.com/office/officeart/2005/8/layout/list1"/>
    <dgm:cxn modelId="{43EC6E8C-1E1C-4E4C-B454-1343F5CEC504}" type="presParOf" srcId="{155700FB-D58F-B047-B3DB-E68C4FFBF78F}" destId="{A7A69086-B584-304B-AF0D-3041A687750D}" srcOrd="0" destOrd="0" presId="urn:microsoft.com/office/officeart/2005/8/layout/list1"/>
    <dgm:cxn modelId="{906D31B0-8E12-F54C-B012-FECC63460542}" type="presParOf" srcId="{155700FB-D58F-B047-B3DB-E68C4FFBF78F}" destId="{E95B209E-A301-FF47-A41B-3345688B63D1}" srcOrd="1" destOrd="0" presId="urn:microsoft.com/office/officeart/2005/8/layout/list1"/>
    <dgm:cxn modelId="{B081D46F-D418-684D-BE31-9E158BE2CC58}" type="presParOf" srcId="{7170136E-A36B-5646-BE67-CD6699A6D196}" destId="{DB730404-F9E5-9046-BC0D-2E348D9D45AE}" srcOrd="5" destOrd="0" presId="urn:microsoft.com/office/officeart/2005/8/layout/list1"/>
    <dgm:cxn modelId="{FDF9E59C-9D85-0B4D-B2E2-31C350AFB45F}" type="presParOf" srcId="{7170136E-A36B-5646-BE67-CD6699A6D196}" destId="{44DEC95C-27A9-C646-9641-B4E02B54B55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C5C458-167E-44EE-9C40-E919114BCB4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8B1D609-92D2-41AC-AA03-50698D70F99C}">
      <dgm:prSet/>
      <dgm:spPr/>
      <dgm:t>
        <a:bodyPr/>
        <a:lstStyle/>
        <a:p>
          <a:r>
            <a:rPr lang="en-US"/>
            <a:t>Jessica Muang </a:t>
          </a:r>
        </a:p>
      </dgm:t>
    </dgm:pt>
    <dgm:pt modelId="{D7CEE5A7-F02B-485F-8949-312868991EA6}" type="parTrans" cxnId="{160094CB-5344-4EDB-90DA-9E0158B9D576}">
      <dgm:prSet/>
      <dgm:spPr/>
      <dgm:t>
        <a:bodyPr/>
        <a:lstStyle/>
        <a:p>
          <a:endParaRPr lang="en-US"/>
        </a:p>
      </dgm:t>
    </dgm:pt>
    <dgm:pt modelId="{1E058E86-B24A-4313-8C46-DBFCDCA57F60}" type="sibTrans" cxnId="{160094CB-5344-4EDB-90DA-9E0158B9D576}">
      <dgm:prSet/>
      <dgm:spPr/>
      <dgm:t>
        <a:bodyPr/>
        <a:lstStyle/>
        <a:p>
          <a:endParaRPr lang="en-US"/>
        </a:p>
      </dgm:t>
    </dgm:pt>
    <dgm:pt modelId="{21A79252-8FDA-455B-961F-2B6BFE3ECDF9}">
      <dgm:prSet/>
      <dgm:spPr/>
      <dgm:t>
        <a:bodyPr/>
        <a:lstStyle/>
        <a:p>
          <a:r>
            <a:rPr lang="en-US"/>
            <a:t>Allison Duensing </a:t>
          </a:r>
        </a:p>
      </dgm:t>
    </dgm:pt>
    <dgm:pt modelId="{1C2D6A4C-7C9A-4A67-8F66-58ECB6520D7E}" type="parTrans" cxnId="{4AE762BE-4CD5-48BB-982A-9A75935094C5}">
      <dgm:prSet/>
      <dgm:spPr/>
      <dgm:t>
        <a:bodyPr/>
        <a:lstStyle/>
        <a:p>
          <a:endParaRPr lang="en-US"/>
        </a:p>
      </dgm:t>
    </dgm:pt>
    <dgm:pt modelId="{C7CEC928-3B60-4AF9-BFE3-C9FD0740BEF7}" type="sibTrans" cxnId="{4AE762BE-4CD5-48BB-982A-9A75935094C5}">
      <dgm:prSet/>
      <dgm:spPr/>
      <dgm:t>
        <a:bodyPr/>
        <a:lstStyle/>
        <a:p>
          <a:endParaRPr lang="en-US"/>
        </a:p>
      </dgm:t>
    </dgm:pt>
    <dgm:pt modelId="{D686235D-209A-F64A-92AA-E61E9D2B71DA}" type="pres">
      <dgm:prSet presAssocID="{20C5C458-167E-44EE-9C40-E919114BCB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277C7E-BF48-7A4D-8B5E-D1E9B7384DB3}" type="pres">
      <dgm:prSet presAssocID="{08B1D609-92D2-41AC-AA03-50698D70F99C}" presName="hierRoot1" presStyleCnt="0"/>
      <dgm:spPr/>
    </dgm:pt>
    <dgm:pt modelId="{D76DE58D-0D4A-AF4F-8403-4F060ABF7FA7}" type="pres">
      <dgm:prSet presAssocID="{08B1D609-92D2-41AC-AA03-50698D70F99C}" presName="composite" presStyleCnt="0"/>
      <dgm:spPr/>
    </dgm:pt>
    <dgm:pt modelId="{B3D8380D-C134-214F-A973-094D0CBA5C13}" type="pres">
      <dgm:prSet presAssocID="{08B1D609-92D2-41AC-AA03-50698D70F99C}" presName="background" presStyleLbl="node0" presStyleIdx="0" presStyleCnt="2"/>
      <dgm:spPr/>
    </dgm:pt>
    <dgm:pt modelId="{39E35F82-5229-CB4E-AE51-248F20B4E433}" type="pres">
      <dgm:prSet presAssocID="{08B1D609-92D2-41AC-AA03-50698D70F99C}" presName="text" presStyleLbl="fgAcc0" presStyleIdx="0" presStyleCnt="2">
        <dgm:presLayoutVars>
          <dgm:chPref val="3"/>
        </dgm:presLayoutVars>
      </dgm:prSet>
      <dgm:spPr/>
    </dgm:pt>
    <dgm:pt modelId="{F4EA7AF5-F548-DD41-AEDC-639C0A39CC1E}" type="pres">
      <dgm:prSet presAssocID="{08B1D609-92D2-41AC-AA03-50698D70F99C}" presName="hierChild2" presStyleCnt="0"/>
      <dgm:spPr/>
    </dgm:pt>
    <dgm:pt modelId="{8DE2EAE6-A71A-BA46-9D35-F7E05FB4EBEE}" type="pres">
      <dgm:prSet presAssocID="{21A79252-8FDA-455B-961F-2B6BFE3ECDF9}" presName="hierRoot1" presStyleCnt="0"/>
      <dgm:spPr/>
    </dgm:pt>
    <dgm:pt modelId="{1ED73708-AA95-5B40-93FA-2E7E7AE6FF12}" type="pres">
      <dgm:prSet presAssocID="{21A79252-8FDA-455B-961F-2B6BFE3ECDF9}" presName="composite" presStyleCnt="0"/>
      <dgm:spPr/>
    </dgm:pt>
    <dgm:pt modelId="{D9267FA1-7816-9D49-9D94-8B2362996A5E}" type="pres">
      <dgm:prSet presAssocID="{21A79252-8FDA-455B-961F-2B6BFE3ECDF9}" presName="background" presStyleLbl="node0" presStyleIdx="1" presStyleCnt="2"/>
      <dgm:spPr/>
    </dgm:pt>
    <dgm:pt modelId="{3AFC6B33-B5D3-2A41-A17A-7040DD390B5E}" type="pres">
      <dgm:prSet presAssocID="{21A79252-8FDA-455B-961F-2B6BFE3ECDF9}" presName="text" presStyleLbl="fgAcc0" presStyleIdx="1" presStyleCnt="2">
        <dgm:presLayoutVars>
          <dgm:chPref val="3"/>
        </dgm:presLayoutVars>
      </dgm:prSet>
      <dgm:spPr/>
    </dgm:pt>
    <dgm:pt modelId="{88EE54A8-6E61-2749-8B3C-33EC78FAB9A8}" type="pres">
      <dgm:prSet presAssocID="{21A79252-8FDA-455B-961F-2B6BFE3ECDF9}" presName="hierChild2" presStyleCnt="0"/>
      <dgm:spPr/>
    </dgm:pt>
  </dgm:ptLst>
  <dgm:cxnLst>
    <dgm:cxn modelId="{1E499E53-3E41-9745-8B0C-EE821B12EF65}" type="presOf" srcId="{20C5C458-167E-44EE-9C40-E919114BCB4C}" destId="{D686235D-209A-F64A-92AA-E61E9D2B71DA}" srcOrd="0" destOrd="0" presId="urn:microsoft.com/office/officeart/2005/8/layout/hierarchy1"/>
    <dgm:cxn modelId="{C807D6A9-5C26-BF4C-85F3-91126518F3D2}" type="presOf" srcId="{08B1D609-92D2-41AC-AA03-50698D70F99C}" destId="{39E35F82-5229-CB4E-AE51-248F20B4E433}" srcOrd="0" destOrd="0" presId="urn:microsoft.com/office/officeart/2005/8/layout/hierarchy1"/>
    <dgm:cxn modelId="{4AE762BE-4CD5-48BB-982A-9A75935094C5}" srcId="{20C5C458-167E-44EE-9C40-E919114BCB4C}" destId="{21A79252-8FDA-455B-961F-2B6BFE3ECDF9}" srcOrd="1" destOrd="0" parTransId="{1C2D6A4C-7C9A-4A67-8F66-58ECB6520D7E}" sibTransId="{C7CEC928-3B60-4AF9-BFE3-C9FD0740BEF7}"/>
    <dgm:cxn modelId="{160094CB-5344-4EDB-90DA-9E0158B9D576}" srcId="{20C5C458-167E-44EE-9C40-E919114BCB4C}" destId="{08B1D609-92D2-41AC-AA03-50698D70F99C}" srcOrd="0" destOrd="0" parTransId="{D7CEE5A7-F02B-485F-8949-312868991EA6}" sibTransId="{1E058E86-B24A-4313-8C46-DBFCDCA57F60}"/>
    <dgm:cxn modelId="{397244FE-ED0E-F544-B14B-5393360A666C}" type="presOf" srcId="{21A79252-8FDA-455B-961F-2B6BFE3ECDF9}" destId="{3AFC6B33-B5D3-2A41-A17A-7040DD390B5E}" srcOrd="0" destOrd="0" presId="urn:microsoft.com/office/officeart/2005/8/layout/hierarchy1"/>
    <dgm:cxn modelId="{585CE7B9-E399-3740-A323-B765415A9316}" type="presParOf" srcId="{D686235D-209A-F64A-92AA-E61E9D2B71DA}" destId="{D5277C7E-BF48-7A4D-8B5E-D1E9B7384DB3}" srcOrd="0" destOrd="0" presId="urn:microsoft.com/office/officeart/2005/8/layout/hierarchy1"/>
    <dgm:cxn modelId="{BA6AF2F9-DF97-204D-BE4E-A0A3E71F246F}" type="presParOf" srcId="{D5277C7E-BF48-7A4D-8B5E-D1E9B7384DB3}" destId="{D76DE58D-0D4A-AF4F-8403-4F060ABF7FA7}" srcOrd="0" destOrd="0" presId="urn:microsoft.com/office/officeart/2005/8/layout/hierarchy1"/>
    <dgm:cxn modelId="{A13EADD5-7EE4-614C-B060-893C3D8B9320}" type="presParOf" srcId="{D76DE58D-0D4A-AF4F-8403-4F060ABF7FA7}" destId="{B3D8380D-C134-214F-A973-094D0CBA5C13}" srcOrd="0" destOrd="0" presId="urn:microsoft.com/office/officeart/2005/8/layout/hierarchy1"/>
    <dgm:cxn modelId="{12267472-3E24-E246-979E-194B3292B700}" type="presParOf" srcId="{D76DE58D-0D4A-AF4F-8403-4F060ABF7FA7}" destId="{39E35F82-5229-CB4E-AE51-248F20B4E433}" srcOrd="1" destOrd="0" presId="urn:microsoft.com/office/officeart/2005/8/layout/hierarchy1"/>
    <dgm:cxn modelId="{70D4AFDD-A8E4-5947-AB8C-B4E05CC43F9C}" type="presParOf" srcId="{D5277C7E-BF48-7A4D-8B5E-D1E9B7384DB3}" destId="{F4EA7AF5-F548-DD41-AEDC-639C0A39CC1E}" srcOrd="1" destOrd="0" presId="urn:microsoft.com/office/officeart/2005/8/layout/hierarchy1"/>
    <dgm:cxn modelId="{6A4A8DE2-62F7-1649-81D8-E535E466FB72}" type="presParOf" srcId="{D686235D-209A-F64A-92AA-E61E9D2B71DA}" destId="{8DE2EAE6-A71A-BA46-9D35-F7E05FB4EBEE}" srcOrd="1" destOrd="0" presId="urn:microsoft.com/office/officeart/2005/8/layout/hierarchy1"/>
    <dgm:cxn modelId="{68FAFF4A-5325-9F47-AE87-45F88C13FA02}" type="presParOf" srcId="{8DE2EAE6-A71A-BA46-9D35-F7E05FB4EBEE}" destId="{1ED73708-AA95-5B40-93FA-2E7E7AE6FF12}" srcOrd="0" destOrd="0" presId="urn:microsoft.com/office/officeart/2005/8/layout/hierarchy1"/>
    <dgm:cxn modelId="{EA90BE80-0AA7-EE41-A81C-55F6A76A34EF}" type="presParOf" srcId="{1ED73708-AA95-5B40-93FA-2E7E7AE6FF12}" destId="{D9267FA1-7816-9D49-9D94-8B2362996A5E}" srcOrd="0" destOrd="0" presId="urn:microsoft.com/office/officeart/2005/8/layout/hierarchy1"/>
    <dgm:cxn modelId="{EBE8D97C-5404-B14A-B33A-FFACDB8EAB91}" type="presParOf" srcId="{1ED73708-AA95-5B40-93FA-2E7E7AE6FF12}" destId="{3AFC6B33-B5D3-2A41-A17A-7040DD390B5E}" srcOrd="1" destOrd="0" presId="urn:microsoft.com/office/officeart/2005/8/layout/hierarchy1"/>
    <dgm:cxn modelId="{0976082C-BDDF-3A41-9437-EE84F00C22F2}" type="presParOf" srcId="{8DE2EAE6-A71A-BA46-9D35-F7E05FB4EBEE}" destId="{88EE54A8-6E61-2749-8B3C-33EC78FAB9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2E2E5-AC30-4B90-BABE-D949929FC935}">
      <dsp:nvSpPr>
        <dsp:cNvPr id="0" name=""/>
        <dsp:cNvSpPr/>
      </dsp:nvSpPr>
      <dsp:spPr>
        <a:xfrm>
          <a:off x="75256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F566E-E446-4FD4-A666-3ADCA98F6F22}">
      <dsp:nvSpPr>
        <dsp:cNvPr id="0" name=""/>
        <dsp:cNvSpPr/>
      </dsp:nvSpPr>
      <dsp:spPr>
        <a:xfrm>
          <a:off x="10068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Principal Investigator </a:t>
          </a:r>
          <a:r>
            <a:rPr lang="en-US" sz="1700" kern="1200" dirty="0"/>
            <a:t>(PI) – You</a:t>
          </a:r>
        </a:p>
      </dsp:txBody>
      <dsp:txXfrm>
        <a:off x="100682" y="2427484"/>
        <a:ext cx="2370489" cy="720000"/>
      </dsp:txXfrm>
    </dsp:sp>
    <dsp:sp modelId="{27A5608C-22CE-4ABF-9B29-8915EC758CF8}">
      <dsp:nvSpPr>
        <dsp:cNvPr id="0" name=""/>
        <dsp:cNvSpPr/>
      </dsp:nvSpPr>
      <dsp:spPr>
        <a:xfrm>
          <a:off x="353789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80C5A-4B4C-4AA6-B06C-8E920760C71D}">
      <dsp:nvSpPr>
        <dsp:cNvPr id="0" name=""/>
        <dsp:cNvSpPr/>
      </dsp:nvSpPr>
      <dsp:spPr>
        <a:xfrm>
          <a:off x="288600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Sponsor</a:t>
          </a:r>
          <a:r>
            <a:rPr lang="en-US" sz="1700" kern="1200" dirty="0"/>
            <a:t> – Your mentor</a:t>
          </a:r>
        </a:p>
      </dsp:txBody>
      <dsp:txXfrm>
        <a:off x="2886007" y="2427484"/>
        <a:ext cx="2370489" cy="720000"/>
      </dsp:txXfrm>
    </dsp:sp>
    <dsp:sp modelId="{10DDB2DD-BA9C-43B4-8507-7A565B22CCDD}">
      <dsp:nvSpPr>
        <dsp:cNvPr id="0" name=""/>
        <dsp:cNvSpPr/>
      </dsp:nvSpPr>
      <dsp:spPr>
        <a:xfrm>
          <a:off x="6323216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26589-5A3C-4171-9AFC-FF40812EE6A5}">
      <dsp:nvSpPr>
        <dsp:cNvPr id="0" name=""/>
        <dsp:cNvSpPr/>
      </dsp:nvSpPr>
      <dsp:spPr>
        <a:xfrm>
          <a:off x="5671332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Co-Sponsor – Your co-mentor (if you have one)</a:t>
          </a:r>
        </a:p>
      </dsp:txBody>
      <dsp:txXfrm>
        <a:off x="5671332" y="2427484"/>
        <a:ext cx="2370489" cy="720000"/>
      </dsp:txXfrm>
    </dsp:sp>
    <dsp:sp modelId="{E94DD206-956B-4137-A80D-848473948BF5}">
      <dsp:nvSpPr>
        <dsp:cNvPr id="0" name=""/>
        <dsp:cNvSpPr/>
      </dsp:nvSpPr>
      <dsp:spPr>
        <a:xfrm>
          <a:off x="9108541" y="104532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0A29-8993-4926-AE35-AB21B51F9ADF}">
      <dsp:nvSpPr>
        <dsp:cNvPr id="0" name=""/>
        <dsp:cNvSpPr/>
      </dsp:nvSpPr>
      <dsp:spPr>
        <a:xfrm>
          <a:off x="8456657" y="2427484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Collaborators/Co-Investigators – Support team</a:t>
          </a:r>
        </a:p>
      </dsp:txBody>
      <dsp:txXfrm>
        <a:off x="8456657" y="2427484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D8213-CF6D-FE49-BC96-5E5FC7F81041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F53D0-B919-2042-93B8-80EC033068FB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Budget</a:t>
          </a:r>
        </a:p>
      </dsp:txBody>
      <dsp:txXfrm>
        <a:off x="299702" y="1282093"/>
        <a:ext cx="2200851" cy="1366505"/>
      </dsp:txXfrm>
    </dsp:sp>
    <dsp:sp modelId="{4BDC8152-2E6E-A245-A369-D9BC0F56C972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B99D0-7BF8-4E4C-8E45-9D2A9E0512E6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Candidate Information</a:t>
          </a:r>
        </a:p>
      </dsp:txBody>
      <dsp:txXfrm>
        <a:off x="3093555" y="1282093"/>
        <a:ext cx="2200851" cy="1366505"/>
      </dsp:txXfrm>
    </dsp:sp>
    <dsp:sp modelId="{4BF7621D-89C2-C742-9E0B-869BCA655D43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7FB8E-156C-D747-8A8E-6B8E284D373E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Biosketch</a:t>
          </a:r>
          <a:endParaRPr lang="en-US" sz="3000" kern="1200" dirty="0"/>
        </a:p>
      </dsp:txBody>
      <dsp:txXfrm>
        <a:off x="5887408" y="1282093"/>
        <a:ext cx="2200851" cy="1366505"/>
      </dsp:txXfrm>
    </dsp:sp>
    <dsp:sp modelId="{870CA4ED-9BA1-DA48-A1BD-C37D93F42B05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1E2B80-A431-6140-A82D-864812802537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Expert Panel</a:t>
          </a:r>
        </a:p>
      </dsp:txBody>
      <dsp:txXfrm>
        <a:off x="8681261" y="1282093"/>
        <a:ext cx="2200851" cy="136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D38F9-E76E-BF47-842F-DAE94D66A35C}">
      <dsp:nvSpPr>
        <dsp:cNvPr id="0" name=""/>
        <dsp:cNvSpPr/>
      </dsp:nvSpPr>
      <dsp:spPr>
        <a:xfrm>
          <a:off x="0" y="817385"/>
          <a:ext cx="6666833" cy="57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AB5D5-D003-E649-BA3E-E4EF29F51B8E}">
      <dsp:nvSpPr>
        <dsp:cNvPr id="0" name=""/>
        <dsp:cNvSpPr/>
      </dsp:nvSpPr>
      <dsp:spPr>
        <a:xfrm>
          <a:off x="333341" y="477905"/>
          <a:ext cx="4666783" cy="6789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Fill out this </a:t>
          </a:r>
          <a:r>
            <a:rPr lang="en-US" sz="2300" kern="1200">
              <a:hlinkClick xmlns:r="http://schemas.openxmlformats.org/officeDocument/2006/relationships" r:id="rId1"/>
            </a:rPr>
            <a:t>worksheet</a:t>
          </a:r>
          <a:endParaRPr lang="en-US" sz="2300" kern="1200"/>
        </a:p>
      </dsp:txBody>
      <dsp:txXfrm>
        <a:off x="366485" y="511049"/>
        <a:ext cx="4600495" cy="612672"/>
      </dsp:txXfrm>
    </dsp:sp>
    <dsp:sp modelId="{44DEC95C-27A9-C646-9641-B4E02B54B550}">
      <dsp:nvSpPr>
        <dsp:cNvPr id="0" name=""/>
        <dsp:cNvSpPr/>
      </dsp:nvSpPr>
      <dsp:spPr>
        <a:xfrm>
          <a:off x="0" y="1860665"/>
          <a:ext cx="6666833" cy="31153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79044" rIns="517420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Stipend (see </a:t>
          </a:r>
          <a:r>
            <a:rPr lang="en-US" sz="2300" kern="1200">
              <a:hlinkClick xmlns:r="http://schemas.openxmlformats.org/officeDocument/2006/relationships" r:id="rId2"/>
            </a:rPr>
            <a:t>https://grants.nih.gov/grants/guide/notice-files/NOT-OD-24-104.html</a:t>
          </a:r>
          <a:r>
            <a:rPr lang="en-US" sz="2300" kern="1200"/>
            <a:t>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Tuition and Fees (F31 capped, F32 only if courses are in training plan)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Institutional Allowance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Childcare Allowance</a:t>
          </a:r>
        </a:p>
      </dsp:txBody>
      <dsp:txXfrm>
        <a:off x="0" y="1860665"/>
        <a:ext cx="6666833" cy="3115349"/>
      </dsp:txXfrm>
    </dsp:sp>
    <dsp:sp modelId="{E95B209E-A301-FF47-A41B-3345688B63D1}">
      <dsp:nvSpPr>
        <dsp:cNvPr id="0" name=""/>
        <dsp:cNvSpPr/>
      </dsp:nvSpPr>
      <dsp:spPr>
        <a:xfrm>
          <a:off x="333341" y="1521185"/>
          <a:ext cx="4666783" cy="67896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Allowable items include</a:t>
          </a:r>
        </a:p>
      </dsp:txBody>
      <dsp:txXfrm>
        <a:off x="366485" y="1554329"/>
        <a:ext cx="4600495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8380D-C134-214F-A973-094D0CBA5C13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35F82-5229-CB4E-AE51-248F20B4E433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Jessica Muang </a:t>
          </a:r>
        </a:p>
      </dsp:txBody>
      <dsp:txXfrm>
        <a:off x="696297" y="538547"/>
        <a:ext cx="4171627" cy="2590157"/>
      </dsp:txXfrm>
    </dsp:sp>
    <dsp:sp modelId="{D9267FA1-7816-9D49-9D94-8B2362996A5E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C6B33-B5D3-2A41-A17A-7040DD390B5E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Allison Duensing </a:t>
          </a:r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16B0-8E7A-643F-E4DB-7357185A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15381-4473-ECCB-6E04-DE563A98F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566F-F3C5-21F1-0A8E-85A6306E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5655-6151-4D43-CF2D-B3CA5AEB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E816-414D-323C-1750-510E2120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311-35AF-1287-E86A-FA9EE10A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357AB-84B0-3E38-0F11-18E12DBA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80A2-893E-430C-FA5A-0BDEF30E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64B9-168E-EAC4-1EE7-4B6B8F1E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6CE8-AB68-A793-2EBC-62551BB6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EEFC1-E2EA-D4A2-AF30-5CAAB0503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9F3A4-892F-2CFF-1738-71673086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6233-1464-C223-201B-76CFCC5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D9E6-AC9E-ABBD-C798-47BFE0F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18A7-ACA1-8FFC-06A3-B6F6F74C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7112-D344-73B4-A339-2FB02B5C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73E8-9BA0-B361-620F-4998F23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801E-0E14-FFB1-CDE1-D4E24F06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B65B-37C3-C5DE-E14B-22921309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8BCA-2F23-ABD0-8BD3-3E0C02AB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0618-29AC-4B20-84DF-9EB58873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E4DE-1799-933C-54D3-0ADF60C2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4B8D-DEC6-B019-39E6-FA6E1022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F664-B86F-833C-24BE-23EBF0C1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B406-0F44-A3F3-1A24-7EE1614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7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E2CE-8409-C47D-D011-62B3151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DAD9-E418-D706-E43E-EF5B3C8D0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F4E0-3B5D-6D98-FB31-57A9B29F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7C37B-7815-4621-A70B-F2EC357B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4C096-3106-1298-C1D0-4E308F16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B20F-75C1-652B-9736-4A468F44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01D1-6063-CB15-6971-916A2FA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4831-0379-53A4-2BC0-2DE8A3F8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8FF31-B01E-083C-32B2-B67AE8D0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D3E61-68DB-5310-E990-F29D5894B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D7ACB-F4B4-D92C-B689-90F47BF30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BF6A7-78C2-1B4A-8A5C-5C5C7B5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AFF1A-5FC6-2FA5-ECEA-E05702E0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8956C-3EC7-AF65-638B-43CCE894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808-AB32-70F2-99EE-3365E157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AC1EC-CDCB-32CF-B57C-0804874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F5A19-D453-6E1C-4A5C-FB1BDCC4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4FA3-F912-28B7-A515-C0DD44DF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0C1A9-310F-F385-26EB-01CBD29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423D5-8F76-5934-595B-D6D24EE8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85DD9-541A-13B1-779C-C0F314D5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9CB2-7DA1-957A-1118-A4D3F586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D46B-6F93-23BD-E2E5-F37B841A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55D8-BC65-9D14-D26A-BC3010CD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97BB0-AF1B-CB1F-8347-B2429C1B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D0B80-3CFF-811C-D7C5-39B9ADCD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43499-9817-7DE2-0959-0DEFD0C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D088-C45A-13D3-4EFE-5D3BC101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BE077-C33E-74AB-09F3-5161F50B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8C81-CCBD-1079-FC1C-2E63BC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38E34-DBDA-1FF8-6C1A-82284682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ADC5-958C-45FF-6AFC-AFDA1AEC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79C7-CB79-E904-620A-473AD9AF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134EA-E10F-9652-007D-61FC56FE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873D-D955-2499-59D6-AA45CD2E7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377-A2FF-D48E-662B-A357A1D27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D5E81-E12D-C048-A372-A160708B6731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D10E-7F25-7CDB-0A9D-4C6AB3E13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D64C-2FE4-16D4-2FD3-3B58290CF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idgeslab.github.io/FellowshipWorkshopDocument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ridgeslab.github.io/FellowshipWorkshopDocuments/Review_Criteria_NRSA.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ridgeslab.github.io/FellowshipWorkshopDocuments/Documents/Candidate_Worksheet.doc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myncbi/1VgYzYESn3Nke9/bibliography/public/" TargetMode="External"/><Relationship Id="rId2" Type="http://schemas.openxmlformats.org/officeDocument/2006/relationships/hyperlink" Target="https://grants.nih.gov/grants-process/write-application/forms-directory/biosketch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dgesLab/FellowshipWorkshopDocuments/raw/refs/heads/main/Documents/Candidate_Worksheet.docx" TargetMode="External"/><Relationship Id="rId2" Type="http://schemas.openxmlformats.org/officeDocument/2006/relationships/hyperlink" Target="https://github.com/BridgesLab/FellowshipWorkshopDocuments/raw/refs/heads/main/Documents/Planning_Worksheet.doc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opbox.com/scl/fo/xuzkawkb5zwt9neu6tfnz/AAa9wY-1SMDd_i4EG4Md7Jc?rlkey=k6mla0hmrm7ki6sushehpno8a&amp;st=c4urj1cr&amp;dl=0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ridgeslab.github.io/FellowshipWorkshopDocuments/Candidate.html" TargetMode="External"/><Relationship Id="rId7" Type="http://schemas.openxmlformats.org/officeDocument/2006/relationships/hyperlink" Target="https://bridgeslab.github.io/FellowshipWorkshopDocuments/Sponsor_Statement.html" TargetMode="External"/><Relationship Id="rId2" Type="http://schemas.openxmlformats.org/officeDocument/2006/relationships/hyperlink" Target="https://bridgeslab.github.io/FellowshipWorkshopDocuments/Aim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idgeslab.github.io/FellowshipWorkshopDocuments/Supporting_Documents.html" TargetMode="External"/><Relationship Id="rId5" Type="http://schemas.openxmlformats.org/officeDocument/2006/relationships/hyperlink" Target="https://bridgeslab.github.io/FellowshipWorkshopDocuments/Research_Plan.md" TargetMode="External"/><Relationship Id="rId4" Type="http://schemas.openxmlformats.org/officeDocument/2006/relationships/hyperlink" Target="https://bridgeslab.github.io/FellowshipWorkshopDocuments/Training_Plan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62F5-E5EB-9904-0370-C3B3EBFAE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Fellowship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584A0-6EF3-3FDD-B1D9-299F31150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Materials at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bridgeslab.github.io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FellowshipWorkshopDocuments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0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75942-2B1F-63D0-BFEC-B663380B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The NIH Review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6933-7C38-E78C-9A26-4BA4F6774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/>
              <a:t>Criteria</a:t>
            </a:r>
          </a:p>
          <a:p>
            <a:pPr lvl="1"/>
            <a:r>
              <a:rPr lang="en-US" sz="2000"/>
              <a:t>Investigator</a:t>
            </a:r>
          </a:p>
          <a:p>
            <a:pPr lvl="1"/>
            <a:r>
              <a:rPr lang="en-US" sz="2000"/>
              <a:t>Mentors</a:t>
            </a:r>
          </a:p>
          <a:p>
            <a:pPr lvl="1"/>
            <a:r>
              <a:rPr lang="en-US" sz="2000"/>
              <a:t>Career Development Plan</a:t>
            </a:r>
          </a:p>
          <a:p>
            <a:pPr lvl="1"/>
            <a:r>
              <a:rPr lang="en-US" sz="2000"/>
              <a:t>Research Plan</a:t>
            </a:r>
          </a:p>
          <a:p>
            <a:pPr lvl="1"/>
            <a:r>
              <a:rPr lang="en-US" sz="2000"/>
              <a:t>Environment</a:t>
            </a:r>
          </a:p>
          <a:p>
            <a:r>
              <a:rPr lang="en-US" sz="2000"/>
              <a:t>Also give overall score (10-90)</a:t>
            </a:r>
          </a:p>
          <a:p>
            <a:r>
              <a:rPr lang="en-US" sz="2000"/>
              <a:t>Specific NRSA Review Criteria </a:t>
            </a:r>
            <a:r>
              <a:rPr lang="en-US" sz="2000">
                <a:hlinkClick r:id="rId2"/>
              </a:rPr>
              <a:t>here</a:t>
            </a:r>
            <a:endParaRPr lang="en-US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2BC93-841C-3030-B53F-C712F66D4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1700"/>
              <a:t>Three reviewers assigned</a:t>
            </a:r>
          </a:p>
          <a:p>
            <a:r>
              <a:rPr lang="en-US" sz="1700"/>
              <a:t>Each will score your application</a:t>
            </a:r>
          </a:p>
          <a:p>
            <a:r>
              <a:rPr lang="en-US" sz="1700"/>
              <a:t>Discussion</a:t>
            </a:r>
          </a:p>
          <a:p>
            <a:pPr lvl="1"/>
            <a:r>
              <a:rPr lang="en-US" sz="1700"/>
              <a:t>Primary will introduce application (~15 minutes_</a:t>
            </a:r>
          </a:p>
          <a:p>
            <a:pPr lvl="1"/>
            <a:r>
              <a:rPr lang="en-US" sz="1700"/>
              <a:t>Secondary, tertiary will add details</a:t>
            </a:r>
          </a:p>
          <a:p>
            <a:pPr lvl="1"/>
            <a:r>
              <a:rPr lang="en-US" sz="1700"/>
              <a:t>Panel (~20-30 people) ask clarifying questions</a:t>
            </a:r>
          </a:p>
          <a:p>
            <a:pPr lvl="1"/>
            <a:r>
              <a:rPr lang="en-US" sz="1700"/>
              <a:t>Restate scores, panel votes</a:t>
            </a:r>
          </a:p>
        </p:txBody>
      </p:sp>
    </p:spTree>
    <p:extLst>
      <p:ext uri="{BB962C8B-B14F-4D97-AF65-F5344CB8AC3E}">
        <p14:creationId xmlns:p14="http://schemas.microsoft.com/office/powerpoint/2010/main" val="155694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93117-C42F-9DBB-7C5C-74BDECE12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This Week</a:t>
            </a:r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BDFCE315-FCD7-F52B-4A3B-E3EEBC39D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11639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91047-F300-2F03-A965-C0F709B4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Budget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9765709-F927-07CC-BA54-511FFA48D9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23194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028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D1B44E-BF7E-8155-4539-6853DFFB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Candidate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C0115-F6D9-C234-AA18-31DE4FF23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Key points in this </a:t>
            </a:r>
            <a:r>
              <a:rPr lang="en-US" sz="2000" dirty="0">
                <a:hlinkClick r:id="rId2"/>
              </a:rPr>
              <a:t>worksheet</a:t>
            </a:r>
            <a:endParaRPr lang="en-US" sz="2000" dirty="0"/>
          </a:p>
          <a:p>
            <a:r>
              <a:rPr lang="en-US" sz="2000" i="0" dirty="0">
                <a:effectLst/>
                <a:latin typeface="-apple-system"/>
              </a:rPr>
              <a:t>Document is </a:t>
            </a:r>
            <a:r>
              <a:rPr lang="en-US" sz="2000" b="1" i="0" dirty="0">
                <a:effectLst/>
                <a:latin typeface="-apple-system"/>
              </a:rPr>
              <a:t>Applicant’s Background and Goals for Fellowship Training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0" i="0" dirty="0">
                <a:effectLst/>
                <a:latin typeface="-apple-system"/>
              </a:rPr>
              <a:t>Doctoral Dissertation and Research Experience – This week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0" i="0" strike="sngStrike" dirty="0">
                <a:effectLst/>
                <a:latin typeface="-apple-system"/>
              </a:rPr>
              <a:t>Training Goals and Objectives – Next week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strike="sngStrike" dirty="0">
                <a:latin typeface="-apple-system"/>
              </a:rPr>
              <a:t>Activities Planned Under this Award – Next week</a:t>
            </a:r>
          </a:p>
          <a:p>
            <a:r>
              <a:rPr lang="en-US" sz="2000" dirty="0">
                <a:latin typeface="-apple-system"/>
              </a:rPr>
              <a:t>Define yourself as of now </a:t>
            </a:r>
          </a:p>
          <a:p>
            <a:pPr lvl="1"/>
            <a:r>
              <a:rPr lang="en-US" sz="2000" dirty="0">
                <a:latin typeface="-apple-system"/>
              </a:rPr>
              <a:t>Articulate skills, achievements, background.  Provide </a:t>
            </a:r>
            <a:r>
              <a:rPr lang="en-US" sz="2000" b="1" u="sng" dirty="0">
                <a:latin typeface="-apple-system"/>
              </a:rPr>
              <a:t>evidence</a:t>
            </a:r>
          </a:p>
          <a:p>
            <a:r>
              <a:rPr lang="en-US" sz="2000" dirty="0">
                <a:latin typeface="-apple-system"/>
              </a:rPr>
              <a:t>Define yourself at the end of the fellowship</a:t>
            </a:r>
          </a:p>
          <a:p>
            <a:pPr lvl="1"/>
            <a:r>
              <a:rPr lang="en-US" sz="2000" dirty="0">
                <a:latin typeface="-apple-system"/>
              </a:rPr>
              <a:t>What is missing, what training is required to get you there (parts B/C)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1963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7CC5D-240F-AD83-EE4C-6125F5742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Who are you?  Who will you become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FB015-901B-C7BF-65B6-F7A1EF23F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-apple-system"/>
              </a:rPr>
              <a:t>I am a </a:t>
            </a:r>
            <a:r>
              <a:rPr lang="en-US" sz="2000" b="0" i="0" u="sng" dirty="0">
                <a:effectLst/>
                <a:latin typeface="-apple-system"/>
              </a:rPr>
              <a:t>second year Molecular and Integrative Physiology Ph.D. student </a:t>
            </a:r>
            <a:r>
              <a:rPr lang="en-US" sz="2000" b="0" i="0" dirty="0">
                <a:effectLst/>
                <a:latin typeface="-apple-system"/>
              </a:rPr>
              <a:t>with an </a:t>
            </a:r>
            <a:r>
              <a:rPr lang="en-US" sz="2000" b="0" i="0" u="sng" dirty="0">
                <a:effectLst/>
                <a:latin typeface="-apple-system"/>
              </a:rPr>
              <a:t>undergraduate degree in cell biology</a:t>
            </a:r>
            <a:r>
              <a:rPr lang="en-US" sz="2000" b="0" i="0" dirty="0">
                <a:effectLst/>
                <a:latin typeface="-apple-system"/>
              </a:rPr>
              <a:t> completing a dissertation on the </a:t>
            </a:r>
            <a:r>
              <a:rPr lang="en-US" sz="2000" b="0" i="0" u="sng" dirty="0">
                <a:effectLst/>
                <a:latin typeface="-apple-system"/>
              </a:rPr>
              <a:t>role of SREBP2 in intestinal lipid transport</a:t>
            </a:r>
          </a:p>
          <a:p>
            <a:pPr lvl="1"/>
            <a:r>
              <a:rPr lang="en-US" sz="2000" dirty="0">
                <a:latin typeface="-apple-system"/>
              </a:rPr>
              <a:t>Current stage</a:t>
            </a:r>
          </a:p>
          <a:p>
            <a:pPr lvl="1"/>
            <a:r>
              <a:rPr lang="en-US" sz="2000" dirty="0">
                <a:latin typeface="-apple-system"/>
              </a:rPr>
              <a:t>Background</a:t>
            </a:r>
          </a:p>
          <a:p>
            <a:pPr lvl="1"/>
            <a:r>
              <a:rPr lang="en-US" sz="2000" dirty="0"/>
              <a:t>Project</a:t>
            </a:r>
          </a:p>
          <a:p>
            <a:r>
              <a:rPr lang="en-US" sz="2000" dirty="0"/>
              <a:t>I am requesting F31 fellowship support in order to pursue to </a:t>
            </a:r>
            <a:r>
              <a:rPr lang="en-US" sz="2000" u="sng" dirty="0"/>
              <a:t>an independent research career</a:t>
            </a:r>
            <a:r>
              <a:rPr lang="en-US" sz="2000" dirty="0"/>
              <a:t> investigating the </a:t>
            </a:r>
            <a:r>
              <a:rPr lang="en-US" sz="2000" u="sng" dirty="0"/>
              <a:t>physiology of lipid homeostasis </a:t>
            </a:r>
            <a:r>
              <a:rPr lang="en-US" sz="2000" dirty="0"/>
              <a:t>and how it relates to </a:t>
            </a:r>
            <a:r>
              <a:rPr lang="en-US" sz="2000" u="sng" dirty="0"/>
              <a:t>primary prevention of cardiovascular disease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Next stage</a:t>
            </a:r>
          </a:p>
          <a:p>
            <a:pPr lvl="1"/>
            <a:r>
              <a:rPr lang="en-US" sz="2000" dirty="0"/>
              <a:t>Research area</a:t>
            </a:r>
          </a:p>
          <a:p>
            <a:pPr lvl="1"/>
            <a:r>
              <a:rPr lang="en-US" sz="2000" dirty="0"/>
              <a:t>Long term goals</a:t>
            </a:r>
          </a:p>
        </p:txBody>
      </p:sp>
    </p:spTree>
    <p:extLst>
      <p:ext uri="{BB962C8B-B14F-4D97-AF65-F5344CB8AC3E}">
        <p14:creationId xmlns:p14="http://schemas.microsoft.com/office/powerpoint/2010/main" val="234232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3F25CD-D8D7-9AFF-6B9B-E0EE800C0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Biosketch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295F-8319-DA06-39CE-7BC73E752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Examples at </a:t>
            </a:r>
            <a:r>
              <a:rPr lang="en-US" sz="2000" dirty="0">
                <a:hlinkClick r:id="rId2"/>
              </a:rPr>
              <a:t>https://grants.nih.gov/grants-process/write-application/forms-directory/biosketch</a:t>
            </a:r>
            <a:endParaRPr lang="en-US" sz="2000" dirty="0"/>
          </a:p>
          <a:p>
            <a:r>
              <a:rPr lang="en-US" sz="2000" dirty="0"/>
              <a:t>Key sections</a:t>
            </a:r>
          </a:p>
          <a:p>
            <a:pPr lvl="1"/>
            <a:r>
              <a:rPr lang="en-US" sz="2000" dirty="0"/>
              <a:t>Education/Training</a:t>
            </a:r>
          </a:p>
          <a:p>
            <a:pPr lvl="1"/>
            <a:r>
              <a:rPr lang="en-US" sz="2000" dirty="0"/>
              <a:t>Personal statement (another way to introduce/frame your expertise)</a:t>
            </a:r>
          </a:p>
          <a:p>
            <a:pPr lvl="1"/>
            <a:r>
              <a:rPr lang="en-US" sz="2000" dirty="0"/>
              <a:t>Contributions to Science</a:t>
            </a:r>
          </a:p>
          <a:p>
            <a:pPr lvl="1"/>
            <a:r>
              <a:rPr lang="en-US" sz="2000" dirty="0"/>
              <a:t>NCBI </a:t>
            </a:r>
            <a:r>
              <a:rPr lang="en-US" sz="2000" dirty="0" err="1"/>
              <a:t>MyBibliography</a:t>
            </a:r>
            <a:r>
              <a:rPr lang="en-US" sz="2000" dirty="0"/>
              <a:t> link (e.g. </a:t>
            </a:r>
            <a:r>
              <a:rPr lang="en-US" sz="20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https://www.ncbi.nlm.nih.gov/myncbi/1VgYzYESn3Nke9/bibliography/public/</a:t>
            </a:r>
            <a:r>
              <a:rPr lang="en-US" sz="2000" dirty="0">
                <a:effectLst/>
              </a:rPr>
              <a:t> )</a:t>
            </a:r>
          </a:p>
          <a:p>
            <a:pPr lvl="1"/>
            <a:r>
              <a:rPr lang="en-US" sz="2000" dirty="0"/>
              <a:t>Scholastic Performance (not needed anymore so leave blank or write N/A)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324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43355D-5294-8C06-3C59-0C97972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Contributions to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2D08-4D59-BB31-CB34-A3DFE6BE4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Consider arranging</a:t>
            </a:r>
          </a:p>
          <a:p>
            <a:pPr lvl="1"/>
            <a:r>
              <a:rPr lang="en-US" sz="2000" dirty="0"/>
              <a:t>by stage (pre-doctorate, doctoral research, postdoctoral research)</a:t>
            </a:r>
          </a:p>
          <a:p>
            <a:pPr lvl="1"/>
            <a:r>
              <a:rPr lang="en-US" sz="2000" dirty="0"/>
              <a:t>by research topic</a:t>
            </a:r>
          </a:p>
          <a:p>
            <a:r>
              <a:rPr lang="en-US" sz="2000" dirty="0"/>
              <a:t>For each can provide up to four research products.  These can include</a:t>
            </a:r>
          </a:p>
          <a:p>
            <a:pPr lvl="1"/>
            <a:r>
              <a:rPr lang="en-US" sz="2000" dirty="0"/>
              <a:t>Peer reviewed publications</a:t>
            </a:r>
          </a:p>
          <a:p>
            <a:pPr lvl="1"/>
            <a:r>
              <a:rPr lang="en-US" sz="2000" dirty="0"/>
              <a:t>Preprints </a:t>
            </a:r>
          </a:p>
          <a:p>
            <a:pPr lvl="1"/>
            <a:r>
              <a:rPr lang="en-US" sz="2000" dirty="0"/>
              <a:t>Conference proceedings, meeting abstracts, posters, and oral presentations</a:t>
            </a:r>
          </a:p>
          <a:p>
            <a:pPr lvl="1"/>
            <a:r>
              <a:rPr lang="en-US" sz="2000" dirty="0"/>
              <a:t>Patents</a:t>
            </a:r>
          </a:p>
          <a:p>
            <a:pPr lvl="1"/>
            <a:r>
              <a:rPr lang="en-US" sz="2000" dirty="0"/>
              <a:t>Datasets</a:t>
            </a:r>
          </a:p>
          <a:p>
            <a:pPr lvl="1"/>
            <a:r>
              <a:rPr lang="en-US" sz="2000" dirty="0"/>
              <a:t>Educational materials</a:t>
            </a:r>
          </a:p>
          <a:p>
            <a:pPr lvl="1"/>
            <a:r>
              <a:rPr lang="en-US" sz="2000" dirty="0"/>
              <a:t>Software or protocols</a:t>
            </a:r>
          </a:p>
        </p:txBody>
      </p:sp>
    </p:spTree>
    <p:extLst>
      <p:ext uri="{BB962C8B-B14F-4D97-AF65-F5344CB8AC3E}">
        <p14:creationId xmlns:p14="http://schemas.microsoft.com/office/powerpoint/2010/main" val="1631120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C7C70-F69D-4650-FC54-D5C60A09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Homework for next meeting (in two weeks)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490D9-B268-C5B3-0D34-882630E2C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Fill out planning worksheet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Review </a:t>
            </a:r>
            <a:r>
              <a:rPr lang="en-US" sz="2000" dirty="0">
                <a:hlinkClick r:id="rId3"/>
              </a:rPr>
              <a:t>candidate worksheet </a:t>
            </a:r>
            <a:r>
              <a:rPr lang="en-US" sz="2000" dirty="0"/>
              <a:t>with your sponsor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Write candidate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Write </a:t>
            </a:r>
            <a:r>
              <a:rPr lang="en-US" sz="2000" dirty="0" err="1"/>
              <a:t>biosketch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Write budget justification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Upload documents to </a:t>
            </a:r>
            <a:r>
              <a:rPr lang="en-US" sz="2000" dirty="0">
                <a:hlinkClick r:id="rId4"/>
              </a:rPr>
              <a:t>dropbox</a:t>
            </a:r>
            <a:r>
              <a:rPr lang="en-US" sz="2000" dirty="0"/>
              <a:t> by </a:t>
            </a:r>
            <a:r>
              <a:rPr lang="en-US" sz="2000" b="1" u="sng" dirty="0"/>
              <a:t>May 28th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Review each other’s documents before next meeting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430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24C68-467D-87BE-793D-B19CF5D2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Our Expert Panel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7D9F80-FD64-E228-7004-A47335224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745509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20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8BDE-00C1-B72A-1638-93D40F94A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4DC2-8931-FC91-F212-CA54B8B2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organize/support writing of competitive F31 applications</a:t>
            </a:r>
          </a:p>
          <a:p>
            <a:pPr lvl="1"/>
            <a:r>
              <a:rPr lang="en-US" dirty="0"/>
              <a:t>Next deadline is August 15 (to NIH)</a:t>
            </a:r>
          </a:p>
          <a:p>
            <a:r>
              <a:rPr lang="en-US" dirty="0"/>
              <a:t>Peer review each other’s documents, learn from each other’s writing</a:t>
            </a:r>
          </a:p>
          <a:p>
            <a:endParaRPr lang="en-US" dirty="0"/>
          </a:p>
          <a:p>
            <a:r>
              <a:rPr lang="en-US" dirty="0"/>
              <a:t>Do homework, contribute to discussions, be honest with and receptive to feedback</a:t>
            </a:r>
          </a:p>
        </p:txBody>
      </p:sp>
    </p:spTree>
    <p:extLst>
      <p:ext uri="{BB962C8B-B14F-4D97-AF65-F5344CB8AC3E}">
        <p14:creationId xmlns:p14="http://schemas.microsoft.com/office/powerpoint/2010/main" val="377016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B065A-1A61-6FEE-18D8-65D10F11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Fellowships and Training Programs (NIH)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1BCF6-5BDF-0F8C-40CA-49BDA707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99086"/>
            <a:ext cx="6780700" cy="52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1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E8881-86EB-30EE-8DDA-88348E52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NIH Fellowship Programs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158B7-D455-E8AD-8F9F-B61A39681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519" y="643466"/>
            <a:ext cx="51702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0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4C4E4-0333-8039-5BBB-9688C23D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Award Eligibility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E35B8A-8491-8E97-3A9E-EF94896EE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97774"/>
              </p:ext>
            </p:extLst>
          </p:nvPr>
        </p:nvGraphicFramePr>
        <p:xfrm>
          <a:off x="644056" y="2263271"/>
          <a:ext cx="10927831" cy="389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745">
                  <a:extLst>
                    <a:ext uri="{9D8B030D-6E8A-4147-A177-3AD203B41FA5}">
                      <a16:colId xmlns:a16="http://schemas.microsoft.com/office/drawing/2014/main" val="1358671808"/>
                    </a:ext>
                  </a:extLst>
                </a:gridCol>
                <a:gridCol w="4793918">
                  <a:extLst>
                    <a:ext uri="{9D8B030D-6E8A-4147-A177-3AD203B41FA5}">
                      <a16:colId xmlns:a16="http://schemas.microsoft.com/office/drawing/2014/main" val="665766156"/>
                    </a:ext>
                  </a:extLst>
                </a:gridCol>
                <a:gridCol w="4378168">
                  <a:extLst>
                    <a:ext uri="{9D8B030D-6E8A-4147-A177-3AD203B41FA5}">
                      <a16:colId xmlns:a16="http://schemas.microsoft.com/office/drawing/2014/main" val="3654621585"/>
                    </a:ext>
                  </a:extLst>
                </a:gridCol>
              </a:tblGrid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Fellowship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Citizenship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Stage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1140608426"/>
                  </a:ext>
                </a:extLst>
              </a:tr>
              <a:tr h="851968">
                <a:tc>
                  <a:txBody>
                    <a:bodyPr/>
                    <a:lstStyle/>
                    <a:p>
                      <a:r>
                        <a:rPr lang="en-US" sz="2300"/>
                        <a:t>F31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PhD Program, Candidate when awarded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180970921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F32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Postdoc (PhD when awarded)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2374620046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K01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Postdoc (2-6 years)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2986451647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K08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Clinical Postdoc (2-6 years)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2842476760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K23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Clinical Postdoc (2-6 years)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3474684673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K99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Any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Postdoc (1-4 years)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1894607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64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EA172-0C55-F281-B375-2742A0B1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Some terms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6967F0-3F93-4F37-58C8-FDA298AA3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22156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45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AF65-6375-1EE1-8828-00CCF32C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are we working 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C44D6D-8327-B3E3-3E74-244970753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13157"/>
              </p:ext>
            </p:extLst>
          </p:nvPr>
        </p:nvGraphicFramePr>
        <p:xfrm>
          <a:off x="644056" y="2302093"/>
          <a:ext cx="10927830" cy="38137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816703">
                  <a:extLst>
                    <a:ext uri="{9D8B030D-6E8A-4147-A177-3AD203B41FA5}">
                      <a16:colId xmlns:a16="http://schemas.microsoft.com/office/drawing/2014/main" val="704131674"/>
                    </a:ext>
                  </a:extLst>
                </a:gridCol>
                <a:gridCol w="2400674">
                  <a:extLst>
                    <a:ext uri="{9D8B030D-6E8A-4147-A177-3AD203B41FA5}">
                      <a16:colId xmlns:a16="http://schemas.microsoft.com/office/drawing/2014/main" val="2481678263"/>
                    </a:ext>
                  </a:extLst>
                </a:gridCol>
                <a:gridCol w="3710453">
                  <a:extLst>
                    <a:ext uri="{9D8B030D-6E8A-4147-A177-3AD203B41FA5}">
                      <a16:colId xmlns:a16="http://schemas.microsoft.com/office/drawing/2014/main" val="69688479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Section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95108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Project Summary/Abstract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30 lines of text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76985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Project Narrative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Three sentences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882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Introduction to Resubmission or Revision Application (when applicable)</a:t>
                      </a: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Only if revising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524517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Applicant’s Background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and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Goals for Fellowship Training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Includes Research Experience, Goals, and Activities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75926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Specific Aims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11719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Research Strategy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92806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Respective Contributions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832065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Selection of Sponsor and Institution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1240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Training in the Responsible Conduct of Research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75165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Sponsor and Co-Sponsor Statements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7553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Letters of Support from Collaborators, Contributors, and Consultants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55558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Description of Institutional Environment and Commitment to Training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2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9437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Biographical Sketches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5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Candidate and all key personnel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36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994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F93A3-6FAE-52AA-CF90-46FE373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 for Writing and Revising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A832D5-C498-5821-540E-DCE5E596D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97457"/>
            <a:ext cx="7225748" cy="486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5392-B411-D074-AE1B-E437F78A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this workshop series will work</a:t>
            </a:r>
          </a:p>
        </p:txBody>
      </p:sp>
      <p:pic>
        <p:nvPicPr>
          <p:cNvPr id="5" name="Content Placeholder 4" descr="A close-up of a black background&#10;&#10;AI-generated content may be incorrect.">
            <a:extLst>
              <a:ext uri="{FF2B5EF4-FFF2-40B4-BE49-F238E27FC236}">
                <a16:creationId xmlns:a16="http://schemas.microsoft.com/office/drawing/2014/main" id="{B987E2B8-7E8F-97DE-34C2-3169A58F0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775" y="2072640"/>
            <a:ext cx="8810575" cy="4128135"/>
          </a:xfrm>
          <a:prstGeom prst="rect">
            <a:avLst/>
          </a:prstGeom>
        </p:spPr>
      </p:pic>
      <p:sp>
        <p:nvSpPr>
          <p:cNvPr id="30" name="Freeform: Shape 2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6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773</Words>
  <Application>Microsoft Macintosh PowerPoint</Application>
  <PresentationFormat>Widescreen</PresentationFormat>
  <Paragraphs>160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-apple-system</vt:lpstr>
      <vt:lpstr>Aptos</vt:lpstr>
      <vt:lpstr>Aptos Display</vt:lpstr>
      <vt:lpstr>Arial</vt:lpstr>
      <vt:lpstr>Calibri</vt:lpstr>
      <vt:lpstr>Office Theme</vt:lpstr>
      <vt:lpstr>Fellowship Workshop</vt:lpstr>
      <vt:lpstr>Goals and Expectations</vt:lpstr>
      <vt:lpstr>Fellowships and Training Programs (NIH)</vt:lpstr>
      <vt:lpstr>Other NIH Fellowship Programs</vt:lpstr>
      <vt:lpstr>Award Eligibility</vt:lpstr>
      <vt:lpstr>Some terms</vt:lpstr>
      <vt:lpstr>What are we working on</vt:lpstr>
      <vt:lpstr>Timeline for Writing and Revising</vt:lpstr>
      <vt:lpstr>How this workshop series will work</vt:lpstr>
      <vt:lpstr>The NIH Review Process</vt:lpstr>
      <vt:lpstr>This Week</vt:lpstr>
      <vt:lpstr>Budget</vt:lpstr>
      <vt:lpstr>Candidate Information</vt:lpstr>
      <vt:lpstr>Who are you?  Who will you become</vt:lpstr>
      <vt:lpstr>Biosketch</vt:lpstr>
      <vt:lpstr>Contributions to Science</vt:lpstr>
      <vt:lpstr>Homework for next meeting (in two weeks)</vt:lpstr>
      <vt:lpstr>Our Expert Panel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Bridges</dc:creator>
  <cp:lastModifiedBy>Dave Bridges</cp:lastModifiedBy>
  <cp:revision>13</cp:revision>
  <dcterms:created xsi:type="dcterms:W3CDTF">2025-05-13T20:29:14Z</dcterms:created>
  <dcterms:modified xsi:type="dcterms:W3CDTF">2025-05-13T23:16:29Z</dcterms:modified>
</cp:coreProperties>
</file>