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0" r:id="rId4"/>
    <p:sldId id="269" r:id="rId5"/>
    <p:sldId id="259" r:id="rId6"/>
    <p:sldId id="266" r:id="rId7"/>
    <p:sldId id="261" r:id="rId8"/>
    <p:sldId id="262" r:id="rId9"/>
    <p:sldId id="263" r:id="rId10"/>
    <p:sldId id="264" r:id="rId11"/>
    <p:sldId id="267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88"/>
    <p:restoredTop sz="94684"/>
  </p:normalViewPr>
  <p:slideViewPr>
    <p:cSldViewPr snapToGrid="0">
      <p:cViewPr varScale="1">
        <p:scale>
          <a:sx n="106" d="100"/>
          <a:sy n="106" d="100"/>
        </p:scale>
        <p:origin x="1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1EBA02-0466-46F8-82E1-FEBD000A91C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BE542F3-602D-4FB0-8218-5CF055CBA94B}">
      <dgm:prSet/>
      <dgm:spPr/>
      <dgm:t>
        <a:bodyPr/>
        <a:lstStyle/>
        <a:p>
          <a:r>
            <a:rPr lang="en-US"/>
            <a:t>Introductions and elevator pitches</a:t>
          </a:r>
        </a:p>
      </dgm:t>
    </dgm:pt>
    <dgm:pt modelId="{FD66B3F4-F02A-40FB-B075-C1273E33FE7C}" type="parTrans" cxnId="{AC0CA560-DAEF-4DD9-9FAE-A1ED1A650B62}">
      <dgm:prSet/>
      <dgm:spPr/>
      <dgm:t>
        <a:bodyPr/>
        <a:lstStyle/>
        <a:p>
          <a:endParaRPr lang="en-US"/>
        </a:p>
      </dgm:t>
    </dgm:pt>
    <dgm:pt modelId="{D6E55196-9162-469B-A1A7-0C56D3779510}" type="sibTrans" cxnId="{AC0CA560-DAEF-4DD9-9FAE-A1ED1A650B62}">
      <dgm:prSet/>
      <dgm:spPr/>
      <dgm:t>
        <a:bodyPr/>
        <a:lstStyle/>
        <a:p>
          <a:endParaRPr lang="en-US"/>
        </a:p>
      </dgm:t>
    </dgm:pt>
    <dgm:pt modelId="{551DA0A7-892C-4239-B4CB-1CB4CD8FD63E}">
      <dgm:prSet/>
      <dgm:spPr/>
      <dgm:t>
        <a:bodyPr/>
        <a:lstStyle/>
        <a:p>
          <a:r>
            <a:rPr lang="en-US"/>
            <a:t>Key principles of effective presentations</a:t>
          </a:r>
        </a:p>
      </dgm:t>
    </dgm:pt>
    <dgm:pt modelId="{F112BD1E-38BE-4F85-9AA7-230CC0F5B2FB}" type="parTrans" cxnId="{40C15F78-1DB1-4E88-B62B-ACFA75D4A889}">
      <dgm:prSet/>
      <dgm:spPr/>
      <dgm:t>
        <a:bodyPr/>
        <a:lstStyle/>
        <a:p>
          <a:endParaRPr lang="en-US"/>
        </a:p>
      </dgm:t>
    </dgm:pt>
    <dgm:pt modelId="{34942C54-E705-49B7-9AC4-F02EC174B696}" type="sibTrans" cxnId="{40C15F78-1DB1-4E88-B62B-ACFA75D4A889}">
      <dgm:prSet/>
      <dgm:spPr/>
      <dgm:t>
        <a:bodyPr/>
        <a:lstStyle/>
        <a:p>
          <a:endParaRPr lang="en-US"/>
        </a:p>
      </dgm:t>
    </dgm:pt>
    <dgm:pt modelId="{29F4E0EA-E126-403A-80DE-1B4AE1BD1A94}">
      <dgm:prSet/>
      <dgm:spPr/>
      <dgm:t>
        <a:bodyPr/>
        <a:lstStyle/>
        <a:p>
          <a:r>
            <a:rPr lang="en-US"/>
            <a:t>Crafting (and returning to) compelling hooks</a:t>
          </a:r>
        </a:p>
      </dgm:t>
    </dgm:pt>
    <dgm:pt modelId="{A8E69EDC-B22E-4E10-B6A6-83D3BE6EB3BD}" type="parTrans" cxnId="{CA77C20C-9A08-40FD-84FC-3E5BD5ED1A75}">
      <dgm:prSet/>
      <dgm:spPr/>
      <dgm:t>
        <a:bodyPr/>
        <a:lstStyle/>
        <a:p>
          <a:endParaRPr lang="en-US"/>
        </a:p>
      </dgm:t>
    </dgm:pt>
    <dgm:pt modelId="{C7A1B48D-A639-40DF-A735-052A57ADAC17}" type="sibTrans" cxnId="{CA77C20C-9A08-40FD-84FC-3E5BD5ED1A75}">
      <dgm:prSet/>
      <dgm:spPr/>
      <dgm:t>
        <a:bodyPr/>
        <a:lstStyle/>
        <a:p>
          <a:endParaRPr lang="en-US"/>
        </a:p>
      </dgm:t>
    </dgm:pt>
    <dgm:pt modelId="{D013BF7A-3047-4CA4-82A2-5C44AD2C0538}">
      <dgm:prSet/>
      <dgm:spPr/>
      <dgm:t>
        <a:bodyPr/>
        <a:lstStyle/>
        <a:p>
          <a:r>
            <a:rPr lang="en-US"/>
            <a:t>Sharing some design tips</a:t>
          </a:r>
        </a:p>
      </dgm:t>
    </dgm:pt>
    <dgm:pt modelId="{677CDF52-8D18-49A5-8AEB-EBABD776BD4F}" type="parTrans" cxnId="{33CCBEB6-412F-49ED-9D6F-B8207B772F24}">
      <dgm:prSet/>
      <dgm:spPr/>
      <dgm:t>
        <a:bodyPr/>
        <a:lstStyle/>
        <a:p>
          <a:endParaRPr lang="en-US"/>
        </a:p>
      </dgm:t>
    </dgm:pt>
    <dgm:pt modelId="{709B73D9-2897-4D94-8971-6D55D2FC5F96}" type="sibTrans" cxnId="{33CCBEB6-412F-49ED-9D6F-B8207B772F24}">
      <dgm:prSet/>
      <dgm:spPr/>
      <dgm:t>
        <a:bodyPr/>
        <a:lstStyle/>
        <a:p>
          <a:endParaRPr lang="en-US"/>
        </a:p>
      </dgm:t>
    </dgm:pt>
    <dgm:pt modelId="{E34DE69F-4E36-4FDC-84FA-E93B53033969}">
      <dgm:prSet/>
      <dgm:spPr/>
      <dgm:t>
        <a:bodyPr/>
        <a:lstStyle/>
        <a:p>
          <a:r>
            <a:rPr lang="en-US"/>
            <a:t>Discussion</a:t>
          </a:r>
        </a:p>
      </dgm:t>
    </dgm:pt>
    <dgm:pt modelId="{F2F41A2B-D120-40F0-A61D-F808287992CA}" type="parTrans" cxnId="{1EB15629-4F14-4C7A-850E-FB0D815BE0DA}">
      <dgm:prSet/>
      <dgm:spPr/>
      <dgm:t>
        <a:bodyPr/>
        <a:lstStyle/>
        <a:p>
          <a:endParaRPr lang="en-US"/>
        </a:p>
      </dgm:t>
    </dgm:pt>
    <dgm:pt modelId="{ECFE33BB-FEA8-403A-88F7-3F511A3D3A7B}" type="sibTrans" cxnId="{1EB15629-4F14-4C7A-850E-FB0D815BE0DA}">
      <dgm:prSet/>
      <dgm:spPr/>
      <dgm:t>
        <a:bodyPr/>
        <a:lstStyle/>
        <a:p>
          <a:endParaRPr lang="en-US"/>
        </a:p>
      </dgm:t>
    </dgm:pt>
    <dgm:pt modelId="{DCA48635-A036-40E5-9C52-69E39432DCA9}" type="pres">
      <dgm:prSet presAssocID="{1A1EBA02-0466-46F8-82E1-FEBD000A91C2}" presName="root" presStyleCnt="0">
        <dgm:presLayoutVars>
          <dgm:dir/>
          <dgm:resizeHandles val="exact"/>
        </dgm:presLayoutVars>
      </dgm:prSet>
      <dgm:spPr/>
    </dgm:pt>
    <dgm:pt modelId="{C6C464DE-9E71-46EF-832B-D20841815B45}" type="pres">
      <dgm:prSet presAssocID="{8BE542F3-602D-4FB0-8218-5CF055CBA94B}" presName="compNode" presStyleCnt="0"/>
      <dgm:spPr/>
    </dgm:pt>
    <dgm:pt modelId="{4EA38212-B62C-452B-B278-D9A0A3714841}" type="pres">
      <dgm:prSet presAssocID="{8BE542F3-602D-4FB0-8218-5CF055CBA94B}" presName="bgRect" presStyleLbl="bgShp" presStyleIdx="0" presStyleCnt="5"/>
      <dgm:spPr/>
    </dgm:pt>
    <dgm:pt modelId="{C74FB9C3-8356-4749-9CF7-EEDEF41D8C01}" type="pres">
      <dgm:prSet presAssocID="{8BE542F3-602D-4FB0-8218-5CF055CBA94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olf"/>
        </a:ext>
      </dgm:extLst>
    </dgm:pt>
    <dgm:pt modelId="{657480B8-1487-4A3A-AC69-6F0A6FDC4359}" type="pres">
      <dgm:prSet presAssocID="{8BE542F3-602D-4FB0-8218-5CF055CBA94B}" presName="spaceRect" presStyleCnt="0"/>
      <dgm:spPr/>
    </dgm:pt>
    <dgm:pt modelId="{44BAA3F1-AC5C-47C3-B7DC-60D0325D8BA8}" type="pres">
      <dgm:prSet presAssocID="{8BE542F3-602D-4FB0-8218-5CF055CBA94B}" presName="parTx" presStyleLbl="revTx" presStyleIdx="0" presStyleCnt="5">
        <dgm:presLayoutVars>
          <dgm:chMax val="0"/>
          <dgm:chPref val="0"/>
        </dgm:presLayoutVars>
      </dgm:prSet>
      <dgm:spPr/>
    </dgm:pt>
    <dgm:pt modelId="{5AD7820D-F662-40D6-B0F3-FA57DCC1472D}" type="pres">
      <dgm:prSet presAssocID="{D6E55196-9162-469B-A1A7-0C56D3779510}" presName="sibTrans" presStyleCnt="0"/>
      <dgm:spPr/>
    </dgm:pt>
    <dgm:pt modelId="{2803919A-C63E-40D8-8A84-D200673F555B}" type="pres">
      <dgm:prSet presAssocID="{551DA0A7-892C-4239-B4CB-1CB4CD8FD63E}" presName="compNode" presStyleCnt="0"/>
      <dgm:spPr/>
    </dgm:pt>
    <dgm:pt modelId="{A3ECF6CF-A648-40C5-88FA-383ADFA60D8F}" type="pres">
      <dgm:prSet presAssocID="{551DA0A7-892C-4239-B4CB-1CB4CD8FD63E}" presName="bgRect" presStyleLbl="bgShp" presStyleIdx="1" presStyleCnt="5"/>
      <dgm:spPr/>
    </dgm:pt>
    <dgm:pt modelId="{54D7EDFE-B4BF-44A5-8347-A84EA355FDD3}" type="pres">
      <dgm:prSet presAssocID="{551DA0A7-892C-4239-B4CB-1CB4CD8FD63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8D9199DE-4B74-44FC-A26C-D69EA14B0E5C}" type="pres">
      <dgm:prSet presAssocID="{551DA0A7-892C-4239-B4CB-1CB4CD8FD63E}" presName="spaceRect" presStyleCnt="0"/>
      <dgm:spPr/>
    </dgm:pt>
    <dgm:pt modelId="{8AA7B564-4AEF-4F61-B656-DB02ABACC595}" type="pres">
      <dgm:prSet presAssocID="{551DA0A7-892C-4239-B4CB-1CB4CD8FD63E}" presName="parTx" presStyleLbl="revTx" presStyleIdx="1" presStyleCnt="5">
        <dgm:presLayoutVars>
          <dgm:chMax val="0"/>
          <dgm:chPref val="0"/>
        </dgm:presLayoutVars>
      </dgm:prSet>
      <dgm:spPr/>
    </dgm:pt>
    <dgm:pt modelId="{5BECA4C7-9D3C-4441-A26E-A27BEA0C0404}" type="pres">
      <dgm:prSet presAssocID="{34942C54-E705-49B7-9AC4-F02EC174B696}" presName="sibTrans" presStyleCnt="0"/>
      <dgm:spPr/>
    </dgm:pt>
    <dgm:pt modelId="{D4DE7F73-4152-4A43-9126-B95CD9969DA8}" type="pres">
      <dgm:prSet presAssocID="{29F4E0EA-E126-403A-80DE-1B4AE1BD1A94}" presName="compNode" presStyleCnt="0"/>
      <dgm:spPr/>
    </dgm:pt>
    <dgm:pt modelId="{DF5DA873-4A34-49B9-ADB9-F31891338C37}" type="pres">
      <dgm:prSet presAssocID="{29F4E0EA-E126-403A-80DE-1B4AE1BD1A94}" presName="bgRect" presStyleLbl="bgShp" presStyleIdx="2" presStyleCnt="5"/>
      <dgm:spPr/>
    </dgm:pt>
    <dgm:pt modelId="{DEDD5AA0-DFCA-432C-9D68-E2A96D905A0E}" type="pres">
      <dgm:prSet presAssocID="{29F4E0EA-E126-403A-80DE-1B4AE1BD1A9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ug boat"/>
        </a:ext>
      </dgm:extLst>
    </dgm:pt>
    <dgm:pt modelId="{2A22ECB6-B9C8-4F23-9970-07170A0DE6D2}" type="pres">
      <dgm:prSet presAssocID="{29F4E0EA-E126-403A-80DE-1B4AE1BD1A94}" presName="spaceRect" presStyleCnt="0"/>
      <dgm:spPr/>
    </dgm:pt>
    <dgm:pt modelId="{C887FC59-AF60-403F-BD82-0D5CC353E8F3}" type="pres">
      <dgm:prSet presAssocID="{29F4E0EA-E126-403A-80DE-1B4AE1BD1A94}" presName="parTx" presStyleLbl="revTx" presStyleIdx="2" presStyleCnt="5">
        <dgm:presLayoutVars>
          <dgm:chMax val="0"/>
          <dgm:chPref val="0"/>
        </dgm:presLayoutVars>
      </dgm:prSet>
      <dgm:spPr/>
    </dgm:pt>
    <dgm:pt modelId="{122C78B7-6A69-4037-BC74-639B45FCCDBF}" type="pres">
      <dgm:prSet presAssocID="{C7A1B48D-A639-40DF-A735-052A57ADAC17}" presName="sibTrans" presStyleCnt="0"/>
      <dgm:spPr/>
    </dgm:pt>
    <dgm:pt modelId="{342C8F05-7AF2-49AB-91BE-7D411238D7F9}" type="pres">
      <dgm:prSet presAssocID="{D013BF7A-3047-4CA4-82A2-5C44AD2C0538}" presName="compNode" presStyleCnt="0"/>
      <dgm:spPr/>
    </dgm:pt>
    <dgm:pt modelId="{C9AAD34F-525D-4359-8A66-3309BC8783E2}" type="pres">
      <dgm:prSet presAssocID="{D013BF7A-3047-4CA4-82A2-5C44AD2C0538}" presName="bgRect" presStyleLbl="bgShp" presStyleIdx="3" presStyleCnt="5"/>
      <dgm:spPr/>
    </dgm:pt>
    <dgm:pt modelId="{7D310292-BB38-4745-9496-B443F7588013}" type="pres">
      <dgm:prSet presAssocID="{D013BF7A-3047-4CA4-82A2-5C44AD2C053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98BE86B2-661E-4F43-B86F-697DC26A2EA5}" type="pres">
      <dgm:prSet presAssocID="{D013BF7A-3047-4CA4-82A2-5C44AD2C0538}" presName="spaceRect" presStyleCnt="0"/>
      <dgm:spPr/>
    </dgm:pt>
    <dgm:pt modelId="{BF07C893-5A3A-4E76-ACEB-37C9F58A099C}" type="pres">
      <dgm:prSet presAssocID="{D013BF7A-3047-4CA4-82A2-5C44AD2C0538}" presName="parTx" presStyleLbl="revTx" presStyleIdx="3" presStyleCnt="5">
        <dgm:presLayoutVars>
          <dgm:chMax val="0"/>
          <dgm:chPref val="0"/>
        </dgm:presLayoutVars>
      </dgm:prSet>
      <dgm:spPr/>
    </dgm:pt>
    <dgm:pt modelId="{485BEDF9-AEDB-4E76-BCED-F0EFB6E18559}" type="pres">
      <dgm:prSet presAssocID="{709B73D9-2897-4D94-8971-6D55D2FC5F96}" presName="sibTrans" presStyleCnt="0"/>
      <dgm:spPr/>
    </dgm:pt>
    <dgm:pt modelId="{F0325E6E-1C2E-41CA-8815-B06097D191A2}" type="pres">
      <dgm:prSet presAssocID="{E34DE69F-4E36-4FDC-84FA-E93B53033969}" presName="compNode" presStyleCnt="0"/>
      <dgm:spPr/>
    </dgm:pt>
    <dgm:pt modelId="{109D6485-D41E-4DD6-A625-91AB1F3554BD}" type="pres">
      <dgm:prSet presAssocID="{E34DE69F-4E36-4FDC-84FA-E93B53033969}" presName="bgRect" presStyleLbl="bgShp" presStyleIdx="4" presStyleCnt="5"/>
      <dgm:spPr/>
    </dgm:pt>
    <dgm:pt modelId="{522EA6C8-1314-4FF5-A270-C00F219FBDC1}" type="pres">
      <dgm:prSet presAssocID="{E34DE69F-4E36-4FDC-84FA-E93B5303396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78A9B075-39C8-4FC0-BF6F-A8773A17D3FA}" type="pres">
      <dgm:prSet presAssocID="{E34DE69F-4E36-4FDC-84FA-E93B53033969}" presName="spaceRect" presStyleCnt="0"/>
      <dgm:spPr/>
    </dgm:pt>
    <dgm:pt modelId="{633D08BE-6F8C-4DA9-928F-7F2EC61361DA}" type="pres">
      <dgm:prSet presAssocID="{E34DE69F-4E36-4FDC-84FA-E93B5303396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1B07303-47AB-4EB0-B4D7-03EBE21F633A}" type="presOf" srcId="{8BE542F3-602D-4FB0-8218-5CF055CBA94B}" destId="{44BAA3F1-AC5C-47C3-B7DC-60D0325D8BA8}" srcOrd="0" destOrd="0" presId="urn:microsoft.com/office/officeart/2018/2/layout/IconVerticalSolidList"/>
    <dgm:cxn modelId="{CA77C20C-9A08-40FD-84FC-3E5BD5ED1A75}" srcId="{1A1EBA02-0466-46F8-82E1-FEBD000A91C2}" destId="{29F4E0EA-E126-403A-80DE-1B4AE1BD1A94}" srcOrd="2" destOrd="0" parTransId="{A8E69EDC-B22E-4E10-B6A6-83D3BE6EB3BD}" sibTransId="{C7A1B48D-A639-40DF-A735-052A57ADAC17}"/>
    <dgm:cxn modelId="{1EB15629-4F14-4C7A-850E-FB0D815BE0DA}" srcId="{1A1EBA02-0466-46F8-82E1-FEBD000A91C2}" destId="{E34DE69F-4E36-4FDC-84FA-E93B53033969}" srcOrd="4" destOrd="0" parTransId="{F2F41A2B-D120-40F0-A61D-F808287992CA}" sibTransId="{ECFE33BB-FEA8-403A-88F7-3F511A3D3A7B}"/>
    <dgm:cxn modelId="{B8E6DB31-5A31-4A17-AC8D-AE471FB482F5}" type="presOf" srcId="{551DA0A7-892C-4239-B4CB-1CB4CD8FD63E}" destId="{8AA7B564-4AEF-4F61-B656-DB02ABACC595}" srcOrd="0" destOrd="0" presId="urn:microsoft.com/office/officeart/2018/2/layout/IconVerticalSolidList"/>
    <dgm:cxn modelId="{C7D28F38-CE4E-4B02-AA6D-9427FD95D27A}" type="presOf" srcId="{1A1EBA02-0466-46F8-82E1-FEBD000A91C2}" destId="{DCA48635-A036-40E5-9C52-69E39432DCA9}" srcOrd="0" destOrd="0" presId="urn:microsoft.com/office/officeart/2018/2/layout/IconVerticalSolidList"/>
    <dgm:cxn modelId="{90547C41-73B5-445B-B085-AE5B0E086162}" type="presOf" srcId="{29F4E0EA-E126-403A-80DE-1B4AE1BD1A94}" destId="{C887FC59-AF60-403F-BD82-0D5CC353E8F3}" srcOrd="0" destOrd="0" presId="urn:microsoft.com/office/officeart/2018/2/layout/IconVerticalSolidList"/>
    <dgm:cxn modelId="{AC0CA560-DAEF-4DD9-9FAE-A1ED1A650B62}" srcId="{1A1EBA02-0466-46F8-82E1-FEBD000A91C2}" destId="{8BE542F3-602D-4FB0-8218-5CF055CBA94B}" srcOrd="0" destOrd="0" parTransId="{FD66B3F4-F02A-40FB-B075-C1273E33FE7C}" sibTransId="{D6E55196-9162-469B-A1A7-0C56D3779510}"/>
    <dgm:cxn modelId="{40C15F78-1DB1-4E88-B62B-ACFA75D4A889}" srcId="{1A1EBA02-0466-46F8-82E1-FEBD000A91C2}" destId="{551DA0A7-892C-4239-B4CB-1CB4CD8FD63E}" srcOrd="1" destOrd="0" parTransId="{F112BD1E-38BE-4F85-9AA7-230CC0F5B2FB}" sibTransId="{34942C54-E705-49B7-9AC4-F02EC174B696}"/>
    <dgm:cxn modelId="{33CCBEB6-412F-49ED-9D6F-B8207B772F24}" srcId="{1A1EBA02-0466-46F8-82E1-FEBD000A91C2}" destId="{D013BF7A-3047-4CA4-82A2-5C44AD2C0538}" srcOrd="3" destOrd="0" parTransId="{677CDF52-8D18-49A5-8AEB-EBABD776BD4F}" sibTransId="{709B73D9-2897-4D94-8971-6D55D2FC5F96}"/>
    <dgm:cxn modelId="{B0D02DC9-B741-47A4-8A0F-84D40C459749}" type="presOf" srcId="{D013BF7A-3047-4CA4-82A2-5C44AD2C0538}" destId="{BF07C893-5A3A-4E76-ACEB-37C9F58A099C}" srcOrd="0" destOrd="0" presId="urn:microsoft.com/office/officeart/2018/2/layout/IconVerticalSolidList"/>
    <dgm:cxn modelId="{7932D3EB-FCEB-40B1-8267-FA8D431689E4}" type="presOf" srcId="{E34DE69F-4E36-4FDC-84FA-E93B53033969}" destId="{633D08BE-6F8C-4DA9-928F-7F2EC61361DA}" srcOrd="0" destOrd="0" presId="urn:microsoft.com/office/officeart/2018/2/layout/IconVerticalSolidList"/>
    <dgm:cxn modelId="{D59F6183-6078-4DC6-94EC-830775C2D2FC}" type="presParOf" srcId="{DCA48635-A036-40E5-9C52-69E39432DCA9}" destId="{C6C464DE-9E71-46EF-832B-D20841815B45}" srcOrd="0" destOrd="0" presId="urn:microsoft.com/office/officeart/2018/2/layout/IconVerticalSolidList"/>
    <dgm:cxn modelId="{FE4D7539-C4CE-4B0E-97BA-E7A1CD06F157}" type="presParOf" srcId="{C6C464DE-9E71-46EF-832B-D20841815B45}" destId="{4EA38212-B62C-452B-B278-D9A0A3714841}" srcOrd="0" destOrd="0" presId="urn:microsoft.com/office/officeart/2018/2/layout/IconVerticalSolidList"/>
    <dgm:cxn modelId="{61FA6342-EB38-4A9D-8123-22D36479A620}" type="presParOf" srcId="{C6C464DE-9E71-46EF-832B-D20841815B45}" destId="{C74FB9C3-8356-4749-9CF7-EEDEF41D8C01}" srcOrd="1" destOrd="0" presId="urn:microsoft.com/office/officeart/2018/2/layout/IconVerticalSolidList"/>
    <dgm:cxn modelId="{660FBCC7-D1EB-45BB-A0A4-201B9805E95A}" type="presParOf" srcId="{C6C464DE-9E71-46EF-832B-D20841815B45}" destId="{657480B8-1487-4A3A-AC69-6F0A6FDC4359}" srcOrd="2" destOrd="0" presId="urn:microsoft.com/office/officeart/2018/2/layout/IconVerticalSolidList"/>
    <dgm:cxn modelId="{8AFBFA21-45EA-4122-8E9D-331C9E104593}" type="presParOf" srcId="{C6C464DE-9E71-46EF-832B-D20841815B45}" destId="{44BAA3F1-AC5C-47C3-B7DC-60D0325D8BA8}" srcOrd="3" destOrd="0" presId="urn:microsoft.com/office/officeart/2018/2/layout/IconVerticalSolidList"/>
    <dgm:cxn modelId="{9BCD8667-13AE-47FF-8D87-001842DE884C}" type="presParOf" srcId="{DCA48635-A036-40E5-9C52-69E39432DCA9}" destId="{5AD7820D-F662-40D6-B0F3-FA57DCC1472D}" srcOrd="1" destOrd="0" presId="urn:microsoft.com/office/officeart/2018/2/layout/IconVerticalSolidList"/>
    <dgm:cxn modelId="{4789BF1C-373A-4B2E-A456-835FFA419EE6}" type="presParOf" srcId="{DCA48635-A036-40E5-9C52-69E39432DCA9}" destId="{2803919A-C63E-40D8-8A84-D200673F555B}" srcOrd="2" destOrd="0" presId="urn:microsoft.com/office/officeart/2018/2/layout/IconVerticalSolidList"/>
    <dgm:cxn modelId="{39413A1A-1941-4866-9EB6-FBB0B318F430}" type="presParOf" srcId="{2803919A-C63E-40D8-8A84-D200673F555B}" destId="{A3ECF6CF-A648-40C5-88FA-383ADFA60D8F}" srcOrd="0" destOrd="0" presId="urn:microsoft.com/office/officeart/2018/2/layout/IconVerticalSolidList"/>
    <dgm:cxn modelId="{85FE4135-D5C5-4697-9E2F-0C67F7523256}" type="presParOf" srcId="{2803919A-C63E-40D8-8A84-D200673F555B}" destId="{54D7EDFE-B4BF-44A5-8347-A84EA355FDD3}" srcOrd="1" destOrd="0" presId="urn:microsoft.com/office/officeart/2018/2/layout/IconVerticalSolidList"/>
    <dgm:cxn modelId="{70C988ED-9FBD-4194-95B4-E0E6D9F84A3C}" type="presParOf" srcId="{2803919A-C63E-40D8-8A84-D200673F555B}" destId="{8D9199DE-4B74-44FC-A26C-D69EA14B0E5C}" srcOrd="2" destOrd="0" presId="urn:microsoft.com/office/officeart/2018/2/layout/IconVerticalSolidList"/>
    <dgm:cxn modelId="{85F3A833-544B-4CED-83C0-910BCBE596C5}" type="presParOf" srcId="{2803919A-C63E-40D8-8A84-D200673F555B}" destId="{8AA7B564-4AEF-4F61-B656-DB02ABACC595}" srcOrd="3" destOrd="0" presId="urn:microsoft.com/office/officeart/2018/2/layout/IconVerticalSolidList"/>
    <dgm:cxn modelId="{0CDAF799-4AB0-4485-9B7F-F80A06BD955D}" type="presParOf" srcId="{DCA48635-A036-40E5-9C52-69E39432DCA9}" destId="{5BECA4C7-9D3C-4441-A26E-A27BEA0C0404}" srcOrd="3" destOrd="0" presId="urn:microsoft.com/office/officeart/2018/2/layout/IconVerticalSolidList"/>
    <dgm:cxn modelId="{3EE8B01A-93C9-4728-B118-814D40B45D51}" type="presParOf" srcId="{DCA48635-A036-40E5-9C52-69E39432DCA9}" destId="{D4DE7F73-4152-4A43-9126-B95CD9969DA8}" srcOrd="4" destOrd="0" presId="urn:microsoft.com/office/officeart/2018/2/layout/IconVerticalSolidList"/>
    <dgm:cxn modelId="{3FC783CA-C403-4AAE-8599-06A453EFC2EE}" type="presParOf" srcId="{D4DE7F73-4152-4A43-9126-B95CD9969DA8}" destId="{DF5DA873-4A34-49B9-ADB9-F31891338C37}" srcOrd="0" destOrd="0" presId="urn:microsoft.com/office/officeart/2018/2/layout/IconVerticalSolidList"/>
    <dgm:cxn modelId="{33E1578A-A7AB-4E8C-B973-20CF64A6ED31}" type="presParOf" srcId="{D4DE7F73-4152-4A43-9126-B95CD9969DA8}" destId="{DEDD5AA0-DFCA-432C-9D68-E2A96D905A0E}" srcOrd="1" destOrd="0" presId="urn:microsoft.com/office/officeart/2018/2/layout/IconVerticalSolidList"/>
    <dgm:cxn modelId="{93F67F23-26F3-4C2F-BD37-FEA17CB0DA74}" type="presParOf" srcId="{D4DE7F73-4152-4A43-9126-B95CD9969DA8}" destId="{2A22ECB6-B9C8-4F23-9970-07170A0DE6D2}" srcOrd="2" destOrd="0" presId="urn:microsoft.com/office/officeart/2018/2/layout/IconVerticalSolidList"/>
    <dgm:cxn modelId="{01EB3831-84F7-47A1-992D-FD1045B72CAB}" type="presParOf" srcId="{D4DE7F73-4152-4A43-9126-B95CD9969DA8}" destId="{C887FC59-AF60-403F-BD82-0D5CC353E8F3}" srcOrd="3" destOrd="0" presId="urn:microsoft.com/office/officeart/2018/2/layout/IconVerticalSolidList"/>
    <dgm:cxn modelId="{86629803-4861-490D-978B-B35B7548D4EE}" type="presParOf" srcId="{DCA48635-A036-40E5-9C52-69E39432DCA9}" destId="{122C78B7-6A69-4037-BC74-639B45FCCDBF}" srcOrd="5" destOrd="0" presId="urn:microsoft.com/office/officeart/2018/2/layout/IconVerticalSolidList"/>
    <dgm:cxn modelId="{B96F04E7-7F16-40F1-A1C2-634FEF8A63AA}" type="presParOf" srcId="{DCA48635-A036-40E5-9C52-69E39432DCA9}" destId="{342C8F05-7AF2-49AB-91BE-7D411238D7F9}" srcOrd="6" destOrd="0" presId="urn:microsoft.com/office/officeart/2018/2/layout/IconVerticalSolidList"/>
    <dgm:cxn modelId="{B7A04C2B-2BCE-4793-A544-B3B11856C0AE}" type="presParOf" srcId="{342C8F05-7AF2-49AB-91BE-7D411238D7F9}" destId="{C9AAD34F-525D-4359-8A66-3309BC8783E2}" srcOrd="0" destOrd="0" presId="urn:microsoft.com/office/officeart/2018/2/layout/IconVerticalSolidList"/>
    <dgm:cxn modelId="{B00174AC-20A6-4DCD-B32B-7528E338F225}" type="presParOf" srcId="{342C8F05-7AF2-49AB-91BE-7D411238D7F9}" destId="{7D310292-BB38-4745-9496-B443F7588013}" srcOrd="1" destOrd="0" presId="urn:microsoft.com/office/officeart/2018/2/layout/IconVerticalSolidList"/>
    <dgm:cxn modelId="{3F055C28-F894-4737-9EA8-D9EA8F2CFF4E}" type="presParOf" srcId="{342C8F05-7AF2-49AB-91BE-7D411238D7F9}" destId="{98BE86B2-661E-4F43-B86F-697DC26A2EA5}" srcOrd="2" destOrd="0" presId="urn:microsoft.com/office/officeart/2018/2/layout/IconVerticalSolidList"/>
    <dgm:cxn modelId="{1E273C5F-D2C9-45E3-8184-C35CFB43E39D}" type="presParOf" srcId="{342C8F05-7AF2-49AB-91BE-7D411238D7F9}" destId="{BF07C893-5A3A-4E76-ACEB-37C9F58A099C}" srcOrd="3" destOrd="0" presId="urn:microsoft.com/office/officeart/2018/2/layout/IconVerticalSolidList"/>
    <dgm:cxn modelId="{028DEC31-F7A8-41DC-9ABB-2D3408C32446}" type="presParOf" srcId="{DCA48635-A036-40E5-9C52-69E39432DCA9}" destId="{485BEDF9-AEDB-4E76-BCED-F0EFB6E18559}" srcOrd="7" destOrd="0" presId="urn:microsoft.com/office/officeart/2018/2/layout/IconVerticalSolidList"/>
    <dgm:cxn modelId="{AAF98A7C-9A06-4C9C-AFD0-21BFC2B93490}" type="presParOf" srcId="{DCA48635-A036-40E5-9C52-69E39432DCA9}" destId="{F0325E6E-1C2E-41CA-8815-B06097D191A2}" srcOrd="8" destOrd="0" presId="urn:microsoft.com/office/officeart/2018/2/layout/IconVerticalSolidList"/>
    <dgm:cxn modelId="{57F6FD3D-603E-4833-89B6-7089B56232C2}" type="presParOf" srcId="{F0325E6E-1C2E-41CA-8815-B06097D191A2}" destId="{109D6485-D41E-4DD6-A625-91AB1F3554BD}" srcOrd="0" destOrd="0" presId="urn:microsoft.com/office/officeart/2018/2/layout/IconVerticalSolidList"/>
    <dgm:cxn modelId="{9EEE79C5-A3F2-4737-B0E8-8DEB6001BBD4}" type="presParOf" srcId="{F0325E6E-1C2E-41CA-8815-B06097D191A2}" destId="{522EA6C8-1314-4FF5-A270-C00F219FBDC1}" srcOrd="1" destOrd="0" presId="urn:microsoft.com/office/officeart/2018/2/layout/IconVerticalSolidList"/>
    <dgm:cxn modelId="{93EE8DA7-126F-4B4C-B785-F305A83D9881}" type="presParOf" srcId="{F0325E6E-1C2E-41CA-8815-B06097D191A2}" destId="{78A9B075-39C8-4FC0-BF6F-A8773A17D3FA}" srcOrd="2" destOrd="0" presId="urn:microsoft.com/office/officeart/2018/2/layout/IconVerticalSolidList"/>
    <dgm:cxn modelId="{22B0178A-B37F-4777-850C-2C94C003E6DC}" type="presParOf" srcId="{F0325E6E-1C2E-41CA-8815-B06097D191A2}" destId="{633D08BE-6F8C-4DA9-928F-7F2EC61361D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8C83EB-BD11-4144-8F82-1980FA1066B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4140536-08CD-4A56-BDF3-4BF1F3E7CFC9}">
      <dgm:prSet/>
      <dgm:spPr/>
      <dgm:t>
        <a:bodyPr/>
        <a:lstStyle/>
        <a:p>
          <a:r>
            <a:rPr lang="en-US"/>
            <a:t>Elevator pitches (&lt; 1 minute)</a:t>
          </a:r>
        </a:p>
      </dgm:t>
    </dgm:pt>
    <dgm:pt modelId="{BACB3AC2-1589-4A7F-910D-3511DC78F1B2}" type="parTrans" cxnId="{14AE6C53-1C35-48D1-8FA3-F72B5A868A1F}">
      <dgm:prSet/>
      <dgm:spPr/>
      <dgm:t>
        <a:bodyPr/>
        <a:lstStyle/>
        <a:p>
          <a:endParaRPr lang="en-US"/>
        </a:p>
      </dgm:t>
    </dgm:pt>
    <dgm:pt modelId="{0E1DCF99-54E8-4DDF-B70A-17A9FDCAAAD2}" type="sibTrans" cxnId="{14AE6C53-1C35-48D1-8FA3-F72B5A868A1F}">
      <dgm:prSet/>
      <dgm:spPr/>
      <dgm:t>
        <a:bodyPr/>
        <a:lstStyle/>
        <a:p>
          <a:endParaRPr lang="en-US"/>
        </a:p>
      </dgm:t>
    </dgm:pt>
    <dgm:pt modelId="{B80F8016-8F4F-4F86-BE0D-67772CC6C98B}">
      <dgm:prSet/>
      <dgm:spPr/>
      <dgm:t>
        <a:bodyPr/>
        <a:lstStyle/>
        <a:p>
          <a:r>
            <a:rPr lang="en-US"/>
            <a:t>Data blitzes (5-10 mins)</a:t>
          </a:r>
        </a:p>
      </dgm:t>
    </dgm:pt>
    <dgm:pt modelId="{562C6C0F-836D-4510-9B5F-11780BCFE057}" type="parTrans" cxnId="{03124799-1C54-4EE2-B289-CA0FF3DD3A0B}">
      <dgm:prSet/>
      <dgm:spPr/>
      <dgm:t>
        <a:bodyPr/>
        <a:lstStyle/>
        <a:p>
          <a:endParaRPr lang="en-US"/>
        </a:p>
      </dgm:t>
    </dgm:pt>
    <dgm:pt modelId="{8169B3AC-5D41-4A6A-982B-CCE68D62F0E8}" type="sibTrans" cxnId="{03124799-1C54-4EE2-B289-CA0FF3DD3A0B}">
      <dgm:prSet/>
      <dgm:spPr/>
      <dgm:t>
        <a:bodyPr/>
        <a:lstStyle/>
        <a:p>
          <a:endParaRPr lang="en-US"/>
        </a:p>
      </dgm:t>
    </dgm:pt>
    <dgm:pt modelId="{96BA42B1-16E8-43DF-9002-01E84D208D91}">
      <dgm:prSet/>
      <dgm:spPr/>
      <dgm:t>
        <a:bodyPr/>
        <a:lstStyle/>
        <a:p>
          <a:r>
            <a:rPr lang="en-US"/>
            <a:t>Short Talks (20-30 mins)</a:t>
          </a:r>
        </a:p>
      </dgm:t>
    </dgm:pt>
    <dgm:pt modelId="{1DE9AA61-E9DC-4E7B-B1EC-9141E7885636}" type="parTrans" cxnId="{2FCA948C-DD64-4051-86D6-EEB8F4E7E69E}">
      <dgm:prSet/>
      <dgm:spPr/>
      <dgm:t>
        <a:bodyPr/>
        <a:lstStyle/>
        <a:p>
          <a:endParaRPr lang="en-US"/>
        </a:p>
      </dgm:t>
    </dgm:pt>
    <dgm:pt modelId="{F2F5F59C-2862-4FCF-A602-C3FC5B69F6B8}" type="sibTrans" cxnId="{2FCA948C-DD64-4051-86D6-EEB8F4E7E69E}">
      <dgm:prSet/>
      <dgm:spPr/>
      <dgm:t>
        <a:bodyPr/>
        <a:lstStyle/>
        <a:p>
          <a:endParaRPr lang="en-US"/>
        </a:p>
      </dgm:t>
    </dgm:pt>
    <dgm:pt modelId="{9C423D15-3C65-45E9-9754-C53F3D8B9433}">
      <dgm:prSet/>
      <dgm:spPr/>
      <dgm:t>
        <a:bodyPr/>
        <a:lstStyle/>
        <a:p>
          <a:r>
            <a:rPr lang="en-US"/>
            <a:t>Seminar Length (45-60 mins)</a:t>
          </a:r>
        </a:p>
      </dgm:t>
    </dgm:pt>
    <dgm:pt modelId="{0C6EBC32-0840-49B2-AE9C-722879CBBA91}" type="parTrans" cxnId="{DEBA6C5D-5AA4-4B6D-86DC-2CBD3EBE3151}">
      <dgm:prSet/>
      <dgm:spPr/>
      <dgm:t>
        <a:bodyPr/>
        <a:lstStyle/>
        <a:p>
          <a:endParaRPr lang="en-US"/>
        </a:p>
      </dgm:t>
    </dgm:pt>
    <dgm:pt modelId="{549C443F-A5BB-41C8-8664-920A6121B056}" type="sibTrans" cxnId="{DEBA6C5D-5AA4-4B6D-86DC-2CBD3EBE3151}">
      <dgm:prSet/>
      <dgm:spPr/>
      <dgm:t>
        <a:bodyPr/>
        <a:lstStyle/>
        <a:p>
          <a:endParaRPr lang="en-US"/>
        </a:p>
      </dgm:t>
    </dgm:pt>
    <dgm:pt modelId="{4AD2B9D3-C34A-1F42-B2F0-1112C0649831}" type="pres">
      <dgm:prSet presAssocID="{E58C83EB-BD11-4144-8F82-1980FA1066B5}" presName="linear" presStyleCnt="0">
        <dgm:presLayoutVars>
          <dgm:animLvl val="lvl"/>
          <dgm:resizeHandles val="exact"/>
        </dgm:presLayoutVars>
      </dgm:prSet>
      <dgm:spPr/>
    </dgm:pt>
    <dgm:pt modelId="{2BCD67A4-9FAD-5E4C-A781-C837F1D8CAA9}" type="pres">
      <dgm:prSet presAssocID="{14140536-08CD-4A56-BDF3-4BF1F3E7CFC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7D041D5-7111-B14F-8B35-0557EBF7F053}" type="pres">
      <dgm:prSet presAssocID="{0E1DCF99-54E8-4DDF-B70A-17A9FDCAAAD2}" presName="spacer" presStyleCnt="0"/>
      <dgm:spPr/>
    </dgm:pt>
    <dgm:pt modelId="{673FAF37-F22D-9A40-8822-D4D07A7C1EF5}" type="pres">
      <dgm:prSet presAssocID="{B80F8016-8F4F-4F86-BE0D-67772CC6C98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A99A677-0919-D04F-9D2B-3C22F900A216}" type="pres">
      <dgm:prSet presAssocID="{8169B3AC-5D41-4A6A-982B-CCE68D62F0E8}" presName="spacer" presStyleCnt="0"/>
      <dgm:spPr/>
    </dgm:pt>
    <dgm:pt modelId="{FC25E228-ABCB-4B4D-80C4-8CADB6A8E8E7}" type="pres">
      <dgm:prSet presAssocID="{96BA42B1-16E8-43DF-9002-01E84D208D9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45854E8-3398-A54B-B294-FF06478BA854}" type="pres">
      <dgm:prSet presAssocID="{F2F5F59C-2862-4FCF-A602-C3FC5B69F6B8}" presName="spacer" presStyleCnt="0"/>
      <dgm:spPr/>
    </dgm:pt>
    <dgm:pt modelId="{38E21273-A903-9849-B7FF-FA6605AF673A}" type="pres">
      <dgm:prSet presAssocID="{9C423D15-3C65-45E9-9754-C53F3D8B943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D28F419-6A27-8D47-BC3E-6AC6C423DFDF}" type="presOf" srcId="{9C423D15-3C65-45E9-9754-C53F3D8B9433}" destId="{38E21273-A903-9849-B7FF-FA6605AF673A}" srcOrd="0" destOrd="0" presId="urn:microsoft.com/office/officeart/2005/8/layout/vList2"/>
    <dgm:cxn modelId="{35F58120-4FD3-6B44-B5E5-3E5C0E38641C}" type="presOf" srcId="{E58C83EB-BD11-4144-8F82-1980FA1066B5}" destId="{4AD2B9D3-C34A-1F42-B2F0-1112C0649831}" srcOrd="0" destOrd="0" presId="urn:microsoft.com/office/officeart/2005/8/layout/vList2"/>
    <dgm:cxn modelId="{14AE6C53-1C35-48D1-8FA3-F72B5A868A1F}" srcId="{E58C83EB-BD11-4144-8F82-1980FA1066B5}" destId="{14140536-08CD-4A56-BDF3-4BF1F3E7CFC9}" srcOrd="0" destOrd="0" parTransId="{BACB3AC2-1589-4A7F-910D-3511DC78F1B2}" sibTransId="{0E1DCF99-54E8-4DDF-B70A-17A9FDCAAAD2}"/>
    <dgm:cxn modelId="{DEBA6C5D-5AA4-4B6D-86DC-2CBD3EBE3151}" srcId="{E58C83EB-BD11-4144-8F82-1980FA1066B5}" destId="{9C423D15-3C65-45E9-9754-C53F3D8B9433}" srcOrd="3" destOrd="0" parTransId="{0C6EBC32-0840-49B2-AE9C-722879CBBA91}" sibTransId="{549C443F-A5BB-41C8-8664-920A6121B056}"/>
    <dgm:cxn modelId="{C386FC6B-AB03-B846-90B8-052D14622860}" type="presOf" srcId="{B80F8016-8F4F-4F86-BE0D-67772CC6C98B}" destId="{673FAF37-F22D-9A40-8822-D4D07A7C1EF5}" srcOrd="0" destOrd="0" presId="urn:microsoft.com/office/officeart/2005/8/layout/vList2"/>
    <dgm:cxn modelId="{2FCA948C-DD64-4051-86D6-EEB8F4E7E69E}" srcId="{E58C83EB-BD11-4144-8F82-1980FA1066B5}" destId="{96BA42B1-16E8-43DF-9002-01E84D208D91}" srcOrd="2" destOrd="0" parTransId="{1DE9AA61-E9DC-4E7B-B1EC-9141E7885636}" sibTransId="{F2F5F59C-2862-4FCF-A602-C3FC5B69F6B8}"/>
    <dgm:cxn modelId="{03124799-1C54-4EE2-B289-CA0FF3DD3A0B}" srcId="{E58C83EB-BD11-4144-8F82-1980FA1066B5}" destId="{B80F8016-8F4F-4F86-BE0D-67772CC6C98B}" srcOrd="1" destOrd="0" parTransId="{562C6C0F-836D-4510-9B5F-11780BCFE057}" sibTransId="{8169B3AC-5D41-4A6A-982B-CCE68D62F0E8}"/>
    <dgm:cxn modelId="{269DDF9E-9BA6-FA4F-82CB-83DCC217D801}" type="presOf" srcId="{96BA42B1-16E8-43DF-9002-01E84D208D91}" destId="{FC25E228-ABCB-4B4D-80C4-8CADB6A8E8E7}" srcOrd="0" destOrd="0" presId="urn:microsoft.com/office/officeart/2005/8/layout/vList2"/>
    <dgm:cxn modelId="{99C18ACF-A6B3-3F4F-BBBB-194F76BB11FA}" type="presOf" srcId="{14140536-08CD-4A56-BDF3-4BF1F3E7CFC9}" destId="{2BCD67A4-9FAD-5E4C-A781-C837F1D8CAA9}" srcOrd="0" destOrd="0" presId="urn:microsoft.com/office/officeart/2005/8/layout/vList2"/>
    <dgm:cxn modelId="{366028D7-A878-AA43-8172-A7BAD3BDB4C4}" type="presParOf" srcId="{4AD2B9D3-C34A-1F42-B2F0-1112C0649831}" destId="{2BCD67A4-9FAD-5E4C-A781-C837F1D8CAA9}" srcOrd="0" destOrd="0" presId="urn:microsoft.com/office/officeart/2005/8/layout/vList2"/>
    <dgm:cxn modelId="{0B7FB97C-8320-D646-83DC-4AB0E39D1344}" type="presParOf" srcId="{4AD2B9D3-C34A-1F42-B2F0-1112C0649831}" destId="{57D041D5-7111-B14F-8B35-0557EBF7F053}" srcOrd="1" destOrd="0" presId="urn:microsoft.com/office/officeart/2005/8/layout/vList2"/>
    <dgm:cxn modelId="{50992109-09AD-AB44-B69B-342C4CED46DF}" type="presParOf" srcId="{4AD2B9D3-C34A-1F42-B2F0-1112C0649831}" destId="{673FAF37-F22D-9A40-8822-D4D07A7C1EF5}" srcOrd="2" destOrd="0" presId="urn:microsoft.com/office/officeart/2005/8/layout/vList2"/>
    <dgm:cxn modelId="{3CF1D001-5B8B-0C46-BC9D-C3AFB5D99566}" type="presParOf" srcId="{4AD2B9D3-C34A-1F42-B2F0-1112C0649831}" destId="{DA99A677-0919-D04F-9D2B-3C22F900A216}" srcOrd="3" destOrd="0" presId="urn:microsoft.com/office/officeart/2005/8/layout/vList2"/>
    <dgm:cxn modelId="{1ECB0E16-9C38-DD49-86F9-41605022B001}" type="presParOf" srcId="{4AD2B9D3-C34A-1F42-B2F0-1112C0649831}" destId="{FC25E228-ABCB-4B4D-80C4-8CADB6A8E8E7}" srcOrd="4" destOrd="0" presId="urn:microsoft.com/office/officeart/2005/8/layout/vList2"/>
    <dgm:cxn modelId="{8044B4CB-8AA9-904D-B7D9-24524AD92CE5}" type="presParOf" srcId="{4AD2B9D3-C34A-1F42-B2F0-1112C0649831}" destId="{245854E8-3398-A54B-B294-FF06478BA854}" srcOrd="5" destOrd="0" presId="urn:microsoft.com/office/officeart/2005/8/layout/vList2"/>
    <dgm:cxn modelId="{7639B0AA-8430-9747-B1D3-73A5B9450F8A}" type="presParOf" srcId="{4AD2B9D3-C34A-1F42-B2F0-1112C0649831}" destId="{38E21273-A903-9849-B7FF-FA6605AF673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0951D8-704C-4E93-B23B-2603532DF4A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5ABD56F-1274-4100-B1CA-C756CED5EE94}">
      <dgm:prSet/>
      <dgm:spPr/>
      <dgm:t>
        <a:bodyPr/>
        <a:lstStyle/>
        <a:p>
          <a:pPr>
            <a:defRPr cap="all"/>
          </a:pPr>
          <a:r>
            <a:rPr lang="en-US" dirty="0"/>
            <a:t>Strong start</a:t>
          </a:r>
        </a:p>
      </dgm:t>
    </dgm:pt>
    <dgm:pt modelId="{FD8CAD4A-7B12-442B-A5D1-3AD0D08F7254}" type="parTrans" cxnId="{AE6EF071-AFE6-4040-9883-84568264D1E5}">
      <dgm:prSet/>
      <dgm:spPr/>
      <dgm:t>
        <a:bodyPr/>
        <a:lstStyle/>
        <a:p>
          <a:endParaRPr lang="en-US"/>
        </a:p>
      </dgm:t>
    </dgm:pt>
    <dgm:pt modelId="{BA56FD19-4170-473F-A665-EE3D32115FA3}" type="sibTrans" cxnId="{AE6EF071-AFE6-4040-9883-84568264D1E5}">
      <dgm:prSet/>
      <dgm:spPr/>
      <dgm:t>
        <a:bodyPr/>
        <a:lstStyle/>
        <a:p>
          <a:endParaRPr lang="en-US"/>
        </a:p>
      </dgm:t>
    </dgm:pt>
    <dgm:pt modelId="{96E58C2D-9BFC-4924-984D-E201C4821BA9}">
      <dgm:prSet/>
      <dgm:spPr/>
      <dgm:t>
        <a:bodyPr/>
        <a:lstStyle/>
        <a:p>
          <a:pPr>
            <a:defRPr cap="all"/>
          </a:pPr>
          <a:r>
            <a:rPr lang="en-US" dirty="0"/>
            <a:t>Clear middle</a:t>
          </a:r>
        </a:p>
      </dgm:t>
    </dgm:pt>
    <dgm:pt modelId="{95D2C676-B3DE-430D-81B9-BD6EC2F2B4C4}" type="parTrans" cxnId="{37BF281A-2323-4176-9083-8649B9C3EE12}">
      <dgm:prSet/>
      <dgm:spPr/>
      <dgm:t>
        <a:bodyPr/>
        <a:lstStyle/>
        <a:p>
          <a:endParaRPr lang="en-US"/>
        </a:p>
      </dgm:t>
    </dgm:pt>
    <dgm:pt modelId="{3CA561DA-C417-4F4E-9080-694961E119EA}" type="sibTrans" cxnId="{37BF281A-2323-4176-9083-8649B9C3EE12}">
      <dgm:prSet/>
      <dgm:spPr/>
      <dgm:t>
        <a:bodyPr/>
        <a:lstStyle/>
        <a:p>
          <a:endParaRPr lang="en-US"/>
        </a:p>
      </dgm:t>
    </dgm:pt>
    <dgm:pt modelId="{7F6E76F5-6612-40E8-BE98-EE17C2CB23C0}">
      <dgm:prSet/>
      <dgm:spPr/>
      <dgm:t>
        <a:bodyPr/>
        <a:lstStyle/>
        <a:p>
          <a:pPr>
            <a:defRPr cap="all"/>
          </a:pPr>
          <a:r>
            <a:rPr lang="en-US"/>
            <a:t>Memorable ending</a:t>
          </a:r>
        </a:p>
      </dgm:t>
    </dgm:pt>
    <dgm:pt modelId="{DF138181-040B-487F-9CF6-15F36D27F85F}" type="parTrans" cxnId="{F4597104-AC9B-4644-B9BC-61C48DCDB358}">
      <dgm:prSet/>
      <dgm:spPr/>
      <dgm:t>
        <a:bodyPr/>
        <a:lstStyle/>
        <a:p>
          <a:endParaRPr lang="en-US"/>
        </a:p>
      </dgm:t>
    </dgm:pt>
    <dgm:pt modelId="{B706AB56-8112-471B-A8E2-3F581A354176}" type="sibTrans" cxnId="{F4597104-AC9B-4644-B9BC-61C48DCDB358}">
      <dgm:prSet/>
      <dgm:spPr/>
      <dgm:t>
        <a:bodyPr/>
        <a:lstStyle/>
        <a:p>
          <a:endParaRPr lang="en-US"/>
        </a:p>
      </dgm:t>
    </dgm:pt>
    <dgm:pt modelId="{5F7087F4-838E-4F82-BB6A-B90E01E4325F}" type="pres">
      <dgm:prSet presAssocID="{750951D8-704C-4E93-B23B-2603532DF4AE}" presName="root" presStyleCnt="0">
        <dgm:presLayoutVars>
          <dgm:dir/>
          <dgm:resizeHandles val="exact"/>
        </dgm:presLayoutVars>
      </dgm:prSet>
      <dgm:spPr/>
    </dgm:pt>
    <dgm:pt modelId="{BD410576-7D9A-48F4-88C4-C722A1618EFC}" type="pres">
      <dgm:prSet presAssocID="{65ABD56F-1274-4100-B1CA-C756CED5EE94}" presName="compNode" presStyleCnt="0"/>
      <dgm:spPr/>
    </dgm:pt>
    <dgm:pt modelId="{A081BC34-021F-491B-B08A-4B8E7F611A69}" type="pres">
      <dgm:prSet presAssocID="{65ABD56F-1274-4100-B1CA-C756CED5EE94}" presName="iconBgRect" presStyleLbl="bgShp" presStyleIdx="0" presStyleCnt="3"/>
      <dgm:spPr/>
    </dgm:pt>
    <dgm:pt modelId="{0D0A1C2F-B5BA-4FF8-B85B-D140161D95A4}" type="pres">
      <dgm:prSet presAssocID="{65ABD56F-1274-4100-B1CA-C756CED5EE9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shing"/>
        </a:ext>
      </dgm:extLst>
    </dgm:pt>
    <dgm:pt modelId="{C0DB6543-C556-4BFB-9AE0-A7B58F532CD0}" type="pres">
      <dgm:prSet presAssocID="{65ABD56F-1274-4100-B1CA-C756CED5EE94}" presName="spaceRect" presStyleCnt="0"/>
      <dgm:spPr/>
    </dgm:pt>
    <dgm:pt modelId="{7E315343-D2B5-4722-B33B-57FA918470F4}" type="pres">
      <dgm:prSet presAssocID="{65ABD56F-1274-4100-B1CA-C756CED5EE94}" presName="textRect" presStyleLbl="revTx" presStyleIdx="0" presStyleCnt="3">
        <dgm:presLayoutVars>
          <dgm:chMax val="1"/>
          <dgm:chPref val="1"/>
        </dgm:presLayoutVars>
      </dgm:prSet>
      <dgm:spPr/>
    </dgm:pt>
    <dgm:pt modelId="{49FDD58E-25DB-43D3-B6CB-A230C4059BDC}" type="pres">
      <dgm:prSet presAssocID="{BA56FD19-4170-473F-A665-EE3D32115FA3}" presName="sibTrans" presStyleCnt="0"/>
      <dgm:spPr/>
    </dgm:pt>
    <dgm:pt modelId="{31BA43B5-1464-4F0E-87AF-036CF3B96973}" type="pres">
      <dgm:prSet presAssocID="{96E58C2D-9BFC-4924-984D-E201C4821BA9}" presName="compNode" presStyleCnt="0"/>
      <dgm:spPr/>
    </dgm:pt>
    <dgm:pt modelId="{70D8C71C-85EA-4AC5-9876-F422DE4F6DDA}" type="pres">
      <dgm:prSet presAssocID="{96E58C2D-9BFC-4924-984D-E201C4821BA9}" presName="iconBgRect" presStyleLbl="bgShp" presStyleIdx="1" presStyleCnt="3"/>
      <dgm:spPr/>
    </dgm:pt>
    <dgm:pt modelId="{B7DD260B-B804-4BEA-A160-C3E6529D1516}" type="pres">
      <dgm:prSet presAssocID="{96E58C2D-9BFC-4924-984D-E201C4821BA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E564FC2B-24EF-4634-8502-8310C638C86D}" type="pres">
      <dgm:prSet presAssocID="{96E58C2D-9BFC-4924-984D-E201C4821BA9}" presName="spaceRect" presStyleCnt="0"/>
      <dgm:spPr/>
    </dgm:pt>
    <dgm:pt modelId="{73F6C8CD-61FC-4A96-A4DB-76A79561089B}" type="pres">
      <dgm:prSet presAssocID="{96E58C2D-9BFC-4924-984D-E201C4821BA9}" presName="textRect" presStyleLbl="revTx" presStyleIdx="1" presStyleCnt="3">
        <dgm:presLayoutVars>
          <dgm:chMax val="1"/>
          <dgm:chPref val="1"/>
        </dgm:presLayoutVars>
      </dgm:prSet>
      <dgm:spPr/>
    </dgm:pt>
    <dgm:pt modelId="{B9D0AFE5-BD11-4587-8F9C-E0DE6A7812ED}" type="pres">
      <dgm:prSet presAssocID="{3CA561DA-C417-4F4E-9080-694961E119EA}" presName="sibTrans" presStyleCnt="0"/>
      <dgm:spPr/>
    </dgm:pt>
    <dgm:pt modelId="{5B533353-3294-44F2-A85C-38FC24231400}" type="pres">
      <dgm:prSet presAssocID="{7F6E76F5-6612-40E8-BE98-EE17C2CB23C0}" presName="compNode" presStyleCnt="0"/>
      <dgm:spPr/>
    </dgm:pt>
    <dgm:pt modelId="{C99DE70F-B5BD-4ED5-8C4B-C760A2D524EC}" type="pres">
      <dgm:prSet presAssocID="{7F6E76F5-6612-40E8-BE98-EE17C2CB23C0}" presName="iconBgRect" presStyleLbl="bgShp" presStyleIdx="2" presStyleCnt="3"/>
      <dgm:spPr/>
    </dgm:pt>
    <dgm:pt modelId="{8E8CE7D7-80E1-4B59-AFD4-772D39B85510}" type="pres">
      <dgm:prSet presAssocID="{7F6E76F5-6612-40E8-BE98-EE17C2CB23C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lloons"/>
        </a:ext>
      </dgm:extLst>
    </dgm:pt>
    <dgm:pt modelId="{DA01BCA3-A4EF-4AD5-A6BE-9C25CC757167}" type="pres">
      <dgm:prSet presAssocID="{7F6E76F5-6612-40E8-BE98-EE17C2CB23C0}" presName="spaceRect" presStyleCnt="0"/>
      <dgm:spPr/>
    </dgm:pt>
    <dgm:pt modelId="{1A39F4C2-3DFC-49FA-B050-3C006F53FAD4}" type="pres">
      <dgm:prSet presAssocID="{7F6E76F5-6612-40E8-BE98-EE17C2CB23C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4597104-AC9B-4644-B9BC-61C48DCDB358}" srcId="{750951D8-704C-4E93-B23B-2603532DF4AE}" destId="{7F6E76F5-6612-40E8-BE98-EE17C2CB23C0}" srcOrd="2" destOrd="0" parTransId="{DF138181-040B-487F-9CF6-15F36D27F85F}" sibTransId="{B706AB56-8112-471B-A8E2-3F581A354176}"/>
    <dgm:cxn modelId="{37BF281A-2323-4176-9083-8649B9C3EE12}" srcId="{750951D8-704C-4E93-B23B-2603532DF4AE}" destId="{96E58C2D-9BFC-4924-984D-E201C4821BA9}" srcOrd="1" destOrd="0" parTransId="{95D2C676-B3DE-430D-81B9-BD6EC2F2B4C4}" sibTransId="{3CA561DA-C417-4F4E-9080-694961E119EA}"/>
    <dgm:cxn modelId="{E5D0E71D-E4A2-4199-AFAE-D92093F27676}" type="presOf" srcId="{65ABD56F-1274-4100-B1CA-C756CED5EE94}" destId="{7E315343-D2B5-4722-B33B-57FA918470F4}" srcOrd="0" destOrd="0" presId="urn:microsoft.com/office/officeart/2018/5/layout/IconCircleLabelList"/>
    <dgm:cxn modelId="{D0B4675F-0CAB-4B40-91A2-10F56DD5024C}" type="presOf" srcId="{750951D8-704C-4E93-B23B-2603532DF4AE}" destId="{5F7087F4-838E-4F82-BB6A-B90E01E4325F}" srcOrd="0" destOrd="0" presId="urn:microsoft.com/office/officeart/2018/5/layout/IconCircleLabelList"/>
    <dgm:cxn modelId="{AE6EF071-AFE6-4040-9883-84568264D1E5}" srcId="{750951D8-704C-4E93-B23B-2603532DF4AE}" destId="{65ABD56F-1274-4100-B1CA-C756CED5EE94}" srcOrd="0" destOrd="0" parTransId="{FD8CAD4A-7B12-442B-A5D1-3AD0D08F7254}" sibTransId="{BA56FD19-4170-473F-A665-EE3D32115FA3}"/>
    <dgm:cxn modelId="{EFBD7972-32F3-4F4F-BE24-64FD2866C37E}" type="presOf" srcId="{7F6E76F5-6612-40E8-BE98-EE17C2CB23C0}" destId="{1A39F4C2-3DFC-49FA-B050-3C006F53FAD4}" srcOrd="0" destOrd="0" presId="urn:microsoft.com/office/officeart/2018/5/layout/IconCircleLabelList"/>
    <dgm:cxn modelId="{672EE8E0-8DF8-4265-8012-13D91AA13C3C}" type="presOf" srcId="{96E58C2D-9BFC-4924-984D-E201C4821BA9}" destId="{73F6C8CD-61FC-4A96-A4DB-76A79561089B}" srcOrd="0" destOrd="0" presId="urn:microsoft.com/office/officeart/2018/5/layout/IconCircleLabelList"/>
    <dgm:cxn modelId="{828BCE2D-2B4A-43AD-9FB2-E038F02DF86A}" type="presParOf" srcId="{5F7087F4-838E-4F82-BB6A-B90E01E4325F}" destId="{BD410576-7D9A-48F4-88C4-C722A1618EFC}" srcOrd="0" destOrd="0" presId="urn:microsoft.com/office/officeart/2018/5/layout/IconCircleLabelList"/>
    <dgm:cxn modelId="{F0FC01D8-DEB0-4532-A2F7-4EE628DD179C}" type="presParOf" srcId="{BD410576-7D9A-48F4-88C4-C722A1618EFC}" destId="{A081BC34-021F-491B-B08A-4B8E7F611A69}" srcOrd="0" destOrd="0" presId="urn:microsoft.com/office/officeart/2018/5/layout/IconCircleLabelList"/>
    <dgm:cxn modelId="{4DF288DE-71CF-47F2-80B5-FACF1D81F063}" type="presParOf" srcId="{BD410576-7D9A-48F4-88C4-C722A1618EFC}" destId="{0D0A1C2F-B5BA-4FF8-B85B-D140161D95A4}" srcOrd="1" destOrd="0" presId="urn:microsoft.com/office/officeart/2018/5/layout/IconCircleLabelList"/>
    <dgm:cxn modelId="{D43935D9-DB5C-46CA-A721-9374A2B3EFAC}" type="presParOf" srcId="{BD410576-7D9A-48F4-88C4-C722A1618EFC}" destId="{C0DB6543-C556-4BFB-9AE0-A7B58F532CD0}" srcOrd="2" destOrd="0" presId="urn:microsoft.com/office/officeart/2018/5/layout/IconCircleLabelList"/>
    <dgm:cxn modelId="{1E074D39-64EC-47DB-BD29-4C746A334C73}" type="presParOf" srcId="{BD410576-7D9A-48F4-88C4-C722A1618EFC}" destId="{7E315343-D2B5-4722-B33B-57FA918470F4}" srcOrd="3" destOrd="0" presId="urn:microsoft.com/office/officeart/2018/5/layout/IconCircleLabelList"/>
    <dgm:cxn modelId="{839ED87A-0D14-40BE-A2F5-318D5FF56D10}" type="presParOf" srcId="{5F7087F4-838E-4F82-BB6A-B90E01E4325F}" destId="{49FDD58E-25DB-43D3-B6CB-A230C4059BDC}" srcOrd="1" destOrd="0" presId="urn:microsoft.com/office/officeart/2018/5/layout/IconCircleLabelList"/>
    <dgm:cxn modelId="{9F8850EE-463C-47CF-808B-FC18AB7E1789}" type="presParOf" srcId="{5F7087F4-838E-4F82-BB6A-B90E01E4325F}" destId="{31BA43B5-1464-4F0E-87AF-036CF3B96973}" srcOrd="2" destOrd="0" presId="urn:microsoft.com/office/officeart/2018/5/layout/IconCircleLabelList"/>
    <dgm:cxn modelId="{0BBA5E22-C165-44CC-8E22-935137A43555}" type="presParOf" srcId="{31BA43B5-1464-4F0E-87AF-036CF3B96973}" destId="{70D8C71C-85EA-4AC5-9876-F422DE4F6DDA}" srcOrd="0" destOrd="0" presId="urn:microsoft.com/office/officeart/2018/5/layout/IconCircleLabelList"/>
    <dgm:cxn modelId="{82E00CE0-1769-484A-9D0B-7A6B703F744B}" type="presParOf" srcId="{31BA43B5-1464-4F0E-87AF-036CF3B96973}" destId="{B7DD260B-B804-4BEA-A160-C3E6529D1516}" srcOrd="1" destOrd="0" presId="urn:microsoft.com/office/officeart/2018/5/layout/IconCircleLabelList"/>
    <dgm:cxn modelId="{187A7EA3-E0B1-48DB-BB63-BE609FA8D1EE}" type="presParOf" srcId="{31BA43B5-1464-4F0E-87AF-036CF3B96973}" destId="{E564FC2B-24EF-4634-8502-8310C638C86D}" srcOrd="2" destOrd="0" presId="urn:microsoft.com/office/officeart/2018/5/layout/IconCircleLabelList"/>
    <dgm:cxn modelId="{603AD0AF-3F19-4577-9129-34D9EC8A6C4B}" type="presParOf" srcId="{31BA43B5-1464-4F0E-87AF-036CF3B96973}" destId="{73F6C8CD-61FC-4A96-A4DB-76A79561089B}" srcOrd="3" destOrd="0" presId="urn:microsoft.com/office/officeart/2018/5/layout/IconCircleLabelList"/>
    <dgm:cxn modelId="{A5F56CA3-7AED-4BB4-97E1-2AA76E1031FA}" type="presParOf" srcId="{5F7087F4-838E-4F82-BB6A-B90E01E4325F}" destId="{B9D0AFE5-BD11-4587-8F9C-E0DE6A7812ED}" srcOrd="3" destOrd="0" presId="urn:microsoft.com/office/officeart/2018/5/layout/IconCircleLabelList"/>
    <dgm:cxn modelId="{CD865EA5-464B-45F5-8AAE-0E7F036662DA}" type="presParOf" srcId="{5F7087F4-838E-4F82-BB6A-B90E01E4325F}" destId="{5B533353-3294-44F2-A85C-38FC24231400}" srcOrd="4" destOrd="0" presId="urn:microsoft.com/office/officeart/2018/5/layout/IconCircleLabelList"/>
    <dgm:cxn modelId="{45ECC3E9-7D23-4551-B680-6DB6224AC628}" type="presParOf" srcId="{5B533353-3294-44F2-A85C-38FC24231400}" destId="{C99DE70F-B5BD-4ED5-8C4B-C760A2D524EC}" srcOrd="0" destOrd="0" presId="urn:microsoft.com/office/officeart/2018/5/layout/IconCircleLabelList"/>
    <dgm:cxn modelId="{157A2D20-4DA9-46C9-8FB8-140F2702E5C6}" type="presParOf" srcId="{5B533353-3294-44F2-A85C-38FC24231400}" destId="{8E8CE7D7-80E1-4B59-AFD4-772D39B85510}" srcOrd="1" destOrd="0" presId="urn:microsoft.com/office/officeart/2018/5/layout/IconCircleLabelList"/>
    <dgm:cxn modelId="{3DD85A6D-88B9-49DD-8291-8DDE062B6EB9}" type="presParOf" srcId="{5B533353-3294-44F2-A85C-38FC24231400}" destId="{DA01BCA3-A4EF-4AD5-A6BE-9C25CC757167}" srcOrd="2" destOrd="0" presId="urn:microsoft.com/office/officeart/2018/5/layout/IconCircleLabelList"/>
    <dgm:cxn modelId="{961F8F2B-1994-4342-B876-C338B9A6A045}" type="presParOf" srcId="{5B533353-3294-44F2-A85C-38FC24231400}" destId="{1A39F4C2-3DFC-49FA-B050-3C006F53FAD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E588BFF-A5A0-4689-B9B4-1CAE789F1F5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7E8E773-4649-41A5-9A86-A8C5815836C9}">
      <dgm:prSet/>
      <dgm:spPr/>
      <dgm:t>
        <a:bodyPr/>
        <a:lstStyle/>
        <a:p>
          <a:r>
            <a:rPr lang="en-US"/>
            <a:t>First 30 seconds of a talk strongly influence attention.</a:t>
          </a:r>
        </a:p>
      </dgm:t>
    </dgm:pt>
    <dgm:pt modelId="{CD8C74C7-4FCD-4DC1-9FED-F648A7F1410A}" type="parTrans" cxnId="{6E141360-6FD6-4A1E-82EA-95256F9202CD}">
      <dgm:prSet/>
      <dgm:spPr/>
      <dgm:t>
        <a:bodyPr/>
        <a:lstStyle/>
        <a:p>
          <a:endParaRPr lang="en-US"/>
        </a:p>
      </dgm:t>
    </dgm:pt>
    <dgm:pt modelId="{36A475B5-2B7F-4B93-B9B4-3C3D1D6FAC77}" type="sibTrans" cxnId="{6E141360-6FD6-4A1E-82EA-95256F9202CD}">
      <dgm:prSet/>
      <dgm:spPr/>
      <dgm:t>
        <a:bodyPr/>
        <a:lstStyle/>
        <a:p>
          <a:endParaRPr lang="en-US"/>
        </a:p>
      </dgm:t>
    </dgm:pt>
    <dgm:pt modelId="{36C6C827-AE70-480D-8E74-48F734E733D1}">
      <dgm:prSet/>
      <dgm:spPr/>
      <dgm:t>
        <a:bodyPr/>
        <a:lstStyle/>
        <a:p>
          <a:r>
            <a:rPr lang="en-US"/>
            <a:t>Types:</a:t>
          </a:r>
        </a:p>
      </dgm:t>
    </dgm:pt>
    <dgm:pt modelId="{7B2B191D-E1E5-4EC0-9279-5A6EF6FFD295}" type="parTrans" cxnId="{85EE234F-0AC1-410F-A790-7BB3BF2568CE}">
      <dgm:prSet/>
      <dgm:spPr/>
      <dgm:t>
        <a:bodyPr/>
        <a:lstStyle/>
        <a:p>
          <a:endParaRPr lang="en-US"/>
        </a:p>
      </dgm:t>
    </dgm:pt>
    <dgm:pt modelId="{D660C4C5-FEF7-4F2A-B0E3-307A1A5BEE62}" type="sibTrans" cxnId="{85EE234F-0AC1-410F-A790-7BB3BF2568CE}">
      <dgm:prSet/>
      <dgm:spPr/>
      <dgm:t>
        <a:bodyPr/>
        <a:lstStyle/>
        <a:p>
          <a:endParaRPr lang="en-US"/>
        </a:p>
      </dgm:t>
    </dgm:pt>
    <dgm:pt modelId="{6CE68E21-E6CD-448B-8CFD-547527F0CFA8}">
      <dgm:prSet/>
      <dgm:spPr/>
      <dgm:t>
        <a:bodyPr/>
        <a:lstStyle/>
        <a:p>
          <a:r>
            <a:rPr lang="en-US"/>
            <a:t>Startling statistic (e.g., “1 in 10 Americans has diabetes.”)</a:t>
          </a:r>
        </a:p>
      </dgm:t>
    </dgm:pt>
    <dgm:pt modelId="{B3B3ABEE-0680-408A-AEDF-DEDD0C5123D0}" type="parTrans" cxnId="{D6E6F9A6-B149-4592-AC34-6244CC932713}">
      <dgm:prSet/>
      <dgm:spPr/>
      <dgm:t>
        <a:bodyPr/>
        <a:lstStyle/>
        <a:p>
          <a:endParaRPr lang="en-US"/>
        </a:p>
      </dgm:t>
    </dgm:pt>
    <dgm:pt modelId="{5FB0DA2A-D913-4F81-B2E9-50E1342BEC0F}" type="sibTrans" cxnId="{D6E6F9A6-B149-4592-AC34-6244CC932713}">
      <dgm:prSet/>
      <dgm:spPr/>
      <dgm:t>
        <a:bodyPr/>
        <a:lstStyle/>
        <a:p>
          <a:endParaRPr lang="en-US"/>
        </a:p>
      </dgm:t>
    </dgm:pt>
    <dgm:pt modelId="{F2F8EF46-9AC4-4493-895F-707AA8ED7DDC}">
      <dgm:prSet/>
      <dgm:spPr/>
      <dgm:t>
        <a:bodyPr/>
        <a:lstStyle/>
        <a:p>
          <a:r>
            <a:rPr lang="en-US"/>
            <a:t>Brief personal story</a:t>
          </a:r>
        </a:p>
      </dgm:t>
    </dgm:pt>
    <dgm:pt modelId="{9FB86523-65EE-4451-AD1D-766FAEE77C9C}" type="parTrans" cxnId="{146AC068-1D8B-4BB2-998C-1D56688F37F6}">
      <dgm:prSet/>
      <dgm:spPr/>
      <dgm:t>
        <a:bodyPr/>
        <a:lstStyle/>
        <a:p>
          <a:endParaRPr lang="en-US"/>
        </a:p>
      </dgm:t>
    </dgm:pt>
    <dgm:pt modelId="{A115B740-0C79-45D3-BF4B-698DC8C2E611}" type="sibTrans" cxnId="{146AC068-1D8B-4BB2-998C-1D56688F37F6}">
      <dgm:prSet/>
      <dgm:spPr/>
      <dgm:t>
        <a:bodyPr/>
        <a:lstStyle/>
        <a:p>
          <a:endParaRPr lang="en-US"/>
        </a:p>
      </dgm:t>
    </dgm:pt>
    <dgm:pt modelId="{54D8150C-59E9-4736-A25F-C111E337557C}">
      <dgm:prSet/>
      <dgm:spPr/>
      <dgm:t>
        <a:bodyPr/>
        <a:lstStyle/>
        <a:p>
          <a:r>
            <a:rPr lang="en-US"/>
            <a:t>Provocative question</a:t>
          </a:r>
        </a:p>
      </dgm:t>
    </dgm:pt>
    <dgm:pt modelId="{BB2A1576-B4E8-40F2-9E7F-4808684377A9}" type="parTrans" cxnId="{61B77288-BE25-4FF5-A57E-3F1612C5F01F}">
      <dgm:prSet/>
      <dgm:spPr/>
      <dgm:t>
        <a:bodyPr/>
        <a:lstStyle/>
        <a:p>
          <a:endParaRPr lang="en-US"/>
        </a:p>
      </dgm:t>
    </dgm:pt>
    <dgm:pt modelId="{5BCCCA95-CC13-4CBC-AD93-0190A1830D5D}" type="sibTrans" cxnId="{61B77288-BE25-4FF5-A57E-3F1612C5F01F}">
      <dgm:prSet/>
      <dgm:spPr/>
      <dgm:t>
        <a:bodyPr/>
        <a:lstStyle/>
        <a:p>
          <a:endParaRPr lang="en-US"/>
        </a:p>
      </dgm:t>
    </dgm:pt>
    <dgm:pt modelId="{73EB3CC5-08AF-4820-93D6-8EFA733F8426}">
      <dgm:prSet/>
      <dgm:spPr/>
      <dgm:t>
        <a:bodyPr/>
        <a:lstStyle/>
        <a:p>
          <a:r>
            <a:rPr lang="en-US"/>
            <a:t>Vivid image or analogy</a:t>
          </a:r>
        </a:p>
      </dgm:t>
    </dgm:pt>
    <dgm:pt modelId="{B483CE0D-6B77-4D54-A317-AA2458B6DAA2}" type="parTrans" cxnId="{8E7D863C-AABE-4448-84F7-B74B92552B70}">
      <dgm:prSet/>
      <dgm:spPr/>
      <dgm:t>
        <a:bodyPr/>
        <a:lstStyle/>
        <a:p>
          <a:endParaRPr lang="en-US"/>
        </a:p>
      </dgm:t>
    </dgm:pt>
    <dgm:pt modelId="{406B127A-D90B-4225-B83B-6D94F63D354A}" type="sibTrans" cxnId="{8E7D863C-AABE-4448-84F7-B74B92552B70}">
      <dgm:prSet/>
      <dgm:spPr/>
      <dgm:t>
        <a:bodyPr/>
        <a:lstStyle/>
        <a:p>
          <a:endParaRPr lang="en-US"/>
        </a:p>
      </dgm:t>
    </dgm:pt>
    <dgm:pt modelId="{AAF6DD82-B087-41B0-8ABF-FA9A083C96B4}">
      <dgm:prSet/>
      <dgm:spPr/>
      <dgm:t>
        <a:bodyPr/>
        <a:lstStyle/>
        <a:p>
          <a:r>
            <a:rPr lang="en-US"/>
            <a:t>Quote</a:t>
          </a:r>
        </a:p>
      </dgm:t>
    </dgm:pt>
    <dgm:pt modelId="{2D48F1DA-FC24-4033-BBDB-F27F3A18CC7C}" type="parTrans" cxnId="{10D7E488-6DC7-499F-84E2-8C4434CF42C4}">
      <dgm:prSet/>
      <dgm:spPr/>
      <dgm:t>
        <a:bodyPr/>
        <a:lstStyle/>
        <a:p>
          <a:endParaRPr lang="en-US"/>
        </a:p>
      </dgm:t>
    </dgm:pt>
    <dgm:pt modelId="{F20F196F-0450-489C-A4AE-A792E51A8F45}" type="sibTrans" cxnId="{10D7E488-6DC7-499F-84E2-8C4434CF42C4}">
      <dgm:prSet/>
      <dgm:spPr/>
      <dgm:t>
        <a:bodyPr/>
        <a:lstStyle/>
        <a:p>
          <a:endParaRPr lang="en-US"/>
        </a:p>
      </dgm:t>
    </dgm:pt>
    <dgm:pt modelId="{D73D5F2B-7446-7446-972A-5A884DF5D388}" type="pres">
      <dgm:prSet presAssocID="{BE588BFF-A5A0-4689-B9B4-1CAE789F1F52}" presName="linear" presStyleCnt="0">
        <dgm:presLayoutVars>
          <dgm:animLvl val="lvl"/>
          <dgm:resizeHandles val="exact"/>
        </dgm:presLayoutVars>
      </dgm:prSet>
      <dgm:spPr/>
    </dgm:pt>
    <dgm:pt modelId="{517C6732-4D03-5F43-BA65-8B102A7BFABE}" type="pres">
      <dgm:prSet presAssocID="{C7E8E773-4649-41A5-9A86-A8C5815836C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A8485A4-5760-FE49-8E44-B44F5B7AA5B6}" type="pres">
      <dgm:prSet presAssocID="{36A475B5-2B7F-4B93-B9B4-3C3D1D6FAC77}" presName="spacer" presStyleCnt="0"/>
      <dgm:spPr/>
    </dgm:pt>
    <dgm:pt modelId="{961330BD-623F-054F-9799-83C7EE963244}" type="pres">
      <dgm:prSet presAssocID="{36C6C827-AE70-480D-8E74-48F734E733D1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18249C56-F4E4-CB49-8EC3-98BDF1918A65}" type="pres">
      <dgm:prSet presAssocID="{36C6C827-AE70-480D-8E74-48F734E733D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A097A0A-000F-3649-A7F3-B855E54F7B5F}" type="presOf" srcId="{AAF6DD82-B087-41B0-8ABF-FA9A083C96B4}" destId="{18249C56-F4E4-CB49-8EC3-98BDF1918A65}" srcOrd="0" destOrd="4" presId="urn:microsoft.com/office/officeart/2005/8/layout/vList2"/>
    <dgm:cxn modelId="{8E7D863C-AABE-4448-84F7-B74B92552B70}" srcId="{36C6C827-AE70-480D-8E74-48F734E733D1}" destId="{73EB3CC5-08AF-4820-93D6-8EFA733F8426}" srcOrd="3" destOrd="0" parTransId="{B483CE0D-6B77-4D54-A317-AA2458B6DAA2}" sibTransId="{406B127A-D90B-4225-B83B-6D94F63D354A}"/>
    <dgm:cxn modelId="{85EE234F-0AC1-410F-A790-7BB3BF2568CE}" srcId="{BE588BFF-A5A0-4689-B9B4-1CAE789F1F52}" destId="{36C6C827-AE70-480D-8E74-48F734E733D1}" srcOrd="1" destOrd="0" parTransId="{7B2B191D-E1E5-4EC0-9279-5A6EF6FFD295}" sibTransId="{D660C4C5-FEF7-4F2A-B0E3-307A1A5BEE62}"/>
    <dgm:cxn modelId="{6E141360-6FD6-4A1E-82EA-95256F9202CD}" srcId="{BE588BFF-A5A0-4689-B9B4-1CAE789F1F52}" destId="{C7E8E773-4649-41A5-9A86-A8C5815836C9}" srcOrd="0" destOrd="0" parTransId="{CD8C74C7-4FCD-4DC1-9FED-F648A7F1410A}" sibTransId="{36A475B5-2B7F-4B93-B9B4-3C3D1D6FAC77}"/>
    <dgm:cxn modelId="{8C80A265-9F08-D545-8C0A-B46746C82A7A}" type="presOf" srcId="{C7E8E773-4649-41A5-9A86-A8C5815836C9}" destId="{517C6732-4D03-5F43-BA65-8B102A7BFABE}" srcOrd="0" destOrd="0" presId="urn:microsoft.com/office/officeart/2005/8/layout/vList2"/>
    <dgm:cxn modelId="{146AC068-1D8B-4BB2-998C-1D56688F37F6}" srcId="{36C6C827-AE70-480D-8E74-48F734E733D1}" destId="{F2F8EF46-9AC4-4493-895F-707AA8ED7DDC}" srcOrd="1" destOrd="0" parTransId="{9FB86523-65EE-4451-AD1D-766FAEE77C9C}" sibTransId="{A115B740-0C79-45D3-BF4B-698DC8C2E611}"/>
    <dgm:cxn modelId="{A9C0CC74-1EC1-F540-B2AC-67FACF3FD8A2}" type="presOf" srcId="{54D8150C-59E9-4736-A25F-C111E337557C}" destId="{18249C56-F4E4-CB49-8EC3-98BDF1918A65}" srcOrd="0" destOrd="2" presId="urn:microsoft.com/office/officeart/2005/8/layout/vList2"/>
    <dgm:cxn modelId="{22C6FB74-99A4-5D4A-8A5E-66A7A36127E8}" type="presOf" srcId="{F2F8EF46-9AC4-4493-895F-707AA8ED7DDC}" destId="{18249C56-F4E4-CB49-8EC3-98BDF1918A65}" srcOrd="0" destOrd="1" presId="urn:microsoft.com/office/officeart/2005/8/layout/vList2"/>
    <dgm:cxn modelId="{61B77288-BE25-4FF5-A57E-3F1612C5F01F}" srcId="{36C6C827-AE70-480D-8E74-48F734E733D1}" destId="{54D8150C-59E9-4736-A25F-C111E337557C}" srcOrd="2" destOrd="0" parTransId="{BB2A1576-B4E8-40F2-9E7F-4808684377A9}" sibTransId="{5BCCCA95-CC13-4CBC-AD93-0190A1830D5D}"/>
    <dgm:cxn modelId="{10D7E488-6DC7-499F-84E2-8C4434CF42C4}" srcId="{36C6C827-AE70-480D-8E74-48F734E733D1}" destId="{AAF6DD82-B087-41B0-8ABF-FA9A083C96B4}" srcOrd="4" destOrd="0" parTransId="{2D48F1DA-FC24-4033-BBDB-F27F3A18CC7C}" sibTransId="{F20F196F-0450-489C-A4AE-A792E51A8F45}"/>
    <dgm:cxn modelId="{5905AF8B-04DD-974D-91E8-B6955023D1C8}" type="presOf" srcId="{6CE68E21-E6CD-448B-8CFD-547527F0CFA8}" destId="{18249C56-F4E4-CB49-8EC3-98BDF1918A65}" srcOrd="0" destOrd="0" presId="urn:microsoft.com/office/officeart/2005/8/layout/vList2"/>
    <dgm:cxn modelId="{83E2B8A0-F22C-8948-8426-AC823F898F75}" type="presOf" srcId="{BE588BFF-A5A0-4689-B9B4-1CAE789F1F52}" destId="{D73D5F2B-7446-7446-972A-5A884DF5D388}" srcOrd="0" destOrd="0" presId="urn:microsoft.com/office/officeart/2005/8/layout/vList2"/>
    <dgm:cxn modelId="{AED82DA1-8654-104D-AF84-140229E8F1FC}" type="presOf" srcId="{36C6C827-AE70-480D-8E74-48F734E733D1}" destId="{961330BD-623F-054F-9799-83C7EE963244}" srcOrd="0" destOrd="0" presId="urn:microsoft.com/office/officeart/2005/8/layout/vList2"/>
    <dgm:cxn modelId="{D6E6F9A6-B149-4592-AC34-6244CC932713}" srcId="{36C6C827-AE70-480D-8E74-48F734E733D1}" destId="{6CE68E21-E6CD-448B-8CFD-547527F0CFA8}" srcOrd="0" destOrd="0" parTransId="{B3B3ABEE-0680-408A-AEDF-DEDD0C5123D0}" sibTransId="{5FB0DA2A-D913-4F81-B2E9-50E1342BEC0F}"/>
    <dgm:cxn modelId="{076F42B2-849B-E444-8239-1AE33FAD5CE4}" type="presOf" srcId="{73EB3CC5-08AF-4820-93D6-8EFA733F8426}" destId="{18249C56-F4E4-CB49-8EC3-98BDF1918A65}" srcOrd="0" destOrd="3" presId="urn:microsoft.com/office/officeart/2005/8/layout/vList2"/>
    <dgm:cxn modelId="{66EE9734-4912-F049-B107-2F2D38330A67}" type="presParOf" srcId="{D73D5F2B-7446-7446-972A-5A884DF5D388}" destId="{517C6732-4D03-5F43-BA65-8B102A7BFABE}" srcOrd="0" destOrd="0" presId="urn:microsoft.com/office/officeart/2005/8/layout/vList2"/>
    <dgm:cxn modelId="{87D44D25-0AAB-9F4D-8339-F08DD841C848}" type="presParOf" srcId="{D73D5F2B-7446-7446-972A-5A884DF5D388}" destId="{DA8485A4-5760-FE49-8E44-B44F5B7AA5B6}" srcOrd="1" destOrd="0" presId="urn:microsoft.com/office/officeart/2005/8/layout/vList2"/>
    <dgm:cxn modelId="{D8D7A861-C924-DC49-A277-32C78D49A7C0}" type="presParOf" srcId="{D73D5F2B-7446-7446-972A-5A884DF5D388}" destId="{961330BD-623F-054F-9799-83C7EE963244}" srcOrd="2" destOrd="0" presId="urn:microsoft.com/office/officeart/2005/8/layout/vList2"/>
    <dgm:cxn modelId="{A95C87B2-9C1C-6941-B7B9-962E8056CD98}" type="presParOf" srcId="{D73D5F2B-7446-7446-972A-5A884DF5D388}" destId="{18249C56-F4E4-CB49-8EC3-98BDF1918A6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89D60BB-9B0C-4C74-9FC3-DD6ADB838BD3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CBB06E4-035B-4C22-B1FA-43704948AD4B}">
      <dgm:prSet/>
      <dgm:spPr/>
      <dgm:t>
        <a:bodyPr/>
        <a:lstStyle/>
        <a:p>
          <a:r>
            <a:rPr lang="en-US"/>
            <a:t>“Imagine you’re opening a 15-minute talk about your research. What’s your first sentence?”</a:t>
          </a:r>
        </a:p>
      </dgm:t>
    </dgm:pt>
    <dgm:pt modelId="{C28DAE4C-2B44-4B34-86D5-6ADCE7C8B4D2}" type="parTrans" cxnId="{2DA4CB01-F5EF-4F78-BD6D-4A7A99863BC8}">
      <dgm:prSet/>
      <dgm:spPr/>
      <dgm:t>
        <a:bodyPr/>
        <a:lstStyle/>
        <a:p>
          <a:endParaRPr lang="en-US"/>
        </a:p>
      </dgm:t>
    </dgm:pt>
    <dgm:pt modelId="{F6D4C7B7-3BC0-446B-ADDD-4490E1D645FF}" type="sibTrans" cxnId="{2DA4CB01-F5EF-4F78-BD6D-4A7A99863BC8}">
      <dgm:prSet/>
      <dgm:spPr/>
      <dgm:t>
        <a:bodyPr/>
        <a:lstStyle/>
        <a:p>
          <a:endParaRPr lang="en-US"/>
        </a:p>
      </dgm:t>
    </dgm:pt>
    <dgm:pt modelId="{B67075FE-6E82-4086-820E-D99C44315D5E}">
      <dgm:prSet/>
      <dgm:spPr/>
      <dgm:t>
        <a:bodyPr/>
        <a:lstStyle/>
        <a:p>
          <a:r>
            <a:rPr lang="en-US"/>
            <a:t>Try to write three different hooks:</a:t>
          </a:r>
        </a:p>
      </dgm:t>
    </dgm:pt>
    <dgm:pt modelId="{BA66E25B-4FC7-4898-82F9-3691D6A89993}" type="parTrans" cxnId="{E2CDEFBA-183D-4D4D-B0B5-E8AB70EE6435}">
      <dgm:prSet/>
      <dgm:spPr/>
      <dgm:t>
        <a:bodyPr/>
        <a:lstStyle/>
        <a:p>
          <a:endParaRPr lang="en-US"/>
        </a:p>
      </dgm:t>
    </dgm:pt>
    <dgm:pt modelId="{710D784E-0EFF-4B02-9277-E071A856E03A}" type="sibTrans" cxnId="{E2CDEFBA-183D-4D4D-B0B5-E8AB70EE6435}">
      <dgm:prSet/>
      <dgm:spPr/>
      <dgm:t>
        <a:bodyPr/>
        <a:lstStyle/>
        <a:p>
          <a:endParaRPr lang="en-US"/>
        </a:p>
      </dgm:t>
    </dgm:pt>
    <dgm:pt modelId="{FAF56691-91A2-473D-B483-F46FF4772032}">
      <dgm:prSet/>
      <dgm:spPr/>
      <dgm:t>
        <a:bodyPr/>
        <a:lstStyle/>
        <a:p>
          <a:r>
            <a:rPr lang="en-US"/>
            <a:t>One data/statistic-based</a:t>
          </a:r>
        </a:p>
      </dgm:t>
    </dgm:pt>
    <dgm:pt modelId="{A0F04003-9893-475A-B653-0735270B4C9F}" type="parTrans" cxnId="{AFEB88C6-09B3-44C1-929D-1FFB8A6BC77E}">
      <dgm:prSet/>
      <dgm:spPr/>
      <dgm:t>
        <a:bodyPr/>
        <a:lstStyle/>
        <a:p>
          <a:endParaRPr lang="en-US"/>
        </a:p>
      </dgm:t>
    </dgm:pt>
    <dgm:pt modelId="{32DC9576-2AE4-4CB2-836F-1013BDC9773F}" type="sibTrans" cxnId="{AFEB88C6-09B3-44C1-929D-1FFB8A6BC77E}">
      <dgm:prSet/>
      <dgm:spPr/>
      <dgm:t>
        <a:bodyPr/>
        <a:lstStyle/>
        <a:p>
          <a:endParaRPr lang="en-US"/>
        </a:p>
      </dgm:t>
    </dgm:pt>
    <dgm:pt modelId="{70F795BD-29FD-4D82-BD49-CBD870AC335D}">
      <dgm:prSet/>
      <dgm:spPr/>
      <dgm:t>
        <a:bodyPr/>
        <a:lstStyle/>
        <a:p>
          <a:r>
            <a:rPr lang="en-US"/>
            <a:t>One story-based</a:t>
          </a:r>
        </a:p>
      </dgm:t>
    </dgm:pt>
    <dgm:pt modelId="{6276D101-B35C-4A61-8EB8-5DEC314AEEED}" type="parTrans" cxnId="{E84FF336-42DF-4869-A579-497C94384BAB}">
      <dgm:prSet/>
      <dgm:spPr/>
      <dgm:t>
        <a:bodyPr/>
        <a:lstStyle/>
        <a:p>
          <a:endParaRPr lang="en-US"/>
        </a:p>
      </dgm:t>
    </dgm:pt>
    <dgm:pt modelId="{17C2C39B-ECF6-43D7-BA53-2464A067883C}" type="sibTrans" cxnId="{E84FF336-42DF-4869-A579-497C94384BAB}">
      <dgm:prSet/>
      <dgm:spPr/>
      <dgm:t>
        <a:bodyPr/>
        <a:lstStyle/>
        <a:p>
          <a:endParaRPr lang="en-US"/>
        </a:p>
      </dgm:t>
    </dgm:pt>
    <dgm:pt modelId="{7A4499CB-6045-4B08-B6F4-77E88179367F}">
      <dgm:prSet/>
      <dgm:spPr/>
      <dgm:t>
        <a:bodyPr/>
        <a:lstStyle/>
        <a:p>
          <a:r>
            <a:rPr lang="en-US"/>
            <a:t>One controversy-based (most people think …. but…. )</a:t>
          </a:r>
        </a:p>
      </dgm:t>
    </dgm:pt>
    <dgm:pt modelId="{02BD9637-FBAC-42AF-8528-8C4FE8158BC1}" type="parTrans" cxnId="{927F595B-B739-437B-8680-ADFB33573AF6}">
      <dgm:prSet/>
      <dgm:spPr/>
      <dgm:t>
        <a:bodyPr/>
        <a:lstStyle/>
        <a:p>
          <a:endParaRPr lang="en-US"/>
        </a:p>
      </dgm:t>
    </dgm:pt>
    <dgm:pt modelId="{4263F954-A17E-4011-B491-3A7C59872129}" type="sibTrans" cxnId="{927F595B-B739-437B-8680-ADFB33573AF6}">
      <dgm:prSet/>
      <dgm:spPr/>
      <dgm:t>
        <a:bodyPr/>
        <a:lstStyle/>
        <a:p>
          <a:endParaRPr lang="en-US"/>
        </a:p>
      </dgm:t>
    </dgm:pt>
    <dgm:pt modelId="{E5A06E3C-8006-8342-BD55-8BF641783150}" type="pres">
      <dgm:prSet presAssocID="{989D60BB-9B0C-4C74-9FC3-DD6ADB838BD3}" presName="Name0" presStyleCnt="0">
        <dgm:presLayoutVars>
          <dgm:dir/>
          <dgm:animLvl val="lvl"/>
          <dgm:resizeHandles val="exact"/>
        </dgm:presLayoutVars>
      </dgm:prSet>
      <dgm:spPr/>
    </dgm:pt>
    <dgm:pt modelId="{3615D76F-F9F6-814B-9C37-D8552E1DC8E3}" type="pres">
      <dgm:prSet presAssocID="{B67075FE-6E82-4086-820E-D99C44315D5E}" presName="boxAndChildren" presStyleCnt="0"/>
      <dgm:spPr/>
    </dgm:pt>
    <dgm:pt modelId="{DB5D0ED3-35FD-954F-882F-864B43F465B2}" type="pres">
      <dgm:prSet presAssocID="{B67075FE-6E82-4086-820E-D99C44315D5E}" presName="parentTextBox" presStyleLbl="node1" presStyleIdx="0" presStyleCnt="2"/>
      <dgm:spPr/>
    </dgm:pt>
    <dgm:pt modelId="{60BEF03F-5D10-B848-8FB0-65962646D267}" type="pres">
      <dgm:prSet presAssocID="{B67075FE-6E82-4086-820E-D99C44315D5E}" presName="entireBox" presStyleLbl="node1" presStyleIdx="0" presStyleCnt="2"/>
      <dgm:spPr/>
    </dgm:pt>
    <dgm:pt modelId="{B6FA95A8-EAAC-5843-93CD-D0D9E4E23D48}" type="pres">
      <dgm:prSet presAssocID="{B67075FE-6E82-4086-820E-D99C44315D5E}" presName="descendantBox" presStyleCnt="0"/>
      <dgm:spPr/>
    </dgm:pt>
    <dgm:pt modelId="{15D703E0-F190-B945-9DF5-134BB2BADAD5}" type="pres">
      <dgm:prSet presAssocID="{FAF56691-91A2-473D-B483-F46FF4772032}" presName="childTextBox" presStyleLbl="fgAccFollowNode1" presStyleIdx="0" presStyleCnt="3">
        <dgm:presLayoutVars>
          <dgm:bulletEnabled val="1"/>
        </dgm:presLayoutVars>
      </dgm:prSet>
      <dgm:spPr/>
    </dgm:pt>
    <dgm:pt modelId="{9F745C0D-369D-174F-B754-E87538C79F85}" type="pres">
      <dgm:prSet presAssocID="{70F795BD-29FD-4D82-BD49-CBD870AC335D}" presName="childTextBox" presStyleLbl="fgAccFollowNode1" presStyleIdx="1" presStyleCnt="3">
        <dgm:presLayoutVars>
          <dgm:bulletEnabled val="1"/>
        </dgm:presLayoutVars>
      </dgm:prSet>
      <dgm:spPr/>
    </dgm:pt>
    <dgm:pt modelId="{A9D31C93-5169-584F-87BC-0C5087BA96C4}" type="pres">
      <dgm:prSet presAssocID="{7A4499CB-6045-4B08-B6F4-77E88179367F}" presName="childTextBox" presStyleLbl="fgAccFollowNode1" presStyleIdx="2" presStyleCnt="3">
        <dgm:presLayoutVars>
          <dgm:bulletEnabled val="1"/>
        </dgm:presLayoutVars>
      </dgm:prSet>
      <dgm:spPr/>
    </dgm:pt>
    <dgm:pt modelId="{A7445B90-4134-8B4C-812C-A38DB24B5DE4}" type="pres">
      <dgm:prSet presAssocID="{F6D4C7B7-3BC0-446B-ADDD-4490E1D645FF}" presName="sp" presStyleCnt="0"/>
      <dgm:spPr/>
    </dgm:pt>
    <dgm:pt modelId="{46BAA9B1-302D-114E-9A5F-E1D7B3135B13}" type="pres">
      <dgm:prSet presAssocID="{CCBB06E4-035B-4C22-B1FA-43704948AD4B}" presName="arrowAndChildren" presStyleCnt="0"/>
      <dgm:spPr/>
    </dgm:pt>
    <dgm:pt modelId="{89D0386C-6CC2-674C-957A-3F4CEA21B3DF}" type="pres">
      <dgm:prSet presAssocID="{CCBB06E4-035B-4C22-B1FA-43704948AD4B}" presName="parentTextArrow" presStyleLbl="node1" presStyleIdx="1" presStyleCnt="2"/>
      <dgm:spPr/>
    </dgm:pt>
  </dgm:ptLst>
  <dgm:cxnLst>
    <dgm:cxn modelId="{2DA4CB01-F5EF-4F78-BD6D-4A7A99863BC8}" srcId="{989D60BB-9B0C-4C74-9FC3-DD6ADB838BD3}" destId="{CCBB06E4-035B-4C22-B1FA-43704948AD4B}" srcOrd="0" destOrd="0" parTransId="{C28DAE4C-2B44-4B34-86D5-6ADCE7C8B4D2}" sibTransId="{F6D4C7B7-3BC0-446B-ADDD-4490E1D645FF}"/>
    <dgm:cxn modelId="{8FFE6907-4B42-6D45-9F10-F355C2428AE9}" type="presOf" srcId="{989D60BB-9B0C-4C74-9FC3-DD6ADB838BD3}" destId="{E5A06E3C-8006-8342-BD55-8BF641783150}" srcOrd="0" destOrd="0" presId="urn:microsoft.com/office/officeart/2005/8/layout/process4"/>
    <dgm:cxn modelId="{EE254E16-DE60-034E-8973-480355BE05F1}" type="presOf" srcId="{FAF56691-91A2-473D-B483-F46FF4772032}" destId="{15D703E0-F190-B945-9DF5-134BB2BADAD5}" srcOrd="0" destOrd="0" presId="urn:microsoft.com/office/officeart/2005/8/layout/process4"/>
    <dgm:cxn modelId="{E84FF336-42DF-4869-A579-497C94384BAB}" srcId="{B67075FE-6E82-4086-820E-D99C44315D5E}" destId="{70F795BD-29FD-4D82-BD49-CBD870AC335D}" srcOrd="1" destOrd="0" parTransId="{6276D101-B35C-4A61-8EB8-5DEC314AEEED}" sibTransId="{17C2C39B-ECF6-43D7-BA53-2464A067883C}"/>
    <dgm:cxn modelId="{35C0494A-DBB7-D446-BA71-C44A26B84ACB}" type="presOf" srcId="{B67075FE-6E82-4086-820E-D99C44315D5E}" destId="{DB5D0ED3-35FD-954F-882F-864B43F465B2}" srcOrd="0" destOrd="0" presId="urn:microsoft.com/office/officeart/2005/8/layout/process4"/>
    <dgm:cxn modelId="{927F595B-B739-437B-8680-ADFB33573AF6}" srcId="{B67075FE-6E82-4086-820E-D99C44315D5E}" destId="{7A4499CB-6045-4B08-B6F4-77E88179367F}" srcOrd="2" destOrd="0" parTransId="{02BD9637-FBAC-42AF-8528-8C4FE8158BC1}" sibTransId="{4263F954-A17E-4011-B491-3A7C59872129}"/>
    <dgm:cxn modelId="{F9E4D373-0ACC-3D49-BC24-399B41740547}" type="presOf" srcId="{B67075FE-6E82-4086-820E-D99C44315D5E}" destId="{60BEF03F-5D10-B848-8FB0-65962646D267}" srcOrd="1" destOrd="0" presId="urn:microsoft.com/office/officeart/2005/8/layout/process4"/>
    <dgm:cxn modelId="{3735288F-327B-EC45-B5EB-410C201813E9}" type="presOf" srcId="{70F795BD-29FD-4D82-BD49-CBD870AC335D}" destId="{9F745C0D-369D-174F-B754-E87538C79F85}" srcOrd="0" destOrd="0" presId="urn:microsoft.com/office/officeart/2005/8/layout/process4"/>
    <dgm:cxn modelId="{2EF39BAD-3FF3-A047-9164-EC220F342A31}" type="presOf" srcId="{7A4499CB-6045-4B08-B6F4-77E88179367F}" destId="{A9D31C93-5169-584F-87BC-0C5087BA96C4}" srcOrd="0" destOrd="0" presId="urn:microsoft.com/office/officeart/2005/8/layout/process4"/>
    <dgm:cxn modelId="{E2CDEFBA-183D-4D4D-B0B5-E8AB70EE6435}" srcId="{989D60BB-9B0C-4C74-9FC3-DD6ADB838BD3}" destId="{B67075FE-6E82-4086-820E-D99C44315D5E}" srcOrd="1" destOrd="0" parTransId="{BA66E25B-4FC7-4898-82F9-3691D6A89993}" sibTransId="{710D784E-0EFF-4B02-9277-E071A856E03A}"/>
    <dgm:cxn modelId="{AFEB88C6-09B3-44C1-929D-1FFB8A6BC77E}" srcId="{B67075FE-6E82-4086-820E-D99C44315D5E}" destId="{FAF56691-91A2-473D-B483-F46FF4772032}" srcOrd="0" destOrd="0" parTransId="{A0F04003-9893-475A-B653-0735270B4C9F}" sibTransId="{32DC9576-2AE4-4CB2-836F-1013BDC9773F}"/>
    <dgm:cxn modelId="{02D748E3-FD3D-5A45-8333-5EAA1A007981}" type="presOf" srcId="{CCBB06E4-035B-4C22-B1FA-43704948AD4B}" destId="{89D0386C-6CC2-674C-957A-3F4CEA21B3DF}" srcOrd="0" destOrd="0" presId="urn:microsoft.com/office/officeart/2005/8/layout/process4"/>
    <dgm:cxn modelId="{4D354C4F-3357-0947-B919-B9046AC2005E}" type="presParOf" srcId="{E5A06E3C-8006-8342-BD55-8BF641783150}" destId="{3615D76F-F9F6-814B-9C37-D8552E1DC8E3}" srcOrd="0" destOrd="0" presId="urn:microsoft.com/office/officeart/2005/8/layout/process4"/>
    <dgm:cxn modelId="{5714E809-F0D3-D44A-887D-EFE0F8DEB4CE}" type="presParOf" srcId="{3615D76F-F9F6-814B-9C37-D8552E1DC8E3}" destId="{DB5D0ED3-35FD-954F-882F-864B43F465B2}" srcOrd="0" destOrd="0" presId="urn:microsoft.com/office/officeart/2005/8/layout/process4"/>
    <dgm:cxn modelId="{EF3E84B8-D309-7C48-AAAF-0B4CA669CFC8}" type="presParOf" srcId="{3615D76F-F9F6-814B-9C37-D8552E1DC8E3}" destId="{60BEF03F-5D10-B848-8FB0-65962646D267}" srcOrd="1" destOrd="0" presId="urn:microsoft.com/office/officeart/2005/8/layout/process4"/>
    <dgm:cxn modelId="{C83C1048-D9BC-B144-BDAB-D709B37AB527}" type="presParOf" srcId="{3615D76F-F9F6-814B-9C37-D8552E1DC8E3}" destId="{B6FA95A8-EAAC-5843-93CD-D0D9E4E23D48}" srcOrd="2" destOrd="0" presId="urn:microsoft.com/office/officeart/2005/8/layout/process4"/>
    <dgm:cxn modelId="{8CD708DB-FFD9-9B4D-B00C-A054EB72405A}" type="presParOf" srcId="{B6FA95A8-EAAC-5843-93CD-D0D9E4E23D48}" destId="{15D703E0-F190-B945-9DF5-134BB2BADAD5}" srcOrd="0" destOrd="0" presId="urn:microsoft.com/office/officeart/2005/8/layout/process4"/>
    <dgm:cxn modelId="{F7289858-8086-FE43-95CB-47AE1DA42639}" type="presParOf" srcId="{B6FA95A8-EAAC-5843-93CD-D0D9E4E23D48}" destId="{9F745C0D-369D-174F-B754-E87538C79F85}" srcOrd="1" destOrd="0" presId="urn:microsoft.com/office/officeart/2005/8/layout/process4"/>
    <dgm:cxn modelId="{DF4AA460-2F44-C84A-BD92-823F1528422F}" type="presParOf" srcId="{B6FA95A8-EAAC-5843-93CD-D0D9E4E23D48}" destId="{A9D31C93-5169-584F-87BC-0C5087BA96C4}" srcOrd="2" destOrd="0" presId="urn:microsoft.com/office/officeart/2005/8/layout/process4"/>
    <dgm:cxn modelId="{75302918-DB81-F14A-9ECB-7E96D3541336}" type="presParOf" srcId="{E5A06E3C-8006-8342-BD55-8BF641783150}" destId="{A7445B90-4134-8B4C-812C-A38DB24B5DE4}" srcOrd="1" destOrd="0" presId="urn:microsoft.com/office/officeart/2005/8/layout/process4"/>
    <dgm:cxn modelId="{03C000AD-2348-AA45-B6DD-2032A2C2D221}" type="presParOf" srcId="{E5A06E3C-8006-8342-BD55-8BF641783150}" destId="{46BAA9B1-302D-114E-9A5F-E1D7B3135B13}" srcOrd="2" destOrd="0" presId="urn:microsoft.com/office/officeart/2005/8/layout/process4"/>
    <dgm:cxn modelId="{6F189534-F020-D54F-BF5E-29F2E04971AE}" type="presParOf" srcId="{46BAA9B1-302D-114E-9A5F-E1D7B3135B13}" destId="{89D0386C-6CC2-674C-957A-3F4CEA21B3D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664C566-D1B3-4708-B96B-DEA0BB51AE7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76A9025-0586-4175-A801-3AF9AD670EB4}">
      <dgm:prSet/>
      <dgm:spPr/>
      <dgm:t>
        <a:bodyPr/>
        <a:lstStyle/>
        <a:p>
          <a:pPr>
            <a:defRPr cap="all"/>
          </a:pPr>
          <a:r>
            <a:rPr lang="en-US" dirty="0"/>
            <a:t>You are the Focus</a:t>
          </a:r>
        </a:p>
      </dgm:t>
    </dgm:pt>
    <dgm:pt modelId="{20CBD46A-E35C-48C5-A56C-7883F0FCFB33}" type="parTrans" cxnId="{A83AD61B-43C2-45EC-979F-DCD4EBCFFA1C}">
      <dgm:prSet/>
      <dgm:spPr/>
      <dgm:t>
        <a:bodyPr/>
        <a:lstStyle/>
        <a:p>
          <a:endParaRPr lang="en-US"/>
        </a:p>
      </dgm:t>
    </dgm:pt>
    <dgm:pt modelId="{56F98DBD-FDD9-4493-8BD6-A4D5A6EFFC54}" type="sibTrans" cxnId="{A83AD61B-43C2-45EC-979F-DCD4EBCFFA1C}">
      <dgm:prSet/>
      <dgm:spPr/>
      <dgm:t>
        <a:bodyPr/>
        <a:lstStyle/>
        <a:p>
          <a:endParaRPr lang="en-US"/>
        </a:p>
      </dgm:t>
    </dgm:pt>
    <dgm:pt modelId="{05571905-2B2B-4729-B23E-051D39A7A7C0}">
      <dgm:prSet/>
      <dgm:spPr/>
      <dgm:t>
        <a:bodyPr/>
        <a:lstStyle/>
        <a:p>
          <a:pPr>
            <a:defRPr cap="all"/>
          </a:pPr>
          <a:r>
            <a:rPr lang="en-US" u="none" dirty="0"/>
            <a:t>One idea per slide </a:t>
          </a:r>
        </a:p>
      </dgm:t>
    </dgm:pt>
    <dgm:pt modelId="{F3A527B8-6CC8-47C8-AD0B-DD4CC0B1B94F}" type="parTrans" cxnId="{FF25F7D4-0D27-47AE-B0B3-A1BC56AF873F}">
      <dgm:prSet/>
      <dgm:spPr/>
      <dgm:t>
        <a:bodyPr/>
        <a:lstStyle/>
        <a:p>
          <a:endParaRPr lang="en-US"/>
        </a:p>
      </dgm:t>
    </dgm:pt>
    <dgm:pt modelId="{7B4C0488-DED1-42AD-A1D4-0B3087D71E4F}" type="sibTrans" cxnId="{FF25F7D4-0D27-47AE-B0B3-A1BC56AF873F}">
      <dgm:prSet/>
      <dgm:spPr/>
      <dgm:t>
        <a:bodyPr/>
        <a:lstStyle/>
        <a:p>
          <a:endParaRPr lang="en-US"/>
        </a:p>
      </dgm:t>
    </dgm:pt>
    <dgm:pt modelId="{56F50CC6-1F1E-4B9B-8F1D-4FCFD9110CDD}">
      <dgm:prSet/>
      <dgm:spPr/>
      <dgm:t>
        <a:bodyPr/>
        <a:lstStyle/>
        <a:p>
          <a:pPr>
            <a:defRPr cap="all"/>
          </a:pPr>
          <a:r>
            <a:rPr lang="en-US"/>
            <a:t>High quality visuals</a:t>
          </a:r>
        </a:p>
      </dgm:t>
    </dgm:pt>
    <dgm:pt modelId="{B977BE7B-ADB2-4E2D-A580-FC51F981A865}" type="parTrans" cxnId="{D60C3087-8273-48C7-84DD-9D79E527B97D}">
      <dgm:prSet/>
      <dgm:spPr/>
      <dgm:t>
        <a:bodyPr/>
        <a:lstStyle/>
        <a:p>
          <a:endParaRPr lang="en-US"/>
        </a:p>
      </dgm:t>
    </dgm:pt>
    <dgm:pt modelId="{76160DC5-B911-4A34-A7C5-02CFD67E960C}" type="sibTrans" cxnId="{D60C3087-8273-48C7-84DD-9D79E527B97D}">
      <dgm:prSet/>
      <dgm:spPr/>
      <dgm:t>
        <a:bodyPr/>
        <a:lstStyle/>
        <a:p>
          <a:endParaRPr lang="en-US"/>
        </a:p>
      </dgm:t>
    </dgm:pt>
    <dgm:pt modelId="{AFD77926-8D0E-4C2A-B4E9-6D4258A3E218}">
      <dgm:prSet/>
      <dgm:spPr/>
      <dgm:t>
        <a:bodyPr/>
        <a:lstStyle/>
        <a:p>
          <a:pPr>
            <a:defRPr cap="all"/>
          </a:pPr>
          <a:r>
            <a:rPr lang="en-US" dirty="0"/>
            <a:t>Clear at a glance</a:t>
          </a:r>
        </a:p>
      </dgm:t>
    </dgm:pt>
    <dgm:pt modelId="{2C2F5AB5-D0A0-41E1-A42B-1A3EE11355A0}" type="parTrans" cxnId="{C305C800-6258-4BB9-A9E7-2FEBF5DFE927}">
      <dgm:prSet/>
      <dgm:spPr/>
      <dgm:t>
        <a:bodyPr/>
        <a:lstStyle/>
        <a:p>
          <a:endParaRPr lang="en-US"/>
        </a:p>
      </dgm:t>
    </dgm:pt>
    <dgm:pt modelId="{C2F40FEC-77B5-49B3-BBCA-BBB91B593AF3}" type="sibTrans" cxnId="{C305C800-6258-4BB9-A9E7-2FEBF5DFE927}">
      <dgm:prSet/>
      <dgm:spPr/>
      <dgm:t>
        <a:bodyPr/>
        <a:lstStyle/>
        <a:p>
          <a:endParaRPr lang="en-US"/>
        </a:p>
      </dgm:t>
    </dgm:pt>
    <dgm:pt modelId="{01888E4D-FAC1-4419-8B1F-625850320BA5}" type="pres">
      <dgm:prSet presAssocID="{5664C566-D1B3-4708-B96B-DEA0BB51AE79}" presName="root" presStyleCnt="0">
        <dgm:presLayoutVars>
          <dgm:dir/>
          <dgm:resizeHandles val="exact"/>
        </dgm:presLayoutVars>
      </dgm:prSet>
      <dgm:spPr/>
    </dgm:pt>
    <dgm:pt modelId="{7A5595DE-849D-44D7-B762-8C34EB12E0C6}" type="pres">
      <dgm:prSet presAssocID="{076A9025-0586-4175-A801-3AF9AD670EB4}" presName="compNode" presStyleCnt="0"/>
      <dgm:spPr/>
    </dgm:pt>
    <dgm:pt modelId="{22067C22-220C-4EAB-8217-6C0BCB5AFCF9}" type="pres">
      <dgm:prSet presAssocID="{076A9025-0586-4175-A801-3AF9AD670EB4}" presName="iconBgRect" presStyleLbl="bgShp" presStyleIdx="0" presStyleCnt="4"/>
      <dgm:spPr/>
    </dgm:pt>
    <dgm:pt modelId="{0904FC96-8912-4CFC-A8B8-D3ACE15A7CCA}" type="pres">
      <dgm:prSet presAssocID="{076A9025-0586-4175-A801-3AF9AD670EB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9CB9035A-0164-41E7-8437-3A561D5EA66D}" type="pres">
      <dgm:prSet presAssocID="{076A9025-0586-4175-A801-3AF9AD670EB4}" presName="spaceRect" presStyleCnt="0"/>
      <dgm:spPr/>
    </dgm:pt>
    <dgm:pt modelId="{10D22B66-4880-4C98-8F57-2CFCC8F80ABC}" type="pres">
      <dgm:prSet presAssocID="{076A9025-0586-4175-A801-3AF9AD670EB4}" presName="textRect" presStyleLbl="revTx" presStyleIdx="0" presStyleCnt="4">
        <dgm:presLayoutVars>
          <dgm:chMax val="1"/>
          <dgm:chPref val="1"/>
        </dgm:presLayoutVars>
      </dgm:prSet>
      <dgm:spPr/>
    </dgm:pt>
    <dgm:pt modelId="{5CD1F5B6-DD1F-4641-BF9D-2BF0319554D7}" type="pres">
      <dgm:prSet presAssocID="{56F98DBD-FDD9-4493-8BD6-A4D5A6EFFC54}" presName="sibTrans" presStyleCnt="0"/>
      <dgm:spPr/>
    </dgm:pt>
    <dgm:pt modelId="{60602589-4CAE-4226-96BA-21E6DD70E328}" type="pres">
      <dgm:prSet presAssocID="{05571905-2B2B-4729-B23E-051D39A7A7C0}" presName="compNode" presStyleCnt="0"/>
      <dgm:spPr/>
    </dgm:pt>
    <dgm:pt modelId="{CCEF6D64-93F2-4726-8825-3DEEC8022170}" type="pres">
      <dgm:prSet presAssocID="{05571905-2B2B-4729-B23E-051D39A7A7C0}" presName="iconBgRect" presStyleLbl="bgShp" presStyleIdx="1" presStyleCnt="4"/>
      <dgm:spPr/>
    </dgm:pt>
    <dgm:pt modelId="{CA5A1AAB-75AF-4FB6-AA1D-EEDA35FF5D7B}" type="pres">
      <dgm:prSet presAssocID="{05571905-2B2B-4729-B23E-051D39A7A7C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4F4AB467-7375-4F4D-903B-916A24BFE2A7}" type="pres">
      <dgm:prSet presAssocID="{05571905-2B2B-4729-B23E-051D39A7A7C0}" presName="spaceRect" presStyleCnt="0"/>
      <dgm:spPr/>
    </dgm:pt>
    <dgm:pt modelId="{41287B10-6586-4851-88A2-7311E8B9B2CE}" type="pres">
      <dgm:prSet presAssocID="{05571905-2B2B-4729-B23E-051D39A7A7C0}" presName="textRect" presStyleLbl="revTx" presStyleIdx="1" presStyleCnt="4">
        <dgm:presLayoutVars>
          <dgm:chMax val="1"/>
          <dgm:chPref val="1"/>
        </dgm:presLayoutVars>
      </dgm:prSet>
      <dgm:spPr/>
    </dgm:pt>
    <dgm:pt modelId="{C0D1A678-E4BA-435E-992F-5AFE1CBF7474}" type="pres">
      <dgm:prSet presAssocID="{7B4C0488-DED1-42AD-A1D4-0B3087D71E4F}" presName="sibTrans" presStyleCnt="0"/>
      <dgm:spPr/>
    </dgm:pt>
    <dgm:pt modelId="{6647E4F3-0750-4101-AFB5-C26885AC07F7}" type="pres">
      <dgm:prSet presAssocID="{56F50CC6-1F1E-4B9B-8F1D-4FCFD9110CDD}" presName="compNode" presStyleCnt="0"/>
      <dgm:spPr/>
    </dgm:pt>
    <dgm:pt modelId="{78951449-2082-4453-AB6B-4644FCE31E59}" type="pres">
      <dgm:prSet presAssocID="{56F50CC6-1F1E-4B9B-8F1D-4FCFD9110CDD}" presName="iconBgRect" presStyleLbl="bgShp" presStyleIdx="2" presStyleCnt="4"/>
      <dgm:spPr/>
    </dgm:pt>
    <dgm:pt modelId="{7FDFB8FC-05AB-4A46-AD40-F290DC7AFBE7}" type="pres">
      <dgm:prSet presAssocID="{56F50CC6-1F1E-4B9B-8F1D-4FCFD9110CD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A645656A-398F-46FB-95FD-8CA46CDB141A}" type="pres">
      <dgm:prSet presAssocID="{56F50CC6-1F1E-4B9B-8F1D-4FCFD9110CDD}" presName="spaceRect" presStyleCnt="0"/>
      <dgm:spPr/>
    </dgm:pt>
    <dgm:pt modelId="{2B1FCDEF-D376-44A3-A8BD-AEAD519DF771}" type="pres">
      <dgm:prSet presAssocID="{56F50CC6-1F1E-4B9B-8F1D-4FCFD9110CDD}" presName="textRect" presStyleLbl="revTx" presStyleIdx="2" presStyleCnt="4">
        <dgm:presLayoutVars>
          <dgm:chMax val="1"/>
          <dgm:chPref val="1"/>
        </dgm:presLayoutVars>
      </dgm:prSet>
      <dgm:spPr/>
    </dgm:pt>
    <dgm:pt modelId="{6FE138BC-0929-48C8-975C-0AE8B0EAE2A7}" type="pres">
      <dgm:prSet presAssocID="{76160DC5-B911-4A34-A7C5-02CFD67E960C}" presName="sibTrans" presStyleCnt="0"/>
      <dgm:spPr/>
    </dgm:pt>
    <dgm:pt modelId="{95998568-0BD2-4588-AE2A-477D465A09C1}" type="pres">
      <dgm:prSet presAssocID="{AFD77926-8D0E-4C2A-B4E9-6D4258A3E218}" presName="compNode" presStyleCnt="0"/>
      <dgm:spPr/>
    </dgm:pt>
    <dgm:pt modelId="{3E5B3DBC-B3C4-4473-950F-008162808CD0}" type="pres">
      <dgm:prSet presAssocID="{AFD77926-8D0E-4C2A-B4E9-6D4258A3E218}" presName="iconBgRect" presStyleLbl="bgShp" presStyleIdx="3" presStyleCnt="4"/>
      <dgm:spPr/>
    </dgm:pt>
    <dgm:pt modelId="{8BAB5C58-E155-4DA9-99C6-AFEC73AE2944}" type="pres">
      <dgm:prSet presAssocID="{AFD77926-8D0E-4C2A-B4E9-6D4258A3E21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0A44CC52-5108-410A-A45A-A0D0D18190E5}" type="pres">
      <dgm:prSet presAssocID="{AFD77926-8D0E-4C2A-B4E9-6D4258A3E218}" presName="spaceRect" presStyleCnt="0"/>
      <dgm:spPr/>
    </dgm:pt>
    <dgm:pt modelId="{3EBBF5C6-0BD5-4F27-B534-4A2F145BF56D}" type="pres">
      <dgm:prSet presAssocID="{AFD77926-8D0E-4C2A-B4E9-6D4258A3E21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305C800-6258-4BB9-A9E7-2FEBF5DFE927}" srcId="{5664C566-D1B3-4708-B96B-DEA0BB51AE79}" destId="{AFD77926-8D0E-4C2A-B4E9-6D4258A3E218}" srcOrd="3" destOrd="0" parTransId="{2C2F5AB5-D0A0-41E1-A42B-1A3EE11355A0}" sibTransId="{C2F40FEC-77B5-49B3-BBCA-BBB91B593AF3}"/>
    <dgm:cxn modelId="{D09CA013-F548-4D61-862C-8B1D2D850E56}" type="presOf" srcId="{56F50CC6-1F1E-4B9B-8F1D-4FCFD9110CDD}" destId="{2B1FCDEF-D376-44A3-A8BD-AEAD519DF771}" srcOrd="0" destOrd="0" presId="urn:microsoft.com/office/officeart/2018/5/layout/IconCircleLabelList"/>
    <dgm:cxn modelId="{A83AD61B-43C2-45EC-979F-DCD4EBCFFA1C}" srcId="{5664C566-D1B3-4708-B96B-DEA0BB51AE79}" destId="{076A9025-0586-4175-A801-3AF9AD670EB4}" srcOrd="0" destOrd="0" parTransId="{20CBD46A-E35C-48C5-A56C-7883F0FCFB33}" sibTransId="{56F98DBD-FDD9-4493-8BD6-A4D5A6EFFC54}"/>
    <dgm:cxn modelId="{12F3D11F-7E11-47F4-82BB-092EF151C6A8}" type="presOf" srcId="{5664C566-D1B3-4708-B96B-DEA0BB51AE79}" destId="{01888E4D-FAC1-4419-8B1F-625850320BA5}" srcOrd="0" destOrd="0" presId="urn:microsoft.com/office/officeart/2018/5/layout/IconCircleLabelList"/>
    <dgm:cxn modelId="{8D9CFE1F-A8A0-48FC-AFC0-F63C7D0DCBE8}" type="presOf" srcId="{AFD77926-8D0E-4C2A-B4E9-6D4258A3E218}" destId="{3EBBF5C6-0BD5-4F27-B534-4A2F145BF56D}" srcOrd="0" destOrd="0" presId="urn:microsoft.com/office/officeart/2018/5/layout/IconCircleLabelList"/>
    <dgm:cxn modelId="{7A908924-E25B-4943-8F4E-7F621683683A}" type="presOf" srcId="{076A9025-0586-4175-A801-3AF9AD670EB4}" destId="{10D22B66-4880-4C98-8F57-2CFCC8F80ABC}" srcOrd="0" destOrd="0" presId="urn:microsoft.com/office/officeart/2018/5/layout/IconCircleLabelList"/>
    <dgm:cxn modelId="{5004A02F-045F-4AC6-9DE3-498D17933AB6}" type="presOf" srcId="{05571905-2B2B-4729-B23E-051D39A7A7C0}" destId="{41287B10-6586-4851-88A2-7311E8B9B2CE}" srcOrd="0" destOrd="0" presId="urn:microsoft.com/office/officeart/2018/5/layout/IconCircleLabelList"/>
    <dgm:cxn modelId="{D60C3087-8273-48C7-84DD-9D79E527B97D}" srcId="{5664C566-D1B3-4708-B96B-DEA0BB51AE79}" destId="{56F50CC6-1F1E-4B9B-8F1D-4FCFD9110CDD}" srcOrd="2" destOrd="0" parTransId="{B977BE7B-ADB2-4E2D-A580-FC51F981A865}" sibTransId="{76160DC5-B911-4A34-A7C5-02CFD67E960C}"/>
    <dgm:cxn modelId="{FF25F7D4-0D27-47AE-B0B3-A1BC56AF873F}" srcId="{5664C566-D1B3-4708-B96B-DEA0BB51AE79}" destId="{05571905-2B2B-4729-B23E-051D39A7A7C0}" srcOrd="1" destOrd="0" parTransId="{F3A527B8-6CC8-47C8-AD0B-DD4CC0B1B94F}" sibTransId="{7B4C0488-DED1-42AD-A1D4-0B3087D71E4F}"/>
    <dgm:cxn modelId="{0DF1DD9B-155A-421F-A856-BF190F54F331}" type="presParOf" srcId="{01888E4D-FAC1-4419-8B1F-625850320BA5}" destId="{7A5595DE-849D-44D7-B762-8C34EB12E0C6}" srcOrd="0" destOrd="0" presId="urn:microsoft.com/office/officeart/2018/5/layout/IconCircleLabelList"/>
    <dgm:cxn modelId="{471C68AA-5E8B-4145-AFD5-F6215EC79135}" type="presParOf" srcId="{7A5595DE-849D-44D7-B762-8C34EB12E0C6}" destId="{22067C22-220C-4EAB-8217-6C0BCB5AFCF9}" srcOrd="0" destOrd="0" presId="urn:microsoft.com/office/officeart/2018/5/layout/IconCircleLabelList"/>
    <dgm:cxn modelId="{F1AE102A-9DCA-401D-94DE-C13620F0382E}" type="presParOf" srcId="{7A5595DE-849D-44D7-B762-8C34EB12E0C6}" destId="{0904FC96-8912-4CFC-A8B8-D3ACE15A7CCA}" srcOrd="1" destOrd="0" presId="urn:microsoft.com/office/officeart/2018/5/layout/IconCircleLabelList"/>
    <dgm:cxn modelId="{491C2FD0-7768-4E58-9C50-810567480E51}" type="presParOf" srcId="{7A5595DE-849D-44D7-B762-8C34EB12E0C6}" destId="{9CB9035A-0164-41E7-8437-3A561D5EA66D}" srcOrd="2" destOrd="0" presId="urn:microsoft.com/office/officeart/2018/5/layout/IconCircleLabelList"/>
    <dgm:cxn modelId="{FBD636DA-1C85-47BB-8CDD-136571187203}" type="presParOf" srcId="{7A5595DE-849D-44D7-B762-8C34EB12E0C6}" destId="{10D22B66-4880-4C98-8F57-2CFCC8F80ABC}" srcOrd="3" destOrd="0" presId="urn:microsoft.com/office/officeart/2018/5/layout/IconCircleLabelList"/>
    <dgm:cxn modelId="{E0865B1C-058E-4787-ABC8-7780E2D5091A}" type="presParOf" srcId="{01888E4D-FAC1-4419-8B1F-625850320BA5}" destId="{5CD1F5B6-DD1F-4641-BF9D-2BF0319554D7}" srcOrd="1" destOrd="0" presId="urn:microsoft.com/office/officeart/2018/5/layout/IconCircleLabelList"/>
    <dgm:cxn modelId="{5D7CEEB5-5153-43A8-B92A-32B03EF0BA5F}" type="presParOf" srcId="{01888E4D-FAC1-4419-8B1F-625850320BA5}" destId="{60602589-4CAE-4226-96BA-21E6DD70E328}" srcOrd="2" destOrd="0" presId="urn:microsoft.com/office/officeart/2018/5/layout/IconCircleLabelList"/>
    <dgm:cxn modelId="{5A96B76B-DD4A-4B4C-96D2-D24EEBBF9876}" type="presParOf" srcId="{60602589-4CAE-4226-96BA-21E6DD70E328}" destId="{CCEF6D64-93F2-4726-8825-3DEEC8022170}" srcOrd="0" destOrd="0" presId="urn:microsoft.com/office/officeart/2018/5/layout/IconCircleLabelList"/>
    <dgm:cxn modelId="{D9021C41-92F1-4CCA-906E-BE3D1342C663}" type="presParOf" srcId="{60602589-4CAE-4226-96BA-21E6DD70E328}" destId="{CA5A1AAB-75AF-4FB6-AA1D-EEDA35FF5D7B}" srcOrd="1" destOrd="0" presId="urn:microsoft.com/office/officeart/2018/5/layout/IconCircleLabelList"/>
    <dgm:cxn modelId="{323C1EF3-BB94-49C3-92CB-4E2350D90A5B}" type="presParOf" srcId="{60602589-4CAE-4226-96BA-21E6DD70E328}" destId="{4F4AB467-7375-4F4D-903B-916A24BFE2A7}" srcOrd="2" destOrd="0" presId="urn:microsoft.com/office/officeart/2018/5/layout/IconCircleLabelList"/>
    <dgm:cxn modelId="{29B3ADE2-1F23-49C1-860D-3338D3E9CA5C}" type="presParOf" srcId="{60602589-4CAE-4226-96BA-21E6DD70E328}" destId="{41287B10-6586-4851-88A2-7311E8B9B2CE}" srcOrd="3" destOrd="0" presId="urn:microsoft.com/office/officeart/2018/5/layout/IconCircleLabelList"/>
    <dgm:cxn modelId="{0DF72A99-6AB8-471F-AC98-F479CC551E5A}" type="presParOf" srcId="{01888E4D-FAC1-4419-8B1F-625850320BA5}" destId="{C0D1A678-E4BA-435E-992F-5AFE1CBF7474}" srcOrd="3" destOrd="0" presId="urn:microsoft.com/office/officeart/2018/5/layout/IconCircleLabelList"/>
    <dgm:cxn modelId="{9D565282-1E22-412F-BC3A-F1F6FBEB9B23}" type="presParOf" srcId="{01888E4D-FAC1-4419-8B1F-625850320BA5}" destId="{6647E4F3-0750-4101-AFB5-C26885AC07F7}" srcOrd="4" destOrd="0" presId="urn:microsoft.com/office/officeart/2018/5/layout/IconCircleLabelList"/>
    <dgm:cxn modelId="{B37CE624-7321-4541-9231-B251623E6387}" type="presParOf" srcId="{6647E4F3-0750-4101-AFB5-C26885AC07F7}" destId="{78951449-2082-4453-AB6B-4644FCE31E59}" srcOrd="0" destOrd="0" presId="urn:microsoft.com/office/officeart/2018/5/layout/IconCircleLabelList"/>
    <dgm:cxn modelId="{4B8821AD-87B9-493E-AB31-D277095E43AD}" type="presParOf" srcId="{6647E4F3-0750-4101-AFB5-C26885AC07F7}" destId="{7FDFB8FC-05AB-4A46-AD40-F290DC7AFBE7}" srcOrd="1" destOrd="0" presId="urn:microsoft.com/office/officeart/2018/5/layout/IconCircleLabelList"/>
    <dgm:cxn modelId="{B2E27F2F-BA75-4138-B587-30A742C4E7D0}" type="presParOf" srcId="{6647E4F3-0750-4101-AFB5-C26885AC07F7}" destId="{A645656A-398F-46FB-95FD-8CA46CDB141A}" srcOrd="2" destOrd="0" presId="urn:microsoft.com/office/officeart/2018/5/layout/IconCircleLabelList"/>
    <dgm:cxn modelId="{F0F8E51B-A48E-4436-A4FF-7A85915632E6}" type="presParOf" srcId="{6647E4F3-0750-4101-AFB5-C26885AC07F7}" destId="{2B1FCDEF-D376-44A3-A8BD-AEAD519DF771}" srcOrd="3" destOrd="0" presId="urn:microsoft.com/office/officeart/2018/5/layout/IconCircleLabelList"/>
    <dgm:cxn modelId="{9AFBF1E6-EBB1-4858-B396-344C8F0E2270}" type="presParOf" srcId="{01888E4D-FAC1-4419-8B1F-625850320BA5}" destId="{6FE138BC-0929-48C8-975C-0AE8B0EAE2A7}" srcOrd="5" destOrd="0" presId="urn:microsoft.com/office/officeart/2018/5/layout/IconCircleLabelList"/>
    <dgm:cxn modelId="{F5DA115E-6394-4EFB-AB1D-8548935DE391}" type="presParOf" srcId="{01888E4D-FAC1-4419-8B1F-625850320BA5}" destId="{95998568-0BD2-4588-AE2A-477D465A09C1}" srcOrd="6" destOrd="0" presId="urn:microsoft.com/office/officeart/2018/5/layout/IconCircleLabelList"/>
    <dgm:cxn modelId="{C7F304DF-4FF4-4B00-856F-5CC51F8D8582}" type="presParOf" srcId="{95998568-0BD2-4588-AE2A-477D465A09C1}" destId="{3E5B3DBC-B3C4-4473-950F-008162808CD0}" srcOrd="0" destOrd="0" presId="urn:microsoft.com/office/officeart/2018/5/layout/IconCircleLabelList"/>
    <dgm:cxn modelId="{AE5E6305-88AD-428F-867C-C7BEB4D63889}" type="presParOf" srcId="{95998568-0BD2-4588-AE2A-477D465A09C1}" destId="{8BAB5C58-E155-4DA9-99C6-AFEC73AE2944}" srcOrd="1" destOrd="0" presId="urn:microsoft.com/office/officeart/2018/5/layout/IconCircleLabelList"/>
    <dgm:cxn modelId="{D4B7D06D-1E21-4A50-954E-EE3A7859AB9C}" type="presParOf" srcId="{95998568-0BD2-4588-AE2A-477D465A09C1}" destId="{0A44CC52-5108-410A-A45A-A0D0D18190E5}" srcOrd="2" destOrd="0" presId="urn:microsoft.com/office/officeart/2018/5/layout/IconCircleLabelList"/>
    <dgm:cxn modelId="{ACA84302-6A37-462D-A9CA-8D99B5812B42}" type="presParOf" srcId="{95998568-0BD2-4588-AE2A-477D465A09C1}" destId="{3EBBF5C6-0BD5-4F27-B534-4A2F145BF56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0743674-280E-44FF-9BE3-3571F981B566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F6C7D99-A8FF-4497-988A-512E91804558}">
      <dgm:prSet/>
      <dgm:spPr/>
      <dgm:t>
        <a:bodyPr/>
        <a:lstStyle/>
        <a:p>
          <a:r>
            <a:rPr lang="en-US"/>
            <a:t>Do not read your slides</a:t>
          </a:r>
        </a:p>
      </dgm:t>
    </dgm:pt>
    <dgm:pt modelId="{3AAE44C4-9D44-4974-B743-66331BD68FA2}" type="parTrans" cxnId="{70D0ABD0-8FC9-490F-AA14-5D24AA15E4BA}">
      <dgm:prSet/>
      <dgm:spPr/>
      <dgm:t>
        <a:bodyPr/>
        <a:lstStyle/>
        <a:p>
          <a:endParaRPr lang="en-US"/>
        </a:p>
      </dgm:t>
    </dgm:pt>
    <dgm:pt modelId="{C0D8643E-320E-4BC6-8D84-ECB5BC56CA03}" type="sibTrans" cxnId="{70D0ABD0-8FC9-490F-AA14-5D24AA15E4BA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33FB2F9E-6691-46E0-930E-846D53B65D07}">
      <dgm:prSet/>
      <dgm:spPr/>
      <dgm:t>
        <a:bodyPr/>
        <a:lstStyle/>
        <a:p>
          <a:r>
            <a:rPr lang="en-US"/>
            <a:t>Speak slowly and clearly</a:t>
          </a:r>
        </a:p>
      </dgm:t>
    </dgm:pt>
    <dgm:pt modelId="{92DD5FBA-A260-497B-B612-994544B65A54}" type="parTrans" cxnId="{938B8FDF-50E1-4D2C-957D-AA18586FFD1A}">
      <dgm:prSet/>
      <dgm:spPr/>
      <dgm:t>
        <a:bodyPr/>
        <a:lstStyle/>
        <a:p>
          <a:endParaRPr lang="en-US"/>
        </a:p>
      </dgm:t>
    </dgm:pt>
    <dgm:pt modelId="{7877AE2B-EE5F-49CF-AAFC-973F9F28AC47}" type="sibTrans" cxnId="{938B8FDF-50E1-4D2C-957D-AA18586FFD1A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D049F017-0A9F-4744-9711-C7FE91215171}">
      <dgm:prSet/>
      <dgm:spPr/>
      <dgm:t>
        <a:bodyPr/>
        <a:lstStyle/>
        <a:p>
          <a:r>
            <a:rPr lang="en-US"/>
            <a:t>Use natural gestures</a:t>
          </a:r>
        </a:p>
      </dgm:t>
    </dgm:pt>
    <dgm:pt modelId="{69F68D8F-EA10-44F7-8AF0-99F50C8030D0}" type="parTrans" cxnId="{F84F6F91-7AAB-43FE-86FF-48A36616A291}">
      <dgm:prSet/>
      <dgm:spPr/>
      <dgm:t>
        <a:bodyPr/>
        <a:lstStyle/>
        <a:p>
          <a:endParaRPr lang="en-US"/>
        </a:p>
      </dgm:t>
    </dgm:pt>
    <dgm:pt modelId="{1B4BF291-4204-4735-94B3-1F066514D241}" type="sibTrans" cxnId="{F84F6F91-7AAB-43FE-86FF-48A36616A291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3F360EE2-89EB-5642-9B00-D473FBD08A46}" type="pres">
      <dgm:prSet presAssocID="{70743674-280E-44FF-9BE3-3571F981B566}" presName="Name0" presStyleCnt="0">
        <dgm:presLayoutVars>
          <dgm:animLvl val="lvl"/>
          <dgm:resizeHandles val="exact"/>
        </dgm:presLayoutVars>
      </dgm:prSet>
      <dgm:spPr/>
    </dgm:pt>
    <dgm:pt modelId="{60050122-0EFF-784A-84FB-B54BBD2EEB7E}" type="pres">
      <dgm:prSet presAssocID="{DF6C7D99-A8FF-4497-988A-512E91804558}" presName="compositeNode" presStyleCnt="0">
        <dgm:presLayoutVars>
          <dgm:bulletEnabled val="1"/>
        </dgm:presLayoutVars>
      </dgm:prSet>
      <dgm:spPr/>
    </dgm:pt>
    <dgm:pt modelId="{2AA1DAC6-B1B1-2A49-A0FF-587C13DD1ABD}" type="pres">
      <dgm:prSet presAssocID="{DF6C7D99-A8FF-4497-988A-512E91804558}" presName="bgRect" presStyleLbl="bgAccFollowNode1" presStyleIdx="0" presStyleCnt="3"/>
      <dgm:spPr/>
    </dgm:pt>
    <dgm:pt modelId="{49256665-A082-6941-A040-631510AD2CF9}" type="pres">
      <dgm:prSet presAssocID="{C0D8643E-320E-4BC6-8D84-ECB5BC56CA03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10FDB110-C0F3-1546-96B5-66DA09172D95}" type="pres">
      <dgm:prSet presAssocID="{DF6C7D99-A8FF-4497-988A-512E91804558}" presName="bottomLine" presStyleLbl="alignNode1" presStyleIdx="1" presStyleCnt="6">
        <dgm:presLayoutVars/>
      </dgm:prSet>
      <dgm:spPr/>
    </dgm:pt>
    <dgm:pt modelId="{38A1CE4F-E725-1A43-88E7-820272B8B61A}" type="pres">
      <dgm:prSet presAssocID="{DF6C7D99-A8FF-4497-988A-512E91804558}" presName="nodeText" presStyleLbl="bgAccFollowNode1" presStyleIdx="0" presStyleCnt="3">
        <dgm:presLayoutVars>
          <dgm:bulletEnabled val="1"/>
        </dgm:presLayoutVars>
      </dgm:prSet>
      <dgm:spPr/>
    </dgm:pt>
    <dgm:pt modelId="{BD4000C2-382A-ED48-8722-2E0E1677E7C2}" type="pres">
      <dgm:prSet presAssocID="{C0D8643E-320E-4BC6-8D84-ECB5BC56CA03}" presName="sibTrans" presStyleCnt="0"/>
      <dgm:spPr/>
    </dgm:pt>
    <dgm:pt modelId="{785EF701-11C8-BD43-A2B8-C2CA25804B94}" type="pres">
      <dgm:prSet presAssocID="{33FB2F9E-6691-46E0-930E-846D53B65D07}" presName="compositeNode" presStyleCnt="0">
        <dgm:presLayoutVars>
          <dgm:bulletEnabled val="1"/>
        </dgm:presLayoutVars>
      </dgm:prSet>
      <dgm:spPr/>
    </dgm:pt>
    <dgm:pt modelId="{357DBCFD-041D-E840-BA2F-2B8CB426E621}" type="pres">
      <dgm:prSet presAssocID="{33FB2F9E-6691-46E0-930E-846D53B65D07}" presName="bgRect" presStyleLbl="bgAccFollowNode1" presStyleIdx="1" presStyleCnt="3"/>
      <dgm:spPr/>
    </dgm:pt>
    <dgm:pt modelId="{8C8C5046-6522-294F-ADA3-4969B6CC2377}" type="pres">
      <dgm:prSet presAssocID="{7877AE2B-EE5F-49CF-AAFC-973F9F28AC47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77233480-3C4C-D94C-B09B-47D7E229BDE2}" type="pres">
      <dgm:prSet presAssocID="{33FB2F9E-6691-46E0-930E-846D53B65D07}" presName="bottomLine" presStyleLbl="alignNode1" presStyleIdx="3" presStyleCnt="6">
        <dgm:presLayoutVars/>
      </dgm:prSet>
      <dgm:spPr/>
    </dgm:pt>
    <dgm:pt modelId="{62D6620B-2E08-314E-8659-08160E8CDC28}" type="pres">
      <dgm:prSet presAssocID="{33FB2F9E-6691-46E0-930E-846D53B65D07}" presName="nodeText" presStyleLbl="bgAccFollowNode1" presStyleIdx="1" presStyleCnt="3">
        <dgm:presLayoutVars>
          <dgm:bulletEnabled val="1"/>
        </dgm:presLayoutVars>
      </dgm:prSet>
      <dgm:spPr/>
    </dgm:pt>
    <dgm:pt modelId="{094D988C-56DC-9043-8330-821AE45743ED}" type="pres">
      <dgm:prSet presAssocID="{7877AE2B-EE5F-49CF-AAFC-973F9F28AC47}" presName="sibTrans" presStyleCnt="0"/>
      <dgm:spPr/>
    </dgm:pt>
    <dgm:pt modelId="{A015BD3F-C23D-1D40-A1EB-49EB103FC641}" type="pres">
      <dgm:prSet presAssocID="{D049F017-0A9F-4744-9711-C7FE91215171}" presName="compositeNode" presStyleCnt="0">
        <dgm:presLayoutVars>
          <dgm:bulletEnabled val="1"/>
        </dgm:presLayoutVars>
      </dgm:prSet>
      <dgm:spPr/>
    </dgm:pt>
    <dgm:pt modelId="{08A27DD8-C9FB-C846-A0B6-76C6A40386B7}" type="pres">
      <dgm:prSet presAssocID="{D049F017-0A9F-4744-9711-C7FE91215171}" presName="bgRect" presStyleLbl="bgAccFollowNode1" presStyleIdx="2" presStyleCnt="3"/>
      <dgm:spPr/>
    </dgm:pt>
    <dgm:pt modelId="{DE0025A3-C0A6-2A47-9C51-7D64B1E10BC4}" type="pres">
      <dgm:prSet presAssocID="{1B4BF291-4204-4735-94B3-1F066514D241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25D34B9E-56C0-1741-8FBF-9173D8F65FBA}" type="pres">
      <dgm:prSet presAssocID="{D049F017-0A9F-4744-9711-C7FE91215171}" presName="bottomLine" presStyleLbl="alignNode1" presStyleIdx="5" presStyleCnt="6">
        <dgm:presLayoutVars/>
      </dgm:prSet>
      <dgm:spPr/>
    </dgm:pt>
    <dgm:pt modelId="{C17BD504-BD07-D740-BF86-8EB2C2E672F6}" type="pres">
      <dgm:prSet presAssocID="{D049F017-0A9F-4744-9711-C7FE91215171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C26B5418-769C-9347-8AFE-B2AB3B4680DD}" type="presOf" srcId="{1B4BF291-4204-4735-94B3-1F066514D241}" destId="{DE0025A3-C0A6-2A47-9C51-7D64B1E10BC4}" srcOrd="0" destOrd="0" presId="urn:microsoft.com/office/officeart/2016/7/layout/BasicLinearProcessNumbered"/>
    <dgm:cxn modelId="{F435891F-076D-4244-8B3E-FDE7B9C6E744}" type="presOf" srcId="{7877AE2B-EE5F-49CF-AAFC-973F9F28AC47}" destId="{8C8C5046-6522-294F-ADA3-4969B6CC2377}" srcOrd="0" destOrd="0" presId="urn:microsoft.com/office/officeart/2016/7/layout/BasicLinearProcessNumbered"/>
    <dgm:cxn modelId="{4EB20359-440D-8946-A32B-16A20D0661FF}" type="presOf" srcId="{C0D8643E-320E-4BC6-8D84-ECB5BC56CA03}" destId="{49256665-A082-6941-A040-631510AD2CF9}" srcOrd="0" destOrd="0" presId="urn:microsoft.com/office/officeart/2016/7/layout/BasicLinearProcessNumbered"/>
    <dgm:cxn modelId="{518E567B-2CEE-4042-BA3D-106848DCEEFB}" type="presOf" srcId="{70743674-280E-44FF-9BE3-3571F981B566}" destId="{3F360EE2-89EB-5642-9B00-D473FBD08A46}" srcOrd="0" destOrd="0" presId="urn:microsoft.com/office/officeart/2016/7/layout/BasicLinearProcessNumbered"/>
    <dgm:cxn modelId="{8539E57B-3A02-FE47-9A39-E72A127A5629}" type="presOf" srcId="{DF6C7D99-A8FF-4497-988A-512E91804558}" destId="{38A1CE4F-E725-1A43-88E7-820272B8B61A}" srcOrd="1" destOrd="0" presId="urn:microsoft.com/office/officeart/2016/7/layout/BasicLinearProcessNumbered"/>
    <dgm:cxn modelId="{F84F6F91-7AAB-43FE-86FF-48A36616A291}" srcId="{70743674-280E-44FF-9BE3-3571F981B566}" destId="{D049F017-0A9F-4744-9711-C7FE91215171}" srcOrd="2" destOrd="0" parTransId="{69F68D8F-EA10-44F7-8AF0-99F50C8030D0}" sibTransId="{1B4BF291-4204-4735-94B3-1F066514D241}"/>
    <dgm:cxn modelId="{E27F0399-3034-0743-9073-41EC700A2221}" type="presOf" srcId="{33FB2F9E-6691-46E0-930E-846D53B65D07}" destId="{62D6620B-2E08-314E-8659-08160E8CDC28}" srcOrd="1" destOrd="0" presId="urn:microsoft.com/office/officeart/2016/7/layout/BasicLinearProcessNumbered"/>
    <dgm:cxn modelId="{502E1DAD-0D8B-3C4F-87C4-2E7F3D8CC789}" type="presOf" srcId="{DF6C7D99-A8FF-4497-988A-512E91804558}" destId="{2AA1DAC6-B1B1-2A49-A0FF-587C13DD1ABD}" srcOrd="0" destOrd="0" presId="urn:microsoft.com/office/officeart/2016/7/layout/BasicLinearProcessNumbered"/>
    <dgm:cxn modelId="{448AACB2-09EA-5A46-9715-F86C8AB44FD6}" type="presOf" srcId="{D049F017-0A9F-4744-9711-C7FE91215171}" destId="{C17BD504-BD07-D740-BF86-8EB2C2E672F6}" srcOrd="1" destOrd="0" presId="urn:microsoft.com/office/officeart/2016/7/layout/BasicLinearProcessNumbered"/>
    <dgm:cxn modelId="{F1206DC6-9FB8-8543-9EE6-ED534CE60F58}" type="presOf" srcId="{33FB2F9E-6691-46E0-930E-846D53B65D07}" destId="{357DBCFD-041D-E840-BA2F-2B8CB426E621}" srcOrd="0" destOrd="0" presId="urn:microsoft.com/office/officeart/2016/7/layout/BasicLinearProcessNumbered"/>
    <dgm:cxn modelId="{24840DC8-0F7C-6C41-AE06-E90CF1687D12}" type="presOf" srcId="{D049F017-0A9F-4744-9711-C7FE91215171}" destId="{08A27DD8-C9FB-C846-A0B6-76C6A40386B7}" srcOrd="0" destOrd="0" presId="urn:microsoft.com/office/officeart/2016/7/layout/BasicLinearProcessNumbered"/>
    <dgm:cxn modelId="{70D0ABD0-8FC9-490F-AA14-5D24AA15E4BA}" srcId="{70743674-280E-44FF-9BE3-3571F981B566}" destId="{DF6C7D99-A8FF-4497-988A-512E91804558}" srcOrd="0" destOrd="0" parTransId="{3AAE44C4-9D44-4974-B743-66331BD68FA2}" sibTransId="{C0D8643E-320E-4BC6-8D84-ECB5BC56CA03}"/>
    <dgm:cxn modelId="{938B8FDF-50E1-4D2C-957D-AA18586FFD1A}" srcId="{70743674-280E-44FF-9BE3-3571F981B566}" destId="{33FB2F9E-6691-46E0-930E-846D53B65D07}" srcOrd="1" destOrd="0" parTransId="{92DD5FBA-A260-497B-B612-994544B65A54}" sibTransId="{7877AE2B-EE5F-49CF-AAFC-973F9F28AC47}"/>
    <dgm:cxn modelId="{7DC18DE1-93A4-0142-95D8-82D99C535B7A}" type="presParOf" srcId="{3F360EE2-89EB-5642-9B00-D473FBD08A46}" destId="{60050122-0EFF-784A-84FB-B54BBD2EEB7E}" srcOrd="0" destOrd="0" presId="urn:microsoft.com/office/officeart/2016/7/layout/BasicLinearProcessNumbered"/>
    <dgm:cxn modelId="{B3788A5F-60BC-2A40-B815-005A15C1ED93}" type="presParOf" srcId="{60050122-0EFF-784A-84FB-B54BBD2EEB7E}" destId="{2AA1DAC6-B1B1-2A49-A0FF-587C13DD1ABD}" srcOrd="0" destOrd="0" presId="urn:microsoft.com/office/officeart/2016/7/layout/BasicLinearProcessNumbered"/>
    <dgm:cxn modelId="{318F29DF-16D3-134E-8CB6-08F831C6D389}" type="presParOf" srcId="{60050122-0EFF-784A-84FB-B54BBD2EEB7E}" destId="{49256665-A082-6941-A040-631510AD2CF9}" srcOrd="1" destOrd="0" presId="urn:microsoft.com/office/officeart/2016/7/layout/BasicLinearProcessNumbered"/>
    <dgm:cxn modelId="{E8392B87-458C-EC45-AF1A-381E69D1A936}" type="presParOf" srcId="{60050122-0EFF-784A-84FB-B54BBD2EEB7E}" destId="{10FDB110-C0F3-1546-96B5-66DA09172D95}" srcOrd="2" destOrd="0" presId="urn:microsoft.com/office/officeart/2016/7/layout/BasicLinearProcessNumbered"/>
    <dgm:cxn modelId="{20E9C26A-DFAF-8F44-81D1-265238F8CB6D}" type="presParOf" srcId="{60050122-0EFF-784A-84FB-B54BBD2EEB7E}" destId="{38A1CE4F-E725-1A43-88E7-820272B8B61A}" srcOrd="3" destOrd="0" presId="urn:microsoft.com/office/officeart/2016/7/layout/BasicLinearProcessNumbered"/>
    <dgm:cxn modelId="{3911AD11-92EB-5F4B-85DE-D9CE20E829E6}" type="presParOf" srcId="{3F360EE2-89EB-5642-9B00-D473FBD08A46}" destId="{BD4000C2-382A-ED48-8722-2E0E1677E7C2}" srcOrd="1" destOrd="0" presId="urn:microsoft.com/office/officeart/2016/7/layout/BasicLinearProcessNumbered"/>
    <dgm:cxn modelId="{81953F42-5AEB-5546-A6A4-61DF058B3A61}" type="presParOf" srcId="{3F360EE2-89EB-5642-9B00-D473FBD08A46}" destId="{785EF701-11C8-BD43-A2B8-C2CA25804B94}" srcOrd="2" destOrd="0" presId="urn:microsoft.com/office/officeart/2016/7/layout/BasicLinearProcessNumbered"/>
    <dgm:cxn modelId="{9A8B92BB-3361-B34B-9AE5-5093F5411B38}" type="presParOf" srcId="{785EF701-11C8-BD43-A2B8-C2CA25804B94}" destId="{357DBCFD-041D-E840-BA2F-2B8CB426E621}" srcOrd="0" destOrd="0" presId="urn:microsoft.com/office/officeart/2016/7/layout/BasicLinearProcessNumbered"/>
    <dgm:cxn modelId="{05D6AFC1-5054-694B-ADA9-D387ECF7E605}" type="presParOf" srcId="{785EF701-11C8-BD43-A2B8-C2CA25804B94}" destId="{8C8C5046-6522-294F-ADA3-4969B6CC2377}" srcOrd="1" destOrd="0" presId="urn:microsoft.com/office/officeart/2016/7/layout/BasicLinearProcessNumbered"/>
    <dgm:cxn modelId="{DCBA1F34-E4C4-B949-B4D0-905B863FEC16}" type="presParOf" srcId="{785EF701-11C8-BD43-A2B8-C2CA25804B94}" destId="{77233480-3C4C-D94C-B09B-47D7E229BDE2}" srcOrd="2" destOrd="0" presId="urn:microsoft.com/office/officeart/2016/7/layout/BasicLinearProcessNumbered"/>
    <dgm:cxn modelId="{F52035B1-818B-8D41-83AF-9A5DDA6C3177}" type="presParOf" srcId="{785EF701-11C8-BD43-A2B8-C2CA25804B94}" destId="{62D6620B-2E08-314E-8659-08160E8CDC28}" srcOrd="3" destOrd="0" presId="urn:microsoft.com/office/officeart/2016/7/layout/BasicLinearProcessNumbered"/>
    <dgm:cxn modelId="{5289BC43-3467-BF4B-9807-19C1404EAC19}" type="presParOf" srcId="{3F360EE2-89EB-5642-9B00-D473FBD08A46}" destId="{094D988C-56DC-9043-8330-821AE45743ED}" srcOrd="3" destOrd="0" presId="urn:microsoft.com/office/officeart/2016/7/layout/BasicLinearProcessNumbered"/>
    <dgm:cxn modelId="{53F647DD-607C-F145-A5F0-66D600ADEFFC}" type="presParOf" srcId="{3F360EE2-89EB-5642-9B00-D473FBD08A46}" destId="{A015BD3F-C23D-1D40-A1EB-49EB103FC641}" srcOrd="4" destOrd="0" presId="urn:microsoft.com/office/officeart/2016/7/layout/BasicLinearProcessNumbered"/>
    <dgm:cxn modelId="{DBE22C6A-7416-6748-8F2D-97C29AFC0881}" type="presParOf" srcId="{A015BD3F-C23D-1D40-A1EB-49EB103FC641}" destId="{08A27DD8-C9FB-C846-A0B6-76C6A40386B7}" srcOrd="0" destOrd="0" presId="urn:microsoft.com/office/officeart/2016/7/layout/BasicLinearProcessNumbered"/>
    <dgm:cxn modelId="{FB57FC4C-A3DB-FC48-B094-0FD1CA59508D}" type="presParOf" srcId="{A015BD3F-C23D-1D40-A1EB-49EB103FC641}" destId="{DE0025A3-C0A6-2A47-9C51-7D64B1E10BC4}" srcOrd="1" destOrd="0" presId="urn:microsoft.com/office/officeart/2016/7/layout/BasicLinearProcessNumbered"/>
    <dgm:cxn modelId="{2C050E44-4C02-7848-8B69-1592ABAB2BC1}" type="presParOf" srcId="{A015BD3F-C23D-1D40-A1EB-49EB103FC641}" destId="{25D34B9E-56C0-1741-8FBF-9173D8F65FBA}" srcOrd="2" destOrd="0" presId="urn:microsoft.com/office/officeart/2016/7/layout/BasicLinearProcessNumbered"/>
    <dgm:cxn modelId="{A534FE76-1D76-E54C-8FD9-DBD1029692F6}" type="presParOf" srcId="{A015BD3F-C23D-1D40-A1EB-49EB103FC641}" destId="{C17BD504-BD07-D740-BF86-8EB2C2E672F6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249F063-0A86-44F1-9FD0-8374C9FF1B2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CE20BB3-B206-4D86-BCE9-B69EC0AC5A35}">
      <dgm:prSet/>
      <dgm:spPr/>
      <dgm:t>
        <a:bodyPr/>
        <a:lstStyle/>
        <a:p>
          <a:pPr>
            <a:defRPr cap="all"/>
          </a:pPr>
          <a:r>
            <a:rPr lang="en-US"/>
            <a:t>Go back to your hook</a:t>
          </a:r>
        </a:p>
      </dgm:t>
    </dgm:pt>
    <dgm:pt modelId="{FCC853D1-C016-4D46-9113-5B47E6BCED81}" type="parTrans" cxnId="{61280F9A-06AE-4A99-989E-94D647153438}">
      <dgm:prSet/>
      <dgm:spPr/>
      <dgm:t>
        <a:bodyPr/>
        <a:lstStyle/>
        <a:p>
          <a:endParaRPr lang="en-US"/>
        </a:p>
      </dgm:t>
    </dgm:pt>
    <dgm:pt modelId="{1B27B9EA-0C76-400E-91BE-F3435C4502BD}" type="sibTrans" cxnId="{61280F9A-06AE-4A99-989E-94D647153438}">
      <dgm:prSet/>
      <dgm:spPr/>
      <dgm:t>
        <a:bodyPr/>
        <a:lstStyle/>
        <a:p>
          <a:endParaRPr lang="en-US"/>
        </a:p>
      </dgm:t>
    </dgm:pt>
    <dgm:pt modelId="{6B7F0375-3D07-4554-AFA0-A213AD93DC3E}">
      <dgm:prSet/>
      <dgm:spPr/>
      <dgm:t>
        <a:bodyPr/>
        <a:lstStyle/>
        <a:p>
          <a:pPr>
            <a:defRPr cap="all"/>
          </a:pPr>
          <a:r>
            <a:rPr lang="en-US"/>
            <a:t>Remember one thing</a:t>
          </a:r>
        </a:p>
      </dgm:t>
    </dgm:pt>
    <dgm:pt modelId="{A97563A3-995F-414E-8D19-7DA355893D42}" type="parTrans" cxnId="{BEF115B9-EA5A-4DA5-A227-DB86A971FBBE}">
      <dgm:prSet/>
      <dgm:spPr/>
      <dgm:t>
        <a:bodyPr/>
        <a:lstStyle/>
        <a:p>
          <a:endParaRPr lang="en-US"/>
        </a:p>
      </dgm:t>
    </dgm:pt>
    <dgm:pt modelId="{9C095CF4-2F7E-48BE-88CF-C39E04529495}" type="sibTrans" cxnId="{BEF115B9-EA5A-4DA5-A227-DB86A971FBBE}">
      <dgm:prSet/>
      <dgm:spPr/>
      <dgm:t>
        <a:bodyPr/>
        <a:lstStyle/>
        <a:p>
          <a:endParaRPr lang="en-US"/>
        </a:p>
      </dgm:t>
    </dgm:pt>
    <dgm:pt modelId="{BCDFA96E-5FD6-4F01-902F-1B8A2E9A1686}">
      <dgm:prSet/>
      <dgm:spPr/>
      <dgm:t>
        <a:bodyPr/>
        <a:lstStyle/>
        <a:p>
          <a:pPr>
            <a:defRPr cap="all"/>
          </a:pPr>
          <a:r>
            <a:rPr lang="en-US"/>
            <a:t>Positive momentum</a:t>
          </a:r>
        </a:p>
      </dgm:t>
    </dgm:pt>
    <dgm:pt modelId="{496A7CEF-24E4-4FF7-9425-D287BDDCB2FF}" type="parTrans" cxnId="{84E0A03D-A6F4-4B23-8303-79F75DB86F9B}">
      <dgm:prSet/>
      <dgm:spPr/>
      <dgm:t>
        <a:bodyPr/>
        <a:lstStyle/>
        <a:p>
          <a:endParaRPr lang="en-US"/>
        </a:p>
      </dgm:t>
    </dgm:pt>
    <dgm:pt modelId="{500EC35B-CE56-4BFB-8AE4-0B88E2214519}" type="sibTrans" cxnId="{84E0A03D-A6F4-4B23-8303-79F75DB86F9B}">
      <dgm:prSet/>
      <dgm:spPr/>
      <dgm:t>
        <a:bodyPr/>
        <a:lstStyle/>
        <a:p>
          <a:endParaRPr lang="en-US"/>
        </a:p>
      </dgm:t>
    </dgm:pt>
    <dgm:pt modelId="{3C493F0A-E24D-4BCF-BC37-AB0A3DE168C3}" type="pres">
      <dgm:prSet presAssocID="{3249F063-0A86-44F1-9FD0-8374C9FF1B21}" presName="root" presStyleCnt="0">
        <dgm:presLayoutVars>
          <dgm:dir/>
          <dgm:resizeHandles val="exact"/>
        </dgm:presLayoutVars>
      </dgm:prSet>
      <dgm:spPr/>
    </dgm:pt>
    <dgm:pt modelId="{53808300-2B09-43F8-8032-8E71B8249DA2}" type="pres">
      <dgm:prSet presAssocID="{9CE20BB3-B206-4D86-BCE9-B69EC0AC5A35}" presName="compNode" presStyleCnt="0"/>
      <dgm:spPr/>
    </dgm:pt>
    <dgm:pt modelId="{36032F78-22D5-48A3-85D5-7FC972CCB9B8}" type="pres">
      <dgm:prSet presAssocID="{9CE20BB3-B206-4D86-BCE9-B69EC0AC5A35}" presName="iconBgRect" presStyleLbl="bgShp" presStyleIdx="0" presStyleCnt="3"/>
      <dgm:spPr/>
    </dgm:pt>
    <dgm:pt modelId="{650BBB40-8871-448B-BBBD-D32C9322DC36}" type="pres">
      <dgm:prSet presAssocID="{9CE20BB3-B206-4D86-BCE9-B69EC0AC5A3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shing"/>
        </a:ext>
      </dgm:extLst>
    </dgm:pt>
    <dgm:pt modelId="{09DE035D-198F-4949-8B51-14D27059FB68}" type="pres">
      <dgm:prSet presAssocID="{9CE20BB3-B206-4D86-BCE9-B69EC0AC5A35}" presName="spaceRect" presStyleCnt="0"/>
      <dgm:spPr/>
    </dgm:pt>
    <dgm:pt modelId="{906BCDCA-AC71-4D81-B933-1D280739FD34}" type="pres">
      <dgm:prSet presAssocID="{9CE20BB3-B206-4D86-BCE9-B69EC0AC5A35}" presName="textRect" presStyleLbl="revTx" presStyleIdx="0" presStyleCnt="3">
        <dgm:presLayoutVars>
          <dgm:chMax val="1"/>
          <dgm:chPref val="1"/>
        </dgm:presLayoutVars>
      </dgm:prSet>
      <dgm:spPr/>
    </dgm:pt>
    <dgm:pt modelId="{A0088C89-67A0-41CB-B1DE-B99F8C73F051}" type="pres">
      <dgm:prSet presAssocID="{1B27B9EA-0C76-400E-91BE-F3435C4502BD}" presName="sibTrans" presStyleCnt="0"/>
      <dgm:spPr/>
    </dgm:pt>
    <dgm:pt modelId="{7F0663B5-0B8C-402D-BF98-5B73D9407976}" type="pres">
      <dgm:prSet presAssocID="{6B7F0375-3D07-4554-AFA0-A213AD93DC3E}" presName="compNode" presStyleCnt="0"/>
      <dgm:spPr/>
    </dgm:pt>
    <dgm:pt modelId="{6864C4FD-1BBD-4CD0-A728-5D2995372771}" type="pres">
      <dgm:prSet presAssocID="{6B7F0375-3D07-4554-AFA0-A213AD93DC3E}" presName="iconBgRect" presStyleLbl="bgShp" presStyleIdx="1" presStyleCnt="3"/>
      <dgm:spPr/>
    </dgm:pt>
    <dgm:pt modelId="{2A3E8031-40B3-49B8-AE2A-0D62B2E69A8B}" type="pres">
      <dgm:prSet presAssocID="{6B7F0375-3D07-4554-AFA0-A213AD93DC3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7544B966-2014-49EC-99C0-B996CA4C4BE2}" type="pres">
      <dgm:prSet presAssocID="{6B7F0375-3D07-4554-AFA0-A213AD93DC3E}" presName="spaceRect" presStyleCnt="0"/>
      <dgm:spPr/>
    </dgm:pt>
    <dgm:pt modelId="{3A0FA540-53F2-44DD-B309-B681842E4019}" type="pres">
      <dgm:prSet presAssocID="{6B7F0375-3D07-4554-AFA0-A213AD93DC3E}" presName="textRect" presStyleLbl="revTx" presStyleIdx="1" presStyleCnt="3">
        <dgm:presLayoutVars>
          <dgm:chMax val="1"/>
          <dgm:chPref val="1"/>
        </dgm:presLayoutVars>
      </dgm:prSet>
      <dgm:spPr/>
    </dgm:pt>
    <dgm:pt modelId="{D29E1893-CAD6-4A4D-8459-CC66479A4C6E}" type="pres">
      <dgm:prSet presAssocID="{9C095CF4-2F7E-48BE-88CF-C39E04529495}" presName="sibTrans" presStyleCnt="0"/>
      <dgm:spPr/>
    </dgm:pt>
    <dgm:pt modelId="{8CBF8CD6-5491-4098-B61C-062980E35C54}" type="pres">
      <dgm:prSet presAssocID="{BCDFA96E-5FD6-4F01-902F-1B8A2E9A1686}" presName="compNode" presStyleCnt="0"/>
      <dgm:spPr/>
    </dgm:pt>
    <dgm:pt modelId="{EB9A1CE1-FCE6-4CDB-813B-A0C1F902F439}" type="pres">
      <dgm:prSet presAssocID="{BCDFA96E-5FD6-4F01-902F-1B8A2E9A1686}" presName="iconBgRect" presStyleLbl="bgShp" presStyleIdx="2" presStyleCnt="3"/>
      <dgm:spPr/>
    </dgm:pt>
    <dgm:pt modelId="{F81D0A84-CFEF-4B82-BE5C-DCDE2894B6FC}" type="pres">
      <dgm:prSet presAssocID="{BCDFA96E-5FD6-4F01-902F-1B8A2E9A168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86663D5E-0ADB-4E7A-93E9-25E3FE2A6F80}" type="pres">
      <dgm:prSet presAssocID="{BCDFA96E-5FD6-4F01-902F-1B8A2E9A1686}" presName="spaceRect" presStyleCnt="0"/>
      <dgm:spPr/>
    </dgm:pt>
    <dgm:pt modelId="{A0DB02C3-9DB7-4251-8C0B-DFBDA6F75469}" type="pres">
      <dgm:prSet presAssocID="{BCDFA96E-5FD6-4F01-902F-1B8A2E9A168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50C2204-6C2E-4E39-8F94-FF7B27F15C2D}" type="presOf" srcId="{6B7F0375-3D07-4554-AFA0-A213AD93DC3E}" destId="{3A0FA540-53F2-44DD-B309-B681842E4019}" srcOrd="0" destOrd="0" presId="urn:microsoft.com/office/officeart/2018/5/layout/IconCircleLabelList"/>
    <dgm:cxn modelId="{F3BED50D-468D-4592-B7BE-FB00F1D485E8}" type="presOf" srcId="{9CE20BB3-B206-4D86-BCE9-B69EC0AC5A35}" destId="{906BCDCA-AC71-4D81-B933-1D280739FD34}" srcOrd="0" destOrd="0" presId="urn:microsoft.com/office/officeart/2018/5/layout/IconCircleLabelList"/>
    <dgm:cxn modelId="{FC2B8434-EC0A-4E99-B2F3-BF321693FD38}" type="presOf" srcId="{3249F063-0A86-44F1-9FD0-8374C9FF1B21}" destId="{3C493F0A-E24D-4BCF-BC37-AB0A3DE168C3}" srcOrd="0" destOrd="0" presId="urn:microsoft.com/office/officeart/2018/5/layout/IconCircleLabelList"/>
    <dgm:cxn modelId="{84E0A03D-A6F4-4B23-8303-79F75DB86F9B}" srcId="{3249F063-0A86-44F1-9FD0-8374C9FF1B21}" destId="{BCDFA96E-5FD6-4F01-902F-1B8A2E9A1686}" srcOrd="2" destOrd="0" parTransId="{496A7CEF-24E4-4FF7-9425-D287BDDCB2FF}" sibTransId="{500EC35B-CE56-4BFB-8AE4-0B88E2214519}"/>
    <dgm:cxn modelId="{6EC62678-D88B-4DF6-8F8D-70566A7AC2CB}" type="presOf" srcId="{BCDFA96E-5FD6-4F01-902F-1B8A2E9A1686}" destId="{A0DB02C3-9DB7-4251-8C0B-DFBDA6F75469}" srcOrd="0" destOrd="0" presId="urn:microsoft.com/office/officeart/2018/5/layout/IconCircleLabelList"/>
    <dgm:cxn modelId="{61280F9A-06AE-4A99-989E-94D647153438}" srcId="{3249F063-0A86-44F1-9FD0-8374C9FF1B21}" destId="{9CE20BB3-B206-4D86-BCE9-B69EC0AC5A35}" srcOrd="0" destOrd="0" parTransId="{FCC853D1-C016-4D46-9113-5B47E6BCED81}" sibTransId="{1B27B9EA-0C76-400E-91BE-F3435C4502BD}"/>
    <dgm:cxn modelId="{BEF115B9-EA5A-4DA5-A227-DB86A971FBBE}" srcId="{3249F063-0A86-44F1-9FD0-8374C9FF1B21}" destId="{6B7F0375-3D07-4554-AFA0-A213AD93DC3E}" srcOrd="1" destOrd="0" parTransId="{A97563A3-995F-414E-8D19-7DA355893D42}" sibTransId="{9C095CF4-2F7E-48BE-88CF-C39E04529495}"/>
    <dgm:cxn modelId="{80F128C5-A314-4C92-9FB3-A89CF2D70A40}" type="presParOf" srcId="{3C493F0A-E24D-4BCF-BC37-AB0A3DE168C3}" destId="{53808300-2B09-43F8-8032-8E71B8249DA2}" srcOrd="0" destOrd="0" presId="urn:microsoft.com/office/officeart/2018/5/layout/IconCircleLabelList"/>
    <dgm:cxn modelId="{910ECC13-2A87-4F4F-824F-EDD8F7282114}" type="presParOf" srcId="{53808300-2B09-43F8-8032-8E71B8249DA2}" destId="{36032F78-22D5-48A3-85D5-7FC972CCB9B8}" srcOrd="0" destOrd="0" presId="urn:microsoft.com/office/officeart/2018/5/layout/IconCircleLabelList"/>
    <dgm:cxn modelId="{FF908209-FAC6-406C-810C-48461E0A418B}" type="presParOf" srcId="{53808300-2B09-43F8-8032-8E71B8249DA2}" destId="{650BBB40-8871-448B-BBBD-D32C9322DC36}" srcOrd="1" destOrd="0" presId="urn:microsoft.com/office/officeart/2018/5/layout/IconCircleLabelList"/>
    <dgm:cxn modelId="{2FB9AE07-C01C-4D67-BC44-23AD74612FCF}" type="presParOf" srcId="{53808300-2B09-43F8-8032-8E71B8249DA2}" destId="{09DE035D-198F-4949-8B51-14D27059FB68}" srcOrd="2" destOrd="0" presId="urn:microsoft.com/office/officeart/2018/5/layout/IconCircleLabelList"/>
    <dgm:cxn modelId="{31CD9F7F-748E-4881-954B-DCB59437DEA7}" type="presParOf" srcId="{53808300-2B09-43F8-8032-8E71B8249DA2}" destId="{906BCDCA-AC71-4D81-B933-1D280739FD34}" srcOrd="3" destOrd="0" presId="urn:microsoft.com/office/officeart/2018/5/layout/IconCircleLabelList"/>
    <dgm:cxn modelId="{0FD973EB-FB28-4550-8DCD-792F9A9029C8}" type="presParOf" srcId="{3C493F0A-E24D-4BCF-BC37-AB0A3DE168C3}" destId="{A0088C89-67A0-41CB-B1DE-B99F8C73F051}" srcOrd="1" destOrd="0" presId="urn:microsoft.com/office/officeart/2018/5/layout/IconCircleLabelList"/>
    <dgm:cxn modelId="{D0B67D9E-6F0B-4568-9B17-2496B2591A01}" type="presParOf" srcId="{3C493F0A-E24D-4BCF-BC37-AB0A3DE168C3}" destId="{7F0663B5-0B8C-402D-BF98-5B73D9407976}" srcOrd="2" destOrd="0" presId="urn:microsoft.com/office/officeart/2018/5/layout/IconCircleLabelList"/>
    <dgm:cxn modelId="{F7E461BA-695A-45C9-B492-E8F238D26D70}" type="presParOf" srcId="{7F0663B5-0B8C-402D-BF98-5B73D9407976}" destId="{6864C4FD-1BBD-4CD0-A728-5D2995372771}" srcOrd="0" destOrd="0" presId="urn:microsoft.com/office/officeart/2018/5/layout/IconCircleLabelList"/>
    <dgm:cxn modelId="{DBACFC23-AE58-4D7D-980B-82485E01A5C1}" type="presParOf" srcId="{7F0663B5-0B8C-402D-BF98-5B73D9407976}" destId="{2A3E8031-40B3-49B8-AE2A-0D62B2E69A8B}" srcOrd="1" destOrd="0" presId="urn:microsoft.com/office/officeart/2018/5/layout/IconCircleLabelList"/>
    <dgm:cxn modelId="{2C889EA2-9D28-447C-AA9A-AA7829C14FF2}" type="presParOf" srcId="{7F0663B5-0B8C-402D-BF98-5B73D9407976}" destId="{7544B966-2014-49EC-99C0-B996CA4C4BE2}" srcOrd="2" destOrd="0" presId="urn:microsoft.com/office/officeart/2018/5/layout/IconCircleLabelList"/>
    <dgm:cxn modelId="{F6EA6951-0685-4691-8BDC-FFCE4CFD70B8}" type="presParOf" srcId="{7F0663B5-0B8C-402D-BF98-5B73D9407976}" destId="{3A0FA540-53F2-44DD-B309-B681842E4019}" srcOrd="3" destOrd="0" presId="urn:microsoft.com/office/officeart/2018/5/layout/IconCircleLabelList"/>
    <dgm:cxn modelId="{565750CE-EECE-4665-9C57-DAA8F63B3A31}" type="presParOf" srcId="{3C493F0A-E24D-4BCF-BC37-AB0A3DE168C3}" destId="{D29E1893-CAD6-4A4D-8459-CC66479A4C6E}" srcOrd="3" destOrd="0" presId="urn:microsoft.com/office/officeart/2018/5/layout/IconCircleLabelList"/>
    <dgm:cxn modelId="{64258529-A46E-4BEE-8C61-D78C74E98B54}" type="presParOf" srcId="{3C493F0A-E24D-4BCF-BC37-AB0A3DE168C3}" destId="{8CBF8CD6-5491-4098-B61C-062980E35C54}" srcOrd="4" destOrd="0" presId="urn:microsoft.com/office/officeart/2018/5/layout/IconCircleLabelList"/>
    <dgm:cxn modelId="{3C1E21A0-79E1-4BB0-82D2-59582AD766C1}" type="presParOf" srcId="{8CBF8CD6-5491-4098-B61C-062980E35C54}" destId="{EB9A1CE1-FCE6-4CDB-813B-A0C1F902F439}" srcOrd="0" destOrd="0" presId="urn:microsoft.com/office/officeart/2018/5/layout/IconCircleLabelList"/>
    <dgm:cxn modelId="{F8C77A5C-86B0-4393-B979-6C027C616599}" type="presParOf" srcId="{8CBF8CD6-5491-4098-B61C-062980E35C54}" destId="{F81D0A84-CFEF-4B82-BE5C-DCDE2894B6FC}" srcOrd="1" destOrd="0" presId="urn:microsoft.com/office/officeart/2018/5/layout/IconCircleLabelList"/>
    <dgm:cxn modelId="{85E6E04E-8B9E-4286-91B1-E77A2F54F32E}" type="presParOf" srcId="{8CBF8CD6-5491-4098-B61C-062980E35C54}" destId="{86663D5E-0ADB-4E7A-93E9-25E3FE2A6F80}" srcOrd="2" destOrd="0" presId="urn:microsoft.com/office/officeart/2018/5/layout/IconCircleLabelList"/>
    <dgm:cxn modelId="{E6F9D88D-9E2C-4ACB-9752-D6F3587A1C0F}" type="presParOf" srcId="{8CBF8CD6-5491-4098-B61C-062980E35C54}" destId="{A0DB02C3-9DB7-4251-8C0B-DFBDA6F7546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A38212-B62C-452B-B278-D9A0A3714841}">
      <dsp:nvSpPr>
        <dsp:cNvPr id="0" name=""/>
        <dsp:cNvSpPr/>
      </dsp:nvSpPr>
      <dsp:spPr>
        <a:xfrm>
          <a:off x="0" y="4520"/>
          <a:ext cx="6949440" cy="9629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4FB9C3-8356-4749-9CF7-EEDEF41D8C01}">
      <dsp:nvSpPr>
        <dsp:cNvPr id="0" name=""/>
        <dsp:cNvSpPr/>
      </dsp:nvSpPr>
      <dsp:spPr>
        <a:xfrm>
          <a:off x="291287" y="221180"/>
          <a:ext cx="529613" cy="5296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BAA3F1-AC5C-47C3-B7DC-60D0325D8BA8}">
      <dsp:nvSpPr>
        <dsp:cNvPr id="0" name=""/>
        <dsp:cNvSpPr/>
      </dsp:nvSpPr>
      <dsp:spPr>
        <a:xfrm>
          <a:off x="1112187" y="4520"/>
          <a:ext cx="5837252" cy="962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910" tIns="101910" rIns="101910" bIns="10191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Introductions and elevator pitches</a:t>
          </a:r>
        </a:p>
      </dsp:txBody>
      <dsp:txXfrm>
        <a:off x="1112187" y="4520"/>
        <a:ext cx="5837252" cy="962932"/>
      </dsp:txXfrm>
    </dsp:sp>
    <dsp:sp modelId="{A3ECF6CF-A648-40C5-88FA-383ADFA60D8F}">
      <dsp:nvSpPr>
        <dsp:cNvPr id="0" name=""/>
        <dsp:cNvSpPr/>
      </dsp:nvSpPr>
      <dsp:spPr>
        <a:xfrm>
          <a:off x="0" y="1208186"/>
          <a:ext cx="6949440" cy="9629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D7EDFE-B4BF-44A5-8347-A84EA355FDD3}">
      <dsp:nvSpPr>
        <dsp:cNvPr id="0" name=""/>
        <dsp:cNvSpPr/>
      </dsp:nvSpPr>
      <dsp:spPr>
        <a:xfrm>
          <a:off x="291287" y="1424846"/>
          <a:ext cx="529613" cy="5296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A7B564-4AEF-4F61-B656-DB02ABACC595}">
      <dsp:nvSpPr>
        <dsp:cNvPr id="0" name=""/>
        <dsp:cNvSpPr/>
      </dsp:nvSpPr>
      <dsp:spPr>
        <a:xfrm>
          <a:off x="1112187" y="1208186"/>
          <a:ext cx="5837252" cy="962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910" tIns="101910" rIns="101910" bIns="10191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Key principles of effective presentations</a:t>
          </a:r>
        </a:p>
      </dsp:txBody>
      <dsp:txXfrm>
        <a:off x="1112187" y="1208186"/>
        <a:ext cx="5837252" cy="962932"/>
      </dsp:txXfrm>
    </dsp:sp>
    <dsp:sp modelId="{DF5DA873-4A34-49B9-ADB9-F31891338C37}">
      <dsp:nvSpPr>
        <dsp:cNvPr id="0" name=""/>
        <dsp:cNvSpPr/>
      </dsp:nvSpPr>
      <dsp:spPr>
        <a:xfrm>
          <a:off x="0" y="2411852"/>
          <a:ext cx="6949440" cy="9629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DD5AA0-DFCA-432C-9D68-E2A96D905A0E}">
      <dsp:nvSpPr>
        <dsp:cNvPr id="0" name=""/>
        <dsp:cNvSpPr/>
      </dsp:nvSpPr>
      <dsp:spPr>
        <a:xfrm>
          <a:off x="291287" y="2628512"/>
          <a:ext cx="529613" cy="5296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87FC59-AF60-403F-BD82-0D5CC353E8F3}">
      <dsp:nvSpPr>
        <dsp:cNvPr id="0" name=""/>
        <dsp:cNvSpPr/>
      </dsp:nvSpPr>
      <dsp:spPr>
        <a:xfrm>
          <a:off x="1112187" y="2411852"/>
          <a:ext cx="5837252" cy="962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910" tIns="101910" rIns="101910" bIns="10191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Crafting (and returning to) compelling hooks</a:t>
          </a:r>
        </a:p>
      </dsp:txBody>
      <dsp:txXfrm>
        <a:off x="1112187" y="2411852"/>
        <a:ext cx="5837252" cy="962932"/>
      </dsp:txXfrm>
    </dsp:sp>
    <dsp:sp modelId="{C9AAD34F-525D-4359-8A66-3309BC8783E2}">
      <dsp:nvSpPr>
        <dsp:cNvPr id="0" name=""/>
        <dsp:cNvSpPr/>
      </dsp:nvSpPr>
      <dsp:spPr>
        <a:xfrm>
          <a:off x="0" y="3615518"/>
          <a:ext cx="6949440" cy="9629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310292-BB38-4745-9496-B443F7588013}">
      <dsp:nvSpPr>
        <dsp:cNvPr id="0" name=""/>
        <dsp:cNvSpPr/>
      </dsp:nvSpPr>
      <dsp:spPr>
        <a:xfrm>
          <a:off x="291287" y="3832178"/>
          <a:ext cx="529613" cy="5296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07C893-5A3A-4E76-ACEB-37C9F58A099C}">
      <dsp:nvSpPr>
        <dsp:cNvPr id="0" name=""/>
        <dsp:cNvSpPr/>
      </dsp:nvSpPr>
      <dsp:spPr>
        <a:xfrm>
          <a:off x="1112187" y="3615518"/>
          <a:ext cx="5837252" cy="962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910" tIns="101910" rIns="101910" bIns="10191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Sharing some design tips</a:t>
          </a:r>
        </a:p>
      </dsp:txBody>
      <dsp:txXfrm>
        <a:off x="1112187" y="3615518"/>
        <a:ext cx="5837252" cy="962932"/>
      </dsp:txXfrm>
    </dsp:sp>
    <dsp:sp modelId="{109D6485-D41E-4DD6-A625-91AB1F3554BD}">
      <dsp:nvSpPr>
        <dsp:cNvPr id="0" name=""/>
        <dsp:cNvSpPr/>
      </dsp:nvSpPr>
      <dsp:spPr>
        <a:xfrm>
          <a:off x="0" y="4819184"/>
          <a:ext cx="6949440" cy="9629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2EA6C8-1314-4FF5-A270-C00F219FBDC1}">
      <dsp:nvSpPr>
        <dsp:cNvPr id="0" name=""/>
        <dsp:cNvSpPr/>
      </dsp:nvSpPr>
      <dsp:spPr>
        <a:xfrm>
          <a:off x="291287" y="5035844"/>
          <a:ext cx="529613" cy="52961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3D08BE-6F8C-4DA9-928F-7F2EC61361DA}">
      <dsp:nvSpPr>
        <dsp:cNvPr id="0" name=""/>
        <dsp:cNvSpPr/>
      </dsp:nvSpPr>
      <dsp:spPr>
        <a:xfrm>
          <a:off x="1112187" y="4819184"/>
          <a:ext cx="5837252" cy="962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910" tIns="101910" rIns="101910" bIns="10191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Discussion</a:t>
          </a:r>
        </a:p>
      </dsp:txBody>
      <dsp:txXfrm>
        <a:off x="1112187" y="4819184"/>
        <a:ext cx="5837252" cy="9629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CD67A4-9FAD-5E4C-A781-C837F1D8CAA9}">
      <dsp:nvSpPr>
        <dsp:cNvPr id="0" name=""/>
        <dsp:cNvSpPr/>
      </dsp:nvSpPr>
      <dsp:spPr>
        <a:xfrm>
          <a:off x="0" y="701458"/>
          <a:ext cx="6949440" cy="10073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Elevator pitches (&lt; 1 minute)</a:t>
          </a:r>
        </a:p>
      </dsp:txBody>
      <dsp:txXfrm>
        <a:off x="49176" y="750634"/>
        <a:ext cx="6851088" cy="909018"/>
      </dsp:txXfrm>
    </dsp:sp>
    <dsp:sp modelId="{673FAF37-F22D-9A40-8822-D4D07A7C1EF5}">
      <dsp:nvSpPr>
        <dsp:cNvPr id="0" name=""/>
        <dsp:cNvSpPr/>
      </dsp:nvSpPr>
      <dsp:spPr>
        <a:xfrm>
          <a:off x="0" y="1826908"/>
          <a:ext cx="6949440" cy="1007370"/>
        </a:xfrm>
        <a:prstGeom prst="round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Data blitzes (5-10 mins)</a:t>
          </a:r>
        </a:p>
      </dsp:txBody>
      <dsp:txXfrm>
        <a:off x="49176" y="1876084"/>
        <a:ext cx="6851088" cy="909018"/>
      </dsp:txXfrm>
    </dsp:sp>
    <dsp:sp modelId="{FC25E228-ABCB-4B4D-80C4-8CADB6A8E8E7}">
      <dsp:nvSpPr>
        <dsp:cNvPr id="0" name=""/>
        <dsp:cNvSpPr/>
      </dsp:nvSpPr>
      <dsp:spPr>
        <a:xfrm>
          <a:off x="0" y="2952358"/>
          <a:ext cx="6949440" cy="1007370"/>
        </a:xfrm>
        <a:prstGeom prst="roundRect">
          <a:avLst/>
        </a:prstGeom>
        <a:solidFill>
          <a:schemeClr val="accent2">
            <a:hueOff val="4295742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Short Talks (20-30 mins)</a:t>
          </a:r>
        </a:p>
      </dsp:txBody>
      <dsp:txXfrm>
        <a:off x="49176" y="3001534"/>
        <a:ext cx="6851088" cy="909018"/>
      </dsp:txXfrm>
    </dsp:sp>
    <dsp:sp modelId="{38E21273-A903-9849-B7FF-FA6605AF673A}">
      <dsp:nvSpPr>
        <dsp:cNvPr id="0" name=""/>
        <dsp:cNvSpPr/>
      </dsp:nvSpPr>
      <dsp:spPr>
        <a:xfrm>
          <a:off x="0" y="4077808"/>
          <a:ext cx="6949440" cy="1007370"/>
        </a:xfrm>
        <a:prstGeom prst="roundRect">
          <a:avLst/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Seminar Length (45-60 mins)</a:t>
          </a:r>
        </a:p>
      </dsp:txBody>
      <dsp:txXfrm>
        <a:off x="49176" y="4126984"/>
        <a:ext cx="6851088" cy="9090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1BC34-021F-491B-B08A-4B8E7F611A69}">
      <dsp:nvSpPr>
        <dsp:cNvPr id="0" name=""/>
        <dsp:cNvSpPr/>
      </dsp:nvSpPr>
      <dsp:spPr>
        <a:xfrm>
          <a:off x="644018" y="542177"/>
          <a:ext cx="1990125" cy="19901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0A1C2F-B5BA-4FF8-B85B-D140161D95A4}">
      <dsp:nvSpPr>
        <dsp:cNvPr id="0" name=""/>
        <dsp:cNvSpPr/>
      </dsp:nvSpPr>
      <dsp:spPr>
        <a:xfrm>
          <a:off x="1068143" y="966302"/>
          <a:ext cx="1141874" cy="11418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315343-D2B5-4722-B33B-57FA918470F4}">
      <dsp:nvSpPr>
        <dsp:cNvPr id="0" name=""/>
        <dsp:cNvSpPr/>
      </dsp:nvSpPr>
      <dsp:spPr>
        <a:xfrm>
          <a:off x="7830" y="3152176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Strong start</a:t>
          </a:r>
        </a:p>
      </dsp:txBody>
      <dsp:txXfrm>
        <a:off x="7830" y="3152176"/>
        <a:ext cx="3262500" cy="720000"/>
      </dsp:txXfrm>
    </dsp:sp>
    <dsp:sp modelId="{70D8C71C-85EA-4AC5-9876-F422DE4F6DDA}">
      <dsp:nvSpPr>
        <dsp:cNvPr id="0" name=""/>
        <dsp:cNvSpPr/>
      </dsp:nvSpPr>
      <dsp:spPr>
        <a:xfrm>
          <a:off x="4477456" y="542177"/>
          <a:ext cx="1990125" cy="19901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DD260B-B804-4BEA-A160-C3E6529D1516}">
      <dsp:nvSpPr>
        <dsp:cNvPr id="0" name=""/>
        <dsp:cNvSpPr/>
      </dsp:nvSpPr>
      <dsp:spPr>
        <a:xfrm>
          <a:off x="4901581" y="966302"/>
          <a:ext cx="1141874" cy="11418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6C8CD-61FC-4A96-A4DB-76A79561089B}">
      <dsp:nvSpPr>
        <dsp:cNvPr id="0" name=""/>
        <dsp:cNvSpPr/>
      </dsp:nvSpPr>
      <dsp:spPr>
        <a:xfrm>
          <a:off x="3841268" y="3152176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Clear middle</a:t>
          </a:r>
        </a:p>
      </dsp:txBody>
      <dsp:txXfrm>
        <a:off x="3841268" y="3152176"/>
        <a:ext cx="3262500" cy="720000"/>
      </dsp:txXfrm>
    </dsp:sp>
    <dsp:sp modelId="{C99DE70F-B5BD-4ED5-8C4B-C760A2D524EC}">
      <dsp:nvSpPr>
        <dsp:cNvPr id="0" name=""/>
        <dsp:cNvSpPr/>
      </dsp:nvSpPr>
      <dsp:spPr>
        <a:xfrm>
          <a:off x="8310893" y="542177"/>
          <a:ext cx="1990125" cy="19901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8CE7D7-80E1-4B59-AFD4-772D39B85510}">
      <dsp:nvSpPr>
        <dsp:cNvPr id="0" name=""/>
        <dsp:cNvSpPr/>
      </dsp:nvSpPr>
      <dsp:spPr>
        <a:xfrm>
          <a:off x="8735018" y="966302"/>
          <a:ext cx="1141874" cy="11418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9F4C2-3DFC-49FA-B050-3C006F53FAD4}">
      <dsp:nvSpPr>
        <dsp:cNvPr id="0" name=""/>
        <dsp:cNvSpPr/>
      </dsp:nvSpPr>
      <dsp:spPr>
        <a:xfrm>
          <a:off x="7674706" y="3152176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Memorable ending</a:t>
          </a:r>
        </a:p>
      </dsp:txBody>
      <dsp:txXfrm>
        <a:off x="7674706" y="3152176"/>
        <a:ext cx="32625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7C6732-4D03-5F43-BA65-8B102A7BFABE}">
      <dsp:nvSpPr>
        <dsp:cNvPr id="0" name=""/>
        <dsp:cNvSpPr/>
      </dsp:nvSpPr>
      <dsp:spPr>
        <a:xfrm>
          <a:off x="0" y="74068"/>
          <a:ext cx="6949440" cy="13922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First 30 seconds of a talk strongly influence attention.</a:t>
          </a:r>
        </a:p>
      </dsp:txBody>
      <dsp:txXfrm>
        <a:off x="67966" y="142034"/>
        <a:ext cx="6813508" cy="1256367"/>
      </dsp:txXfrm>
    </dsp:sp>
    <dsp:sp modelId="{961330BD-623F-054F-9799-83C7EE963244}">
      <dsp:nvSpPr>
        <dsp:cNvPr id="0" name=""/>
        <dsp:cNvSpPr/>
      </dsp:nvSpPr>
      <dsp:spPr>
        <a:xfrm>
          <a:off x="0" y="1567168"/>
          <a:ext cx="6949440" cy="1392299"/>
        </a:xfrm>
        <a:prstGeom prst="roundRect">
          <a:avLst/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Types:</a:t>
          </a:r>
        </a:p>
      </dsp:txBody>
      <dsp:txXfrm>
        <a:off x="67966" y="1635134"/>
        <a:ext cx="6813508" cy="1256367"/>
      </dsp:txXfrm>
    </dsp:sp>
    <dsp:sp modelId="{18249C56-F4E4-CB49-8EC3-98BDF1918A65}">
      <dsp:nvSpPr>
        <dsp:cNvPr id="0" name=""/>
        <dsp:cNvSpPr/>
      </dsp:nvSpPr>
      <dsp:spPr>
        <a:xfrm>
          <a:off x="0" y="2959468"/>
          <a:ext cx="6949440" cy="2753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645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Startling statistic (e.g., “1 in 10 Americans has diabetes.”)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Brief personal story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Provocative question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Vivid image or analogy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/>
            <a:t>Quote</a:t>
          </a:r>
        </a:p>
      </dsp:txBody>
      <dsp:txXfrm>
        <a:off x="0" y="2959468"/>
        <a:ext cx="6949440" cy="27531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BEF03F-5D10-B848-8FB0-65962646D267}">
      <dsp:nvSpPr>
        <dsp:cNvPr id="0" name=""/>
        <dsp:cNvSpPr/>
      </dsp:nvSpPr>
      <dsp:spPr>
        <a:xfrm>
          <a:off x="0" y="2878231"/>
          <a:ext cx="7536203" cy="18884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Try to write three different hooks:</a:t>
          </a:r>
        </a:p>
      </dsp:txBody>
      <dsp:txXfrm>
        <a:off x="0" y="2878231"/>
        <a:ext cx="7536203" cy="1019753"/>
      </dsp:txXfrm>
    </dsp:sp>
    <dsp:sp modelId="{15D703E0-F190-B945-9DF5-134BB2BADAD5}">
      <dsp:nvSpPr>
        <dsp:cNvPr id="0" name=""/>
        <dsp:cNvSpPr/>
      </dsp:nvSpPr>
      <dsp:spPr>
        <a:xfrm>
          <a:off x="3679" y="3860216"/>
          <a:ext cx="2509614" cy="86867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One data/statistic-based</a:t>
          </a:r>
        </a:p>
      </dsp:txBody>
      <dsp:txXfrm>
        <a:off x="3679" y="3860216"/>
        <a:ext cx="2509614" cy="868678"/>
      </dsp:txXfrm>
    </dsp:sp>
    <dsp:sp modelId="{9F745C0D-369D-174F-B754-E87538C79F85}">
      <dsp:nvSpPr>
        <dsp:cNvPr id="0" name=""/>
        <dsp:cNvSpPr/>
      </dsp:nvSpPr>
      <dsp:spPr>
        <a:xfrm>
          <a:off x="2513294" y="3860216"/>
          <a:ext cx="2509614" cy="868678"/>
        </a:xfrm>
        <a:prstGeom prst="rect">
          <a:avLst/>
        </a:prstGeom>
        <a:solidFill>
          <a:schemeClr val="accent2">
            <a:tint val="40000"/>
            <a:alpha val="90000"/>
            <a:hueOff val="3367362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62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One story-based</a:t>
          </a:r>
        </a:p>
      </dsp:txBody>
      <dsp:txXfrm>
        <a:off x="2513294" y="3860216"/>
        <a:ext cx="2509614" cy="868678"/>
      </dsp:txXfrm>
    </dsp:sp>
    <dsp:sp modelId="{A9D31C93-5169-584F-87BC-0C5087BA96C4}">
      <dsp:nvSpPr>
        <dsp:cNvPr id="0" name=""/>
        <dsp:cNvSpPr/>
      </dsp:nvSpPr>
      <dsp:spPr>
        <a:xfrm>
          <a:off x="5022908" y="3860216"/>
          <a:ext cx="2509614" cy="868678"/>
        </a:xfrm>
        <a:prstGeom prst="rect">
          <a:avLst/>
        </a:prstGeom>
        <a:solidFill>
          <a:schemeClr val="accent2">
            <a:tint val="40000"/>
            <a:alpha val="90000"/>
            <a:hueOff val="6734724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24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One controversy-based (most people think …. but…. )</a:t>
          </a:r>
        </a:p>
      </dsp:txBody>
      <dsp:txXfrm>
        <a:off x="5022908" y="3860216"/>
        <a:ext cx="2509614" cy="868678"/>
      </dsp:txXfrm>
    </dsp:sp>
    <dsp:sp modelId="{89D0386C-6CC2-674C-957A-3F4CEA21B3DF}">
      <dsp:nvSpPr>
        <dsp:cNvPr id="0" name=""/>
        <dsp:cNvSpPr/>
      </dsp:nvSpPr>
      <dsp:spPr>
        <a:xfrm rot="10800000">
          <a:off x="0" y="2150"/>
          <a:ext cx="7536203" cy="2904407"/>
        </a:xfrm>
        <a:prstGeom prst="upArrowCallout">
          <a:avLst/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34696" tIns="234696" rIns="234696" bIns="234696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“Imagine you’re opening a 15-minute talk about your research. What’s your first sentence?”</a:t>
          </a:r>
        </a:p>
      </dsp:txBody>
      <dsp:txXfrm rot="10800000">
        <a:off x="0" y="2150"/>
        <a:ext cx="7536203" cy="188719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067C22-220C-4EAB-8217-6C0BCB5AFCF9}">
      <dsp:nvSpPr>
        <dsp:cNvPr id="0" name=""/>
        <dsp:cNvSpPr/>
      </dsp:nvSpPr>
      <dsp:spPr>
        <a:xfrm>
          <a:off x="569308" y="898551"/>
          <a:ext cx="1446654" cy="144665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04FC96-8912-4CFC-A8B8-D3ACE15A7CCA}">
      <dsp:nvSpPr>
        <dsp:cNvPr id="0" name=""/>
        <dsp:cNvSpPr/>
      </dsp:nvSpPr>
      <dsp:spPr>
        <a:xfrm>
          <a:off x="877611" y="1206854"/>
          <a:ext cx="830047" cy="8300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D22B66-4880-4C98-8F57-2CFCC8F80ABC}">
      <dsp:nvSpPr>
        <dsp:cNvPr id="0" name=""/>
        <dsp:cNvSpPr/>
      </dsp:nvSpPr>
      <dsp:spPr>
        <a:xfrm>
          <a:off x="106853" y="2795802"/>
          <a:ext cx="237156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You are the Focus</a:t>
          </a:r>
        </a:p>
      </dsp:txBody>
      <dsp:txXfrm>
        <a:off x="106853" y="2795802"/>
        <a:ext cx="2371564" cy="720000"/>
      </dsp:txXfrm>
    </dsp:sp>
    <dsp:sp modelId="{CCEF6D64-93F2-4726-8825-3DEEC8022170}">
      <dsp:nvSpPr>
        <dsp:cNvPr id="0" name=""/>
        <dsp:cNvSpPr/>
      </dsp:nvSpPr>
      <dsp:spPr>
        <a:xfrm>
          <a:off x="3355896" y="898551"/>
          <a:ext cx="1446654" cy="144665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5A1AAB-75AF-4FB6-AA1D-EEDA35FF5D7B}">
      <dsp:nvSpPr>
        <dsp:cNvPr id="0" name=""/>
        <dsp:cNvSpPr/>
      </dsp:nvSpPr>
      <dsp:spPr>
        <a:xfrm>
          <a:off x="3664200" y="1206854"/>
          <a:ext cx="830047" cy="8300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287B10-6586-4851-88A2-7311E8B9B2CE}">
      <dsp:nvSpPr>
        <dsp:cNvPr id="0" name=""/>
        <dsp:cNvSpPr/>
      </dsp:nvSpPr>
      <dsp:spPr>
        <a:xfrm>
          <a:off x="2893441" y="2795802"/>
          <a:ext cx="237156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u="none" kern="1200" dirty="0"/>
            <a:t>One idea per slide </a:t>
          </a:r>
        </a:p>
      </dsp:txBody>
      <dsp:txXfrm>
        <a:off x="2893441" y="2795802"/>
        <a:ext cx="2371564" cy="720000"/>
      </dsp:txXfrm>
    </dsp:sp>
    <dsp:sp modelId="{78951449-2082-4453-AB6B-4644FCE31E59}">
      <dsp:nvSpPr>
        <dsp:cNvPr id="0" name=""/>
        <dsp:cNvSpPr/>
      </dsp:nvSpPr>
      <dsp:spPr>
        <a:xfrm>
          <a:off x="6142485" y="898551"/>
          <a:ext cx="1446654" cy="144665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DFB8FC-05AB-4A46-AD40-F290DC7AFBE7}">
      <dsp:nvSpPr>
        <dsp:cNvPr id="0" name=""/>
        <dsp:cNvSpPr/>
      </dsp:nvSpPr>
      <dsp:spPr>
        <a:xfrm>
          <a:off x="6450788" y="1206854"/>
          <a:ext cx="830047" cy="8300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1FCDEF-D376-44A3-A8BD-AEAD519DF771}">
      <dsp:nvSpPr>
        <dsp:cNvPr id="0" name=""/>
        <dsp:cNvSpPr/>
      </dsp:nvSpPr>
      <dsp:spPr>
        <a:xfrm>
          <a:off x="5680030" y="2795802"/>
          <a:ext cx="237156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High quality visuals</a:t>
          </a:r>
        </a:p>
      </dsp:txBody>
      <dsp:txXfrm>
        <a:off x="5680030" y="2795802"/>
        <a:ext cx="2371564" cy="720000"/>
      </dsp:txXfrm>
    </dsp:sp>
    <dsp:sp modelId="{3E5B3DBC-B3C4-4473-950F-008162808CD0}">
      <dsp:nvSpPr>
        <dsp:cNvPr id="0" name=""/>
        <dsp:cNvSpPr/>
      </dsp:nvSpPr>
      <dsp:spPr>
        <a:xfrm>
          <a:off x="8929074" y="898551"/>
          <a:ext cx="1446654" cy="144665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AB5C58-E155-4DA9-99C6-AFEC73AE2944}">
      <dsp:nvSpPr>
        <dsp:cNvPr id="0" name=""/>
        <dsp:cNvSpPr/>
      </dsp:nvSpPr>
      <dsp:spPr>
        <a:xfrm>
          <a:off x="9237377" y="1206854"/>
          <a:ext cx="830047" cy="8300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BBF5C6-0BD5-4F27-B534-4A2F145BF56D}">
      <dsp:nvSpPr>
        <dsp:cNvPr id="0" name=""/>
        <dsp:cNvSpPr/>
      </dsp:nvSpPr>
      <dsp:spPr>
        <a:xfrm>
          <a:off x="8466619" y="2795802"/>
          <a:ext cx="237156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 dirty="0"/>
            <a:t>Clear at a glance</a:t>
          </a:r>
        </a:p>
      </dsp:txBody>
      <dsp:txXfrm>
        <a:off x="8466619" y="2795802"/>
        <a:ext cx="2371564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A1DAC6-B1B1-2A49-A0FF-587C13DD1ABD}">
      <dsp:nvSpPr>
        <dsp:cNvPr id="0" name=""/>
        <dsp:cNvSpPr/>
      </dsp:nvSpPr>
      <dsp:spPr>
        <a:xfrm>
          <a:off x="0" y="0"/>
          <a:ext cx="3229796" cy="406643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808" tIns="330200" rIns="25180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Do not read your slides</a:t>
          </a:r>
        </a:p>
      </dsp:txBody>
      <dsp:txXfrm>
        <a:off x="0" y="1545243"/>
        <a:ext cx="3229796" cy="2439858"/>
      </dsp:txXfrm>
    </dsp:sp>
    <dsp:sp modelId="{49256665-A082-6941-A040-631510AD2CF9}">
      <dsp:nvSpPr>
        <dsp:cNvPr id="0" name=""/>
        <dsp:cNvSpPr/>
      </dsp:nvSpPr>
      <dsp:spPr>
        <a:xfrm>
          <a:off x="1004933" y="406643"/>
          <a:ext cx="1219929" cy="121992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110" tIns="12700" rIns="9511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83587" y="585297"/>
        <a:ext cx="862621" cy="862621"/>
      </dsp:txXfrm>
    </dsp:sp>
    <dsp:sp modelId="{10FDB110-C0F3-1546-96B5-66DA09172D95}">
      <dsp:nvSpPr>
        <dsp:cNvPr id="0" name=""/>
        <dsp:cNvSpPr/>
      </dsp:nvSpPr>
      <dsp:spPr>
        <a:xfrm>
          <a:off x="0" y="4066359"/>
          <a:ext cx="3229796" cy="72"/>
        </a:xfrm>
        <a:prstGeom prst="rect">
          <a:avLst/>
        </a:prstGeom>
        <a:solidFill>
          <a:schemeClr val="accent2">
            <a:hueOff val="1288722"/>
            <a:satOff val="-3699"/>
            <a:lumOff val="-5922"/>
            <a:alphaOff val="0"/>
          </a:schemeClr>
        </a:solidFill>
        <a:ln w="19050" cap="flat" cmpd="sng" algn="ctr">
          <a:solidFill>
            <a:schemeClr val="accent2">
              <a:hueOff val="1288722"/>
              <a:satOff val="-3699"/>
              <a:lumOff val="-5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7DBCFD-041D-E840-BA2F-2B8CB426E621}">
      <dsp:nvSpPr>
        <dsp:cNvPr id="0" name=""/>
        <dsp:cNvSpPr/>
      </dsp:nvSpPr>
      <dsp:spPr>
        <a:xfrm>
          <a:off x="3552776" y="0"/>
          <a:ext cx="3229796" cy="4066431"/>
        </a:xfrm>
        <a:prstGeom prst="rect">
          <a:avLst/>
        </a:prstGeom>
        <a:solidFill>
          <a:schemeClr val="accent2">
            <a:tint val="40000"/>
            <a:alpha val="90000"/>
            <a:hueOff val="3367362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62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808" tIns="330200" rIns="25180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Speak slowly and clearly</a:t>
          </a:r>
        </a:p>
      </dsp:txBody>
      <dsp:txXfrm>
        <a:off x="3552776" y="1545243"/>
        <a:ext cx="3229796" cy="2439858"/>
      </dsp:txXfrm>
    </dsp:sp>
    <dsp:sp modelId="{8C8C5046-6522-294F-ADA3-4969B6CC2377}">
      <dsp:nvSpPr>
        <dsp:cNvPr id="0" name=""/>
        <dsp:cNvSpPr/>
      </dsp:nvSpPr>
      <dsp:spPr>
        <a:xfrm>
          <a:off x="4557710" y="406643"/>
          <a:ext cx="1219929" cy="1219929"/>
        </a:xfrm>
        <a:prstGeom prst="ellipse">
          <a:avLst/>
        </a:prstGeom>
        <a:solidFill>
          <a:schemeClr val="accent2">
            <a:hueOff val="2577445"/>
            <a:satOff val="-7397"/>
            <a:lumOff val="-11844"/>
            <a:alphaOff val="0"/>
          </a:schemeClr>
        </a:solidFill>
        <a:ln w="19050" cap="flat" cmpd="sng" algn="ctr">
          <a:solidFill>
            <a:schemeClr val="accent2">
              <a:hueOff val="2577445"/>
              <a:satOff val="-7397"/>
              <a:lumOff val="-118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110" tIns="12700" rIns="9511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736364" y="585297"/>
        <a:ext cx="862621" cy="862621"/>
      </dsp:txXfrm>
    </dsp:sp>
    <dsp:sp modelId="{77233480-3C4C-D94C-B09B-47D7E229BDE2}">
      <dsp:nvSpPr>
        <dsp:cNvPr id="0" name=""/>
        <dsp:cNvSpPr/>
      </dsp:nvSpPr>
      <dsp:spPr>
        <a:xfrm>
          <a:off x="3552776" y="4066359"/>
          <a:ext cx="3229796" cy="72"/>
        </a:xfrm>
        <a:prstGeom prst="rect">
          <a:avLst/>
        </a:prstGeom>
        <a:solidFill>
          <a:schemeClr val="accent2">
            <a:hueOff val="3866168"/>
            <a:satOff val="-11096"/>
            <a:lumOff val="-17765"/>
            <a:alphaOff val="0"/>
          </a:schemeClr>
        </a:solidFill>
        <a:ln w="19050" cap="flat" cmpd="sng" algn="ctr">
          <a:solidFill>
            <a:schemeClr val="accent2">
              <a:hueOff val="3866168"/>
              <a:satOff val="-11096"/>
              <a:lumOff val="-17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A27DD8-C9FB-C846-A0B6-76C6A40386B7}">
      <dsp:nvSpPr>
        <dsp:cNvPr id="0" name=""/>
        <dsp:cNvSpPr/>
      </dsp:nvSpPr>
      <dsp:spPr>
        <a:xfrm>
          <a:off x="7105553" y="0"/>
          <a:ext cx="3229796" cy="4066431"/>
        </a:xfrm>
        <a:prstGeom prst="rect">
          <a:avLst/>
        </a:prstGeom>
        <a:solidFill>
          <a:schemeClr val="accent2">
            <a:tint val="40000"/>
            <a:alpha val="90000"/>
            <a:hueOff val="6734724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24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808" tIns="330200" rIns="251808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Use natural gestures</a:t>
          </a:r>
        </a:p>
      </dsp:txBody>
      <dsp:txXfrm>
        <a:off x="7105553" y="1545243"/>
        <a:ext cx="3229796" cy="2439858"/>
      </dsp:txXfrm>
    </dsp:sp>
    <dsp:sp modelId="{DE0025A3-C0A6-2A47-9C51-7D64B1E10BC4}">
      <dsp:nvSpPr>
        <dsp:cNvPr id="0" name=""/>
        <dsp:cNvSpPr/>
      </dsp:nvSpPr>
      <dsp:spPr>
        <a:xfrm>
          <a:off x="8110486" y="406643"/>
          <a:ext cx="1219929" cy="1219929"/>
        </a:xfrm>
        <a:prstGeom prst="ellipse">
          <a:avLst/>
        </a:prstGeom>
        <a:solidFill>
          <a:schemeClr val="accent2">
            <a:hueOff val="5154890"/>
            <a:satOff val="-14794"/>
            <a:lumOff val="-23687"/>
            <a:alphaOff val="0"/>
          </a:schemeClr>
        </a:solidFill>
        <a:ln w="19050" cap="flat" cmpd="sng" algn="ctr">
          <a:solidFill>
            <a:schemeClr val="accent2">
              <a:hueOff val="5154890"/>
              <a:satOff val="-14794"/>
              <a:lumOff val="-236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110" tIns="12700" rIns="9511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289140" y="585297"/>
        <a:ext cx="862621" cy="862621"/>
      </dsp:txXfrm>
    </dsp:sp>
    <dsp:sp modelId="{25D34B9E-56C0-1741-8FBF-9173D8F65FBA}">
      <dsp:nvSpPr>
        <dsp:cNvPr id="0" name=""/>
        <dsp:cNvSpPr/>
      </dsp:nvSpPr>
      <dsp:spPr>
        <a:xfrm>
          <a:off x="7105553" y="4066359"/>
          <a:ext cx="3229796" cy="72"/>
        </a:xfrm>
        <a:prstGeom prst="rect">
          <a:avLst/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2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032F78-22D5-48A3-85D5-7FC972CCB9B8}">
      <dsp:nvSpPr>
        <dsp:cNvPr id="0" name=""/>
        <dsp:cNvSpPr/>
      </dsp:nvSpPr>
      <dsp:spPr>
        <a:xfrm>
          <a:off x="644018" y="542177"/>
          <a:ext cx="1990125" cy="19901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0BBB40-8871-448B-BBBD-D32C9322DC36}">
      <dsp:nvSpPr>
        <dsp:cNvPr id="0" name=""/>
        <dsp:cNvSpPr/>
      </dsp:nvSpPr>
      <dsp:spPr>
        <a:xfrm>
          <a:off x="1068143" y="966302"/>
          <a:ext cx="1141874" cy="11418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6BCDCA-AC71-4D81-B933-1D280739FD34}">
      <dsp:nvSpPr>
        <dsp:cNvPr id="0" name=""/>
        <dsp:cNvSpPr/>
      </dsp:nvSpPr>
      <dsp:spPr>
        <a:xfrm>
          <a:off x="7830" y="3152176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Go back to your hook</a:t>
          </a:r>
        </a:p>
      </dsp:txBody>
      <dsp:txXfrm>
        <a:off x="7830" y="3152176"/>
        <a:ext cx="3262500" cy="720000"/>
      </dsp:txXfrm>
    </dsp:sp>
    <dsp:sp modelId="{6864C4FD-1BBD-4CD0-A728-5D2995372771}">
      <dsp:nvSpPr>
        <dsp:cNvPr id="0" name=""/>
        <dsp:cNvSpPr/>
      </dsp:nvSpPr>
      <dsp:spPr>
        <a:xfrm>
          <a:off x="4477456" y="542177"/>
          <a:ext cx="1990125" cy="19901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3E8031-40B3-49B8-AE2A-0D62B2E69A8B}">
      <dsp:nvSpPr>
        <dsp:cNvPr id="0" name=""/>
        <dsp:cNvSpPr/>
      </dsp:nvSpPr>
      <dsp:spPr>
        <a:xfrm>
          <a:off x="4901581" y="966302"/>
          <a:ext cx="1141874" cy="11418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0FA540-53F2-44DD-B309-B681842E4019}">
      <dsp:nvSpPr>
        <dsp:cNvPr id="0" name=""/>
        <dsp:cNvSpPr/>
      </dsp:nvSpPr>
      <dsp:spPr>
        <a:xfrm>
          <a:off x="3841268" y="3152176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Remember one thing</a:t>
          </a:r>
        </a:p>
      </dsp:txBody>
      <dsp:txXfrm>
        <a:off x="3841268" y="3152176"/>
        <a:ext cx="3262500" cy="720000"/>
      </dsp:txXfrm>
    </dsp:sp>
    <dsp:sp modelId="{EB9A1CE1-FCE6-4CDB-813B-A0C1F902F439}">
      <dsp:nvSpPr>
        <dsp:cNvPr id="0" name=""/>
        <dsp:cNvSpPr/>
      </dsp:nvSpPr>
      <dsp:spPr>
        <a:xfrm>
          <a:off x="8310893" y="542177"/>
          <a:ext cx="1990125" cy="199012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1D0A84-CFEF-4B82-BE5C-DCDE2894B6FC}">
      <dsp:nvSpPr>
        <dsp:cNvPr id="0" name=""/>
        <dsp:cNvSpPr/>
      </dsp:nvSpPr>
      <dsp:spPr>
        <a:xfrm>
          <a:off x="8735018" y="966302"/>
          <a:ext cx="1141874" cy="114187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DB02C3-9DB7-4251-8C0B-DFBDA6F75469}">
      <dsp:nvSpPr>
        <dsp:cNvPr id="0" name=""/>
        <dsp:cNvSpPr/>
      </dsp:nvSpPr>
      <dsp:spPr>
        <a:xfrm>
          <a:off x="7674706" y="3152176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Positive momentum</a:t>
          </a:r>
        </a:p>
      </dsp:txBody>
      <dsp:txXfrm>
        <a:off x="7674706" y="3152176"/>
        <a:ext cx="326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7C0C5-2125-494E-AA77-0B10FFEE1FF7}" type="datetimeFigureOut">
              <a:rPr lang="en-US" smtClean="0"/>
              <a:t>6/26/25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AF36B-63E1-7844-AEF0-80E0DFD32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22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Discussion: Useful tricks and things learned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AF36B-63E1-7844-AEF0-80E0DFD325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6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Share a few aloud; discuss which grabs attention more and why.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AF36B-63E1-7844-AEF0-80E0DFD325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71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DAF36B-63E1-7844-AEF0-80E0DFD325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76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4A584-D999-41A8-170B-2F86B118E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B10808-2C8C-1A0F-C40F-CA096CB662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807D4-2F32-05E7-4828-2D97F89FB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A72C-6242-744D-A06E-0C8359AED0AB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DAD95-1784-33BD-0E39-B365746F0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83BBA-F492-4243-37C8-86299168B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1B6D-D587-BC41-A89E-77A7AA29D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41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06A2-ABBF-82FB-3A44-03DEF1CE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22144-9284-D776-8753-1325258C4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E028D-8E4E-2CE6-3059-DB14BC673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A72C-6242-744D-A06E-0C8359AED0AB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A91D6-5D6B-37DF-1C75-C01A6BCAA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14A37-1377-2402-0F74-997A1925E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1B6D-D587-BC41-A89E-77A7AA29D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071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4A4EF4-9AEC-0C4D-858D-427A675C5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7E894F-261B-E5A0-289B-29F769834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6A970-A1E1-8005-86CB-18B3508E0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A72C-6242-744D-A06E-0C8359AED0AB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D1B49-5147-2CFB-A9AD-B662EF40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7DCA6-C8F7-1D14-9702-3AC4BD28A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1B6D-D587-BC41-A89E-77A7AA29D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5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C6FDA-85B8-639B-8FC1-CA55E9F47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DE0B5-3A76-C669-7CE1-2407F26AE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17BAE-64FD-1C9B-885E-3D5F39912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A72C-6242-744D-A06E-0C8359AED0AB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B0524-2469-7CEF-D48D-9E5F3667A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555BC-210B-9577-12C5-E5AACD93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1B6D-D587-BC41-A89E-77A7AA29D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70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E9BCA-B3AE-BAE2-7954-20748F1A0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337C9-1A19-B94B-5230-A087FAC01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89A83-ED21-33C0-40C2-D9D8AFB5E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A72C-6242-744D-A06E-0C8359AED0AB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ECF3B-84AD-493D-B41E-EEA2A36F2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51F4A-A8D8-5A86-F2D1-A9F06107E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1B6D-D587-BC41-A89E-77A7AA29D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7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BDAC3-C316-8DC5-64CF-66D73BA10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C97AB-31FC-3684-BAEE-7FD490C9B7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8C4911-5C77-129F-B95E-9ABA026F8B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30043-67A0-AE3D-52CB-03245349A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A72C-6242-744D-A06E-0C8359AED0AB}" type="datetimeFigureOut">
              <a:rPr lang="en-US" smtClean="0"/>
              <a:t>6/26/25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C51A8-A5B7-AB1E-CBEF-8C2379ED9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81F27-B918-1DBD-777D-DDFBFC157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1B6D-D587-BC41-A89E-77A7AA29D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6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964A5-F648-8103-8A1E-0E9B1F071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99303-C498-DB18-FDAC-3F3610C73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1861D-3500-3591-83A9-67F64B850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1F9A48-0628-AAA6-6824-8107DC80A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D8BD-C893-D1B4-5FCA-048B843DAE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B22ED7-5692-037E-6543-77027FD4C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A72C-6242-744D-A06E-0C8359AED0AB}" type="datetimeFigureOut">
              <a:rPr lang="en-US" smtClean="0"/>
              <a:t>6/26/25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B31048-F603-1279-8836-4DA8BEB04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F50ED5-5A69-EA5E-4610-BBADC94F8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1B6D-D587-BC41-A89E-77A7AA29D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61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B376B-9E1E-A363-A969-19D8C9E6E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EABAD2-74ED-12D7-1B36-1E69994D5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A72C-6242-744D-A06E-0C8359AED0AB}" type="datetimeFigureOut">
              <a:rPr lang="en-US" smtClean="0"/>
              <a:t>6/26/25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A01DE8-CF79-966F-EE3C-3A30650CB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4992B-3EAA-243D-F704-B444D8757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1B6D-D587-BC41-A89E-77A7AA29D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168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6825EE-7CC9-3A8C-9CBB-306BED3B9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A72C-6242-744D-A06E-0C8359AED0AB}" type="datetimeFigureOut">
              <a:rPr lang="en-US" smtClean="0"/>
              <a:t>6/26/25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B275EB-5599-D3E5-C5DA-6EA382CAC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484F6-41FE-B9D1-F0DC-4AFF5C448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1B6D-D587-BC41-A89E-77A7AA29D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85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7296D-AA27-90F5-AE36-1C26C371E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222BC-50A1-B04B-9711-C93348868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84B33-36E2-B883-B7B9-8747DC409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4AFCA-C6C3-8681-3F0C-2DCFFB6DA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A72C-6242-744D-A06E-0C8359AED0AB}" type="datetimeFigureOut">
              <a:rPr lang="en-US" smtClean="0"/>
              <a:t>6/26/25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95B8E-403C-3923-049B-003D13A1E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63D0E-0D33-3226-F45B-6C403001C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1B6D-D587-BC41-A89E-77A7AA29D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90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BB3DE-6BF3-E9DE-1D9D-3435BA3C1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B87A3D-6773-5E8E-19E2-4AE18480C0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98AEBC-AB20-878F-409A-9F3817D5C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D699B-D921-075B-A549-92D5BC652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3A72C-6242-744D-A06E-0C8359AED0AB}" type="datetimeFigureOut">
              <a:rPr lang="en-US" smtClean="0"/>
              <a:t>6/26/25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19DD76-DC1D-CA83-82DA-848485B84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98BCC-CEBA-0C14-4667-2BC34B067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1B6D-D587-BC41-A89E-77A7AA29D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08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08763C-87D3-F7CA-B80B-E3ED64414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4D961-3A28-FD9F-677C-53A3C0DCF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0F7EF-1168-4D8C-795F-F861FADC5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E3A72C-6242-744D-A06E-0C8359AED0AB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C7441-0C74-A2B1-B17D-6F040AEB41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88B8F-B139-B21D-71E4-A70EA7904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831B6D-D587-BC41-A89E-77A7AA29D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0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TrainingandMentoringAdmin@umich.edu" TargetMode="External"/><Relationship Id="rId2" Type="http://schemas.openxmlformats.org/officeDocument/2006/relationships/hyperlink" Target="https://www.ted.com/playlists/574/how_to_make_a_great_present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FD9F1B-18D3-A29E-3055-4930C563F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320040"/>
            <a:ext cx="6692827" cy="3892669"/>
          </a:xfrm>
        </p:spPr>
        <p:txBody>
          <a:bodyPr>
            <a:normAutofit/>
          </a:bodyPr>
          <a:lstStyle/>
          <a:p>
            <a:pPr algn="l"/>
            <a:r>
              <a:rPr lang="en-US" sz="6600"/>
              <a:t>Effective Presentations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177F63-D953-380C-1CEE-4D14F22CF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631161"/>
            <a:ext cx="6692827" cy="156948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Dave Bridges, PhD</a:t>
            </a:r>
            <a:endParaRPr lang="en-US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187B5D-D2AF-E50B-E579-3DEB9EAA0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203" y="2907876"/>
            <a:ext cx="3150797" cy="4069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706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A22726-DA03-BCB0-F12E-98258FB7E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DBF6DD-29DE-ED83-9179-525A808F2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48640"/>
            <a:ext cx="9160475" cy="113225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Verbal Delivery and Confidence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1E5838-4C60-D4D1-D3EC-82387E8F33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2325168"/>
              </p:ext>
            </p:extLst>
          </p:nvPr>
        </p:nvGraphicFramePr>
        <p:xfrm>
          <a:off x="930876" y="2037806"/>
          <a:ext cx="10335350" cy="406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2624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8FD538-9B04-1633-63A1-3D161727B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t">
            <a:normAutofit/>
          </a:bodyPr>
          <a:lstStyle/>
          <a:p>
            <a:r>
              <a:rPr lang="en-US" dirty="0"/>
              <a:t>Creating a Memorable Ending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3C5D8D-F562-1A5C-42F8-56458A5AE6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5632517"/>
              </p:ext>
            </p:extLst>
          </p:nvPr>
        </p:nvGraphicFramePr>
        <p:xfrm>
          <a:off x="612648" y="1881051"/>
          <a:ext cx="10945037" cy="4414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54467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98605-133B-3309-84A0-E23F56744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More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0C789-98AE-9D23-0CBE-E97058DF0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anchor="t">
            <a:normAutofit/>
          </a:bodyPr>
          <a:lstStyle/>
          <a:p>
            <a:r>
              <a:rPr lang="en-US" sz="1800" dirty="0">
                <a:solidFill>
                  <a:schemeClr val="tx2"/>
                </a:solidFill>
                <a:hlinkClick r:id="rId2"/>
              </a:rPr>
              <a:t>TED’s Secrets of Great Talks</a:t>
            </a:r>
            <a:endParaRPr lang="en-US" sz="1800" dirty="0">
              <a:solidFill>
                <a:schemeClr val="tx2"/>
              </a:solidFill>
            </a:endParaRPr>
          </a:p>
          <a:p>
            <a:r>
              <a:rPr lang="en-US" sz="1800" dirty="0">
                <a:solidFill>
                  <a:schemeClr val="tx2"/>
                </a:solidFill>
              </a:rPr>
              <a:t>Books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Presentation Zen (Garr Reynolds)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Resonate (Nancy Duarte)</a:t>
            </a:r>
          </a:p>
          <a:p>
            <a:pPr lvl="1"/>
            <a:r>
              <a:rPr lang="en-US" sz="1800" dirty="0">
                <a:solidFill>
                  <a:schemeClr val="tx2"/>
                </a:solidFill>
              </a:rPr>
              <a:t>The Craft of Scientific Presentations (Michael Alley)</a:t>
            </a:r>
          </a:p>
          <a:p>
            <a:r>
              <a:rPr lang="en-US" sz="2200" dirty="0">
                <a:solidFill>
                  <a:schemeClr val="tx2"/>
                </a:solidFill>
              </a:rPr>
              <a:t>Have ideas for this professional development series: email </a:t>
            </a:r>
            <a:r>
              <a:rPr lang="en-US" sz="2400" dirty="0">
                <a:hlinkClick r:id="rId3"/>
              </a:rPr>
              <a:t>TrainingandMentoringAdmin@umich.edu</a:t>
            </a:r>
            <a:endParaRPr lang="en-US" sz="2200" dirty="0">
              <a:solidFill>
                <a:schemeClr val="tx2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44A4D48-25CA-7738-10F5-7525ADF9A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4033" y="1700784"/>
            <a:ext cx="3390949" cy="437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154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CD96F8-CF73-2F64-83A2-B8BBBADF2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/>
              <a:t>Next Month (August 1</a:t>
            </a:r>
            <a:r>
              <a:rPr lang="en-US" sz="5000" baseline="30000"/>
              <a:t>st</a:t>
            </a:r>
            <a:r>
              <a:rPr lang="en-US" sz="5000"/>
              <a:t>) – Networking and Ice Cream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Generated image">
            <a:extLst>
              <a:ext uri="{FF2B5EF4-FFF2-40B4-BE49-F238E27FC236}">
                <a16:creationId xmlns:a16="http://schemas.microsoft.com/office/drawing/2014/main" id="{F63AA5DD-D9DB-49C8-762A-45FD43415AE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"/>
          <a:stretch>
            <a:fillRect/>
          </a:stretch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7161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561F97-54C0-3A0F-15B1-4BDED01E9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US" sz="4000"/>
              <a:t>Goals for today	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028636-4362-069C-145E-1A982298BA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7941971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4383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1922D2-D397-9EA4-A66D-55B0884D1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B9EDA-AD3B-557D-F989-F102199F2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9"/>
            <a:ext cx="3494314" cy="5786638"/>
          </a:xfrm>
        </p:spPr>
        <p:txBody>
          <a:bodyPr anchor="t">
            <a:normAutofit/>
          </a:bodyPr>
          <a:lstStyle/>
          <a:p>
            <a:r>
              <a:rPr lang="en-US" dirty="0"/>
              <a:t>Opportunities to Talk About Research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D8B27C-E876-135D-40EF-D42D8AF714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937916"/>
              </p:ext>
            </p:extLst>
          </p:nvPr>
        </p:nvGraphicFramePr>
        <p:xfrm>
          <a:off x="4608246" y="548640"/>
          <a:ext cx="6949440" cy="5786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6042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4B8143-3907-5396-F19C-4EDBFE8DE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321DE6-2B5A-87DE-DAFD-0A765E852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3504"/>
            <a:ext cx="11019513" cy="1527048"/>
          </a:xfrm>
        </p:spPr>
        <p:txBody>
          <a:bodyPr anchor="b">
            <a:normAutofit/>
          </a:bodyPr>
          <a:lstStyle/>
          <a:p>
            <a:r>
              <a:rPr lang="en-US" dirty="0"/>
              <a:t>Template for an Elevator Pitch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275CB-FE67-DE82-B983-1FDA3F9A1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212848"/>
            <a:ext cx="11019514" cy="4096512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I am _________________________________________________,</a:t>
            </a:r>
          </a:p>
          <a:p>
            <a:pPr marL="457200" lvl="1" indent="0">
              <a:buNone/>
            </a:pPr>
            <a:r>
              <a:rPr lang="en-US" dirty="0"/>
              <a:t>And I study ___________________________________________,</a:t>
            </a:r>
          </a:p>
          <a:p>
            <a:pPr marL="457200" lvl="1" indent="0">
              <a:buNone/>
            </a:pPr>
            <a:r>
              <a:rPr lang="en-US" dirty="0"/>
              <a:t>to understand ________________________________________,  </a:t>
            </a:r>
          </a:p>
          <a:p>
            <a:pPr marL="457200" lvl="1" indent="0">
              <a:buNone/>
            </a:pPr>
            <a:r>
              <a:rPr lang="en-US" dirty="0"/>
              <a:t>so that we can ________________________________________.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424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96744-D45D-D6D6-6553-1394E498A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Elevator Pitch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E4D7B-65F8-69F1-DDC5-38EAE9682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b="1" u="sng" dirty="0"/>
              <a:t>less than 60 seconds</a:t>
            </a:r>
            <a:r>
              <a:rPr lang="en-US" dirty="0"/>
              <a:t>, explain your research or interests to a peer who knows little about it.</a:t>
            </a:r>
          </a:p>
          <a:p>
            <a:endParaRPr lang="en-US" dirty="0"/>
          </a:p>
          <a:p>
            <a:r>
              <a:rPr lang="en-US" b="1" dirty="0"/>
              <a:t>Round 1: </a:t>
            </a:r>
            <a:r>
              <a:rPr lang="en-US" dirty="0"/>
              <a:t>Each person delivers pitch; partner gives feedback.</a:t>
            </a:r>
          </a:p>
          <a:p>
            <a:r>
              <a:rPr lang="en-US" b="1" dirty="0"/>
              <a:t>Round 2: </a:t>
            </a:r>
            <a:r>
              <a:rPr lang="en-US" dirty="0"/>
              <a:t>Partner shares a unique “identity”, pitch to that identity</a:t>
            </a:r>
          </a:p>
        </p:txBody>
      </p:sp>
    </p:spTree>
    <p:extLst>
      <p:ext uri="{BB962C8B-B14F-4D97-AF65-F5344CB8AC3E}">
        <p14:creationId xmlns:p14="http://schemas.microsoft.com/office/powerpoint/2010/main" val="3548753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5D7F6F-3B15-04CF-E013-403BB01CF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t">
            <a:normAutofit/>
          </a:bodyPr>
          <a:lstStyle/>
          <a:p>
            <a:r>
              <a:rPr lang="en-US" dirty="0"/>
              <a:t>Some Keys to an Effective Presentation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D2534B-2771-1EAB-67EF-6CABBBDBC2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2187228"/>
              </p:ext>
            </p:extLst>
          </p:nvPr>
        </p:nvGraphicFramePr>
        <p:xfrm>
          <a:off x="612648" y="1881051"/>
          <a:ext cx="10945037" cy="4414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9438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8A80EC-5ECF-472D-A653-3D7EEF89F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US" sz="4000"/>
              <a:t>Presentation Hooks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C6D921-D11A-2028-58E5-FCBDB17719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6061171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9056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A466FCC-26A6-AD0C-513D-472AAABEC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DAB33C-3CF2-70FD-5591-23D9E0150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50" y="1252728"/>
            <a:ext cx="2905613" cy="4768815"/>
          </a:xfrm>
        </p:spPr>
        <p:txBody>
          <a:bodyPr>
            <a:normAutofit/>
          </a:bodyPr>
          <a:lstStyle/>
          <a:p>
            <a:r>
              <a:rPr lang="en-US" sz="3200"/>
              <a:t>Activity about Hooks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130EA9C-3F97-24B2-7E86-E34C04B55F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6007909"/>
              </p:ext>
            </p:extLst>
          </p:nvPr>
        </p:nvGraphicFramePr>
        <p:xfrm>
          <a:off x="4021483" y="1252728"/>
          <a:ext cx="7536203" cy="4768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55627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103F9E-F461-61D6-6FC4-825DF4F90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t">
            <a:normAutofit/>
          </a:bodyPr>
          <a:lstStyle/>
          <a:p>
            <a:r>
              <a:rPr lang="en-US" dirty="0"/>
              <a:t>Effective Slide Design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087456-48A6-21E6-CA8C-9810472C6F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3495797"/>
              </p:ext>
            </p:extLst>
          </p:nvPr>
        </p:nvGraphicFramePr>
        <p:xfrm>
          <a:off x="612648" y="1881051"/>
          <a:ext cx="10945037" cy="4414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588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350</Words>
  <Application>Microsoft Macintosh PowerPoint</Application>
  <PresentationFormat>Widescreen</PresentationFormat>
  <Paragraphs>72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Effective Presentations</vt:lpstr>
      <vt:lpstr>Goals for today </vt:lpstr>
      <vt:lpstr>Opportunities to Talk About Research</vt:lpstr>
      <vt:lpstr>Template for an Elevator Pitch</vt:lpstr>
      <vt:lpstr>Elevator Pitch Practice</vt:lpstr>
      <vt:lpstr>Some Keys to an Effective Presentation</vt:lpstr>
      <vt:lpstr>Presentation Hooks</vt:lpstr>
      <vt:lpstr>Activity about Hooks</vt:lpstr>
      <vt:lpstr>Effective Slide Design</vt:lpstr>
      <vt:lpstr>Verbal Delivery and Confidence</vt:lpstr>
      <vt:lpstr>Creating a Memorable Ending</vt:lpstr>
      <vt:lpstr>More resources</vt:lpstr>
      <vt:lpstr>Next Month (August 1st) – Networking and Ice Cream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Dave Bridges</dc:creator>
  <cp:lastModifiedBy>Dave Bridges</cp:lastModifiedBy>
  <cp:revision>13</cp:revision>
  <dcterms:created xsi:type="dcterms:W3CDTF">2025-06-25T16:59:13Z</dcterms:created>
  <dcterms:modified xsi:type="dcterms:W3CDTF">2025-06-26T15:06:34Z</dcterms:modified>
</cp:coreProperties>
</file>