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74" r:id="rId4"/>
    <p:sldId id="286" r:id="rId5"/>
    <p:sldId id="275" r:id="rId6"/>
    <p:sldId id="290" r:id="rId7"/>
    <p:sldId id="285" r:id="rId8"/>
    <p:sldId id="287" r:id="rId9"/>
    <p:sldId id="289" r:id="rId10"/>
    <p:sldId id="288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56"/>
    <p:restoredTop sz="94557"/>
  </p:normalViewPr>
  <p:slideViewPr>
    <p:cSldViewPr snapToGrid="0">
      <p:cViewPr>
        <p:scale>
          <a:sx n="123" d="100"/>
          <a:sy n="123" d="100"/>
        </p:scale>
        <p:origin x="-424" y="-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8CFC2-E12E-4F73-B178-D63A82ABA39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3E6923-16B5-49E8-9A2B-3B01C8C547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Narrative (~3 sentences)</a:t>
          </a:r>
        </a:p>
      </dgm:t>
    </dgm:pt>
    <dgm:pt modelId="{6DEC27A1-C93B-4348-98E6-0AC64B8905A9}" type="parTrans" cxnId="{BA33E169-9349-456A-972F-E1E20968D151}">
      <dgm:prSet/>
      <dgm:spPr/>
      <dgm:t>
        <a:bodyPr/>
        <a:lstStyle/>
        <a:p>
          <a:endParaRPr lang="en-US"/>
        </a:p>
      </dgm:t>
    </dgm:pt>
    <dgm:pt modelId="{5EE79F16-80DE-4891-869A-B9A8ED5BFF36}" type="sibTrans" cxnId="{BA33E169-9349-456A-972F-E1E20968D151}">
      <dgm:prSet/>
      <dgm:spPr/>
      <dgm:t>
        <a:bodyPr/>
        <a:lstStyle/>
        <a:p>
          <a:endParaRPr lang="en-US"/>
        </a:p>
      </dgm:t>
    </dgm:pt>
    <dgm:pt modelId="{2176AEE4-1629-4747-BDEE-B10E10A4B3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Abstract (max 30 lines)</a:t>
          </a:r>
        </a:p>
      </dgm:t>
    </dgm:pt>
    <dgm:pt modelId="{C91AA5C9-00E5-4E82-9E32-63C85834EDD5}" type="parTrans" cxnId="{DF78A384-17AD-42E5-B550-460A37AE7F82}">
      <dgm:prSet/>
      <dgm:spPr/>
      <dgm:t>
        <a:bodyPr/>
        <a:lstStyle/>
        <a:p>
          <a:endParaRPr lang="en-US"/>
        </a:p>
      </dgm:t>
    </dgm:pt>
    <dgm:pt modelId="{DDDF17E9-A3FF-48E7-B957-682233AD592D}" type="sibTrans" cxnId="{DF78A384-17AD-42E5-B550-460A37AE7F82}">
      <dgm:prSet/>
      <dgm:spPr/>
      <dgm:t>
        <a:bodyPr/>
        <a:lstStyle/>
        <a:p>
          <a:endParaRPr lang="en-US"/>
        </a:p>
      </dgm:t>
    </dgm:pt>
    <dgm:pt modelId="{C923D8F1-57C3-4200-A5D2-EA5716E618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Specific Aims (1 page)</a:t>
          </a:r>
        </a:p>
      </dgm:t>
    </dgm:pt>
    <dgm:pt modelId="{7E8776C3-22EC-476D-99CD-339C99D7C545}" type="parTrans" cxnId="{06755DD1-7329-415A-B8BB-8E30C899202A}">
      <dgm:prSet/>
      <dgm:spPr/>
      <dgm:t>
        <a:bodyPr/>
        <a:lstStyle/>
        <a:p>
          <a:endParaRPr lang="en-US"/>
        </a:p>
      </dgm:t>
    </dgm:pt>
    <dgm:pt modelId="{26452ABC-3ACC-46C3-8117-350E64E526F5}" type="sibTrans" cxnId="{06755DD1-7329-415A-B8BB-8E30C899202A}">
      <dgm:prSet/>
      <dgm:spPr/>
      <dgm:t>
        <a:bodyPr/>
        <a:lstStyle/>
        <a:p>
          <a:endParaRPr lang="en-US"/>
        </a:p>
      </dgm:t>
    </dgm:pt>
    <dgm:pt modelId="{F37131BC-0D47-4D34-B95E-A9F2C74FCD16}" type="pres">
      <dgm:prSet presAssocID="{3B38CFC2-E12E-4F73-B178-D63A82ABA398}" presName="root" presStyleCnt="0">
        <dgm:presLayoutVars>
          <dgm:dir/>
          <dgm:resizeHandles val="exact"/>
        </dgm:presLayoutVars>
      </dgm:prSet>
      <dgm:spPr/>
    </dgm:pt>
    <dgm:pt modelId="{8CA3052D-66BF-4DF2-A3D6-6531845DC40A}" type="pres">
      <dgm:prSet presAssocID="{663E6923-16B5-49E8-9A2B-3B01C8C547C4}" presName="compNode" presStyleCnt="0"/>
      <dgm:spPr/>
    </dgm:pt>
    <dgm:pt modelId="{F8AEF68C-9DA4-4C06-B87A-81245709ABC1}" type="pres">
      <dgm:prSet presAssocID="{663E6923-16B5-49E8-9A2B-3B01C8C547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960FFD4C-2E5E-41E7-B7C3-00F46A44F53A}" type="pres">
      <dgm:prSet presAssocID="{663E6923-16B5-49E8-9A2B-3B01C8C547C4}" presName="spaceRect" presStyleCnt="0"/>
      <dgm:spPr/>
    </dgm:pt>
    <dgm:pt modelId="{3C5E53D0-73C7-4C77-A2AF-3512BE03C8E9}" type="pres">
      <dgm:prSet presAssocID="{663E6923-16B5-49E8-9A2B-3B01C8C547C4}" presName="textRect" presStyleLbl="revTx" presStyleIdx="0" presStyleCnt="3">
        <dgm:presLayoutVars>
          <dgm:chMax val="1"/>
          <dgm:chPref val="1"/>
        </dgm:presLayoutVars>
      </dgm:prSet>
      <dgm:spPr/>
    </dgm:pt>
    <dgm:pt modelId="{B40F79A5-8D81-4BE3-B472-FEA5028776BF}" type="pres">
      <dgm:prSet presAssocID="{5EE79F16-80DE-4891-869A-B9A8ED5BFF36}" presName="sibTrans" presStyleCnt="0"/>
      <dgm:spPr/>
    </dgm:pt>
    <dgm:pt modelId="{161C5DFF-066E-44CD-BA6A-D3BF8A79A158}" type="pres">
      <dgm:prSet presAssocID="{2176AEE4-1629-4747-BDEE-B10E10A4B3D3}" presName="compNode" presStyleCnt="0"/>
      <dgm:spPr/>
    </dgm:pt>
    <dgm:pt modelId="{1A61288B-72E2-4765-AFAA-A2177FCE990C}" type="pres">
      <dgm:prSet presAssocID="{2176AEE4-1629-4747-BDEE-B10E10A4B3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0C2F2E1-F433-4C63-A57B-2D106682FF65}" type="pres">
      <dgm:prSet presAssocID="{2176AEE4-1629-4747-BDEE-B10E10A4B3D3}" presName="spaceRect" presStyleCnt="0"/>
      <dgm:spPr/>
    </dgm:pt>
    <dgm:pt modelId="{F6A7FE37-5DF9-4F48-80C4-19935A22A0B2}" type="pres">
      <dgm:prSet presAssocID="{2176AEE4-1629-4747-BDEE-B10E10A4B3D3}" presName="textRect" presStyleLbl="revTx" presStyleIdx="1" presStyleCnt="3">
        <dgm:presLayoutVars>
          <dgm:chMax val="1"/>
          <dgm:chPref val="1"/>
        </dgm:presLayoutVars>
      </dgm:prSet>
      <dgm:spPr/>
    </dgm:pt>
    <dgm:pt modelId="{2BAB198D-9CA9-484A-83EC-431354286648}" type="pres">
      <dgm:prSet presAssocID="{DDDF17E9-A3FF-48E7-B957-682233AD592D}" presName="sibTrans" presStyleCnt="0"/>
      <dgm:spPr/>
    </dgm:pt>
    <dgm:pt modelId="{4FCACCD0-8648-4885-9574-14B82324A8FE}" type="pres">
      <dgm:prSet presAssocID="{C923D8F1-57C3-4200-A5D2-EA5716E61830}" presName="compNode" presStyleCnt="0"/>
      <dgm:spPr/>
    </dgm:pt>
    <dgm:pt modelId="{639B7641-B927-40EF-AB1D-80FD96C50F18}" type="pres">
      <dgm:prSet presAssocID="{C923D8F1-57C3-4200-A5D2-EA5716E618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8FF9415-6148-4BF2-BEB3-D7CDAEDAF156}" type="pres">
      <dgm:prSet presAssocID="{C923D8F1-57C3-4200-A5D2-EA5716E61830}" presName="spaceRect" presStyleCnt="0"/>
      <dgm:spPr/>
    </dgm:pt>
    <dgm:pt modelId="{114F381D-23CA-4C54-875B-AABEC65E111B}" type="pres">
      <dgm:prSet presAssocID="{C923D8F1-57C3-4200-A5D2-EA5716E618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7D9115-2475-5542-8C9C-990415262830}" type="presOf" srcId="{2176AEE4-1629-4747-BDEE-B10E10A4B3D3}" destId="{F6A7FE37-5DF9-4F48-80C4-19935A22A0B2}" srcOrd="0" destOrd="0" presId="urn:microsoft.com/office/officeart/2018/2/layout/IconLabelList"/>
    <dgm:cxn modelId="{BA33E169-9349-456A-972F-E1E20968D151}" srcId="{3B38CFC2-E12E-4F73-B178-D63A82ABA398}" destId="{663E6923-16B5-49E8-9A2B-3B01C8C547C4}" srcOrd="0" destOrd="0" parTransId="{6DEC27A1-C93B-4348-98E6-0AC64B8905A9}" sibTransId="{5EE79F16-80DE-4891-869A-B9A8ED5BFF36}"/>
    <dgm:cxn modelId="{DF78A384-17AD-42E5-B550-460A37AE7F82}" srcId="{3B38CFC2-E12E-4F73-B178-D63A82ABA398}" destId="{2176AEE4-1629-4747-BDEE-B10E10A4B3D3}" srcOrd="1" destOrd="0" parTransId="{C91AA5C9-00E5-4E82-9E32-63C85834EDD5}" sibTransId="{DDDF17E9-A3FF-48E7-B957-682233AD592D}"/>
    <dgm:cxn modelId="{56A0CDA3-21A8-E04D-8694-73C0401E10E4}" type="presOf" srcId="{3B38CFC2-E12E-4F73-B178-D63A82ABA398}" destId="{F37131BC-0D47-4D34-B95E-A9F2C74FCD16}" srcOrd="0" destOrd="0" presId="urn:microsoft.com/office/officeart/2018/2/layout/IconLabelList"/>
    <dgm:cxn modelId="{EDF34ACD-921A-684F-8B45-693626F6101A}" type="presOf" srcId="{663E6923-16B5-49E8-9A2B-3B01C8C547C4}" destId="{3C5E53D0-73C7-4C77-A2AF-3512BE03C8E9}" srcOrd="0" destOrd="0" presId="urn:microsoft.com/office/officeart/2018/2/layout/IconLabelList"/>
    <dgm:cxn modelId="{06755DD1-7329-415A-B8BB-8E30C899202A}" srcId="{3B38CFC2-E12E-4F73-B178-D63A82ABA398}" destId="{C923D8F1-57C3-4200-A5D2-EA5716E61830}" srcOrd="2" destOrd="0" parTransId="{7E8776C3-22EC-476D-99CD-339C99D7C545}" sibTransId="{26452ABC-3ACC-46C3-8117-350E64E526F5}"/>
    <dgm:cxn modelId="{E7FDC4DE-5241-244A-AEBC-689B5BD5A009}" type="presOf" srcId="{C923D8F1-57C3-4200-A5D2-EA5716E61830}" destId="{114F381D-23CA-4C54-875B-AABEC65E111B}" srcOrd="0" destOrd="0" presId="urn:microsoft.com/office/officeart/2018/2/layout/IconLabelList"/>
    <dgm:cxn modelId="{9C992F55-4008-8741-B6FB-0984D27A6993}" type="presParOf" srcId="{F37131BC-0D47-4D34-B95E-A9F2C74FCD16}" destId="{8CA3052D-66BF-4DF2-A3D6-6531845DC40A}" srcOrd="0" destOrd="0" presId="urn:microsoft.com/office/officeart/2018/2/layout/IconLabelList"/>
    <dgm:cxn modelId="{F7B18268-D2E2-E341-A86C-4B8EA1071798}" type="presParOf" srcId="{8CA3052D-66BF-4DF2-A3D6-6531845DC40A}" destId="{F8AEF68C-9DA4-4C06-B87A-81245709ABC1}" srcOrd="0" destOrd="0" presId="urn:microsoft.com/office/officeart/2018/2/layout/IconLabelList"/>
    <dgm:cxn modelId="{00734D51-A99C-6346-B1B3-0795488833FA}" type="presParOf" srcId="{8CA3052D-66BF-4DF2-A3D6-6531845DC40A}" destId="{960FFD4C-2E5E-41E7-B7C3-00F46A44F53A}" srcOrd="1" destOrd="0" presId="urn:microsoft.com/office/officeart/2018/2/layout/IconLabelList"/>
    <dgm:cxn modelId="{F56A867B-42CE-564E-884A-A83BDD761790}" type="presParOf" srcId="{8CA3052D-66BF-4DF2-A3D6-6531845DC40A}" destId="{3C5E53D0-73C7-4C77-A2AF-3512BE03C8E9}" srcOrd="2" destOrd="0" presId="urn:microsoft.com/office/officeart/2018/2/layout/IconLabelList"/>
    <dgm:cxn modelId="{5566A4A4-C457-4E42-BE0D-CEE9C4B1A374}" type="presParOf" srcId="{F37131BC-0D47-4D34-B95E-A9F2C74FCD16}" destId="{B40F79A5-8D81-4BE3-B472-FEA5028776BF}" srcOrd="1" destOrd="0" presId="urn:microsoft.com/office/officeart/2018/2/layout/IconLabelList"/>
    <dgm:cxn modelId="{50F4AED7-BACC-BD4C-9782-21CE81505A96}" type="presParOf" srcId="{F37131BC-0D47-4D34-B95E-A9F2C74FCD16}" destId="{161C5DFF-066E-44CD-BA6A-D3BF8A79A158}" srcOrd="2" destOrd="0" presId="urn:microsoft.com/office/officeart/2018/2/layout/IconLabelList"/>
    <dgm:cxn modelId="{57DE83E6-25A8-9049-A9F8-565230067B66}" type="presParOf" srcId="{161C5DFF-066E-44CD-BA6A-D3BF8A79A158}" destId="{1A61288B-72E2-4765-AFAA-A2177FCE990C}" srcOrd="0" destOrd="0" presId="urn:microsoft.com/office/officeart/2018/2/layout/IconLabelList"/>
    <dgm:cxn modelId="{1D4E8485-C985-5545-8027-CDC5FF8D2383}" type="presParOf" srcId="{161C5DFF-066E-44CD-BA6A-D3BF8A79A158}" destId="{10C2F2E1-F433-4C63-A57B-2D106682FF65}" srcOrd="1" destOrd="0" presId="urn:microsoft.com/office/officeart/2018/2/layout/IconLabelList"/>
    <dgm:cxn modelId="{A6528FF0-839D-584C-920C-AD8FD299065B}" type="presParOf" srcId="{161C5DFF-066E-44CD-BA6A-D3BF8A79A158}" destId="{F6A7FE37-5DF9-4F48-80C4-19935A22A0B2}" srcOrd="2" destOrd="0" presId="urn:microsoft.com/office/officeart/2018/2/layout/IconLabelList"/>
    <dgm:cxn modelId="{BCE2805D-4A36-7F4A-91C5-D3E58ABC2929}" type="presParOf" srcId="{F37131BC-0D47-4D34-B95E-A9F2C74FCD16}" destId="{2BAB198D-9CA9-484A-83EC-431354286648}" srcOrd="3" destOrd="0" presId="urn:microsoft.com/office/officeart/2018/2/layout/IconLabelList"/>
    <dgm:cxn modelId="{6E924478-40B5-2243-9B7F-B33632B1A567}" type="presParOf" srcId="{F37131BC-0D47-4D34-B95E-A9F2C74FCD16}" destId="{4FCACCD0-8648-4885-9574-14B82324A8FE}" srcOrd="4" destOrd="0" presId="urn:microsoft.com/office/officeart/2018/2/layout/IconLabelList"/>
    <dgm:cxn modelId="{6495FB4E-9AA3-454F-83DC-33E017B39E4A}" type="presParOf" srcId="{4FCACCD0-8648-4885-9574-14B82324A8FE}" destId="{639B7641-B927-40EF-AB1D-80FD96C50F18}" srcOrd="0" destOrd="0" presId="urn:microsoft.com/office/officeart/2018/2/layout/IconLabelList"/>
    <dgm:cxn modelId="{D19D707D-C9D6-CA4D-8311-839D7FD3B05B}" type="presParOf" srcId="{4FCACCD0-8648-4885-9574-14B82324A8FE}" destId="{F8FF9415-6148-4BF2-BEB3-D7CDAEDAF156}" srcOrd="1" destOrd="0" presId="urn:microsoft.com/office/officeart/2018/2/layout/IconLabelList"/>
    <dgm:cxn modelId="{37A5625F-4ED6-C04E-914B-8E65867AA69B}" type="presParOf" srcId="{4FCACCD0-8648-4885-9574-14B82324A8FE}" destId="{114F381D-23CA-4C54-875B-AABEC65E111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03B12D-C3D4-42F9-A775-D5CC9BDA71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FDEBC9-5BEC-42C8-BF0B-D15DD08C0C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the most compelling introduction to your problem?</a:t>
          </a:r>
        </a:p>
      </dgm:t>
    </dgm:pt>
    <dgm:pt modelId="{3E7A2016-459B-4DA6-BB7D-2C76B4A35CFE}" type="parTrans" cxnId="{43D892A5-CAB6-435B-918A-0C058088AE3A}">
      <dgm:prSet/>
      <dgm:spPr/>
      <dgm:t>
        <a:bodyPr/>
        <a:lstStyle/>
        <a:p>
          <a:endParaRPr lang="en-US"/>
        </a:p>
      </dgm:t>
    </dgm:pt>
    <dgm:pt modelId="{7DA0F309-54ED-485C-9C3D-1B9E9580B834}" type="sibTrans" cxnId="{43D892A5-CAB6-435B-918A-0C058088AE3A}">
      <dgm:prSet/>
      <dgm:spPr/>
      <dgm:t>
        <a:bodyPr/>
        <a:lstStyle/>
        <a:p>
          <a:endParaRPr lang="en-US"/>
        </a:p>
      </dgm:t>
    </dgm:pt>
    <dgm:pt modelId="{1F1B37C1-76E8-4578-BC54-038896C816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are the key papers in this area?</a:t>
          </a:r>
        </a:p>
      </dgm:t>
    </dgm:pt>
    <dgm:pt modelId="{519D2AD0-301F-41B6-8BC4-000A64A8208A}" type="parTrans" cxnId="{50C7E2F9-1CBF-4212-A9C7-78145124F5C3}">
      <dgm:prSet/>
      <dgm:spPr/>
      <dgm:t>
        <a:bodyPr/>
        <a:lstStyle/>
        <a:p>
          <a:endParaRPr lang="en-US"/>
        </a:p>
      </dgm:t>
    </dgm:pt>
    <dgm:pt modelId="{E58A9FFC-0584-44B0-8947-0A20CF50D781}" type="sibTrans" cxnId="{50C7E2F9-1CBF-4212-A9C7-78145124F5C3}">
      <dgm:prSet/>
      <dgm:spPr/>
      <dgm:t>
        <a:bodyPr/>
        <a:lstStyle/>
        <a:p>
          <a:endParaRPr lang="en-US"/>
        </a:p>
      </dgm:t>
    </dgm:pt>
    <dgm:pt modelId="{E3311792-4AAD-4DD7-ACAA-187CFFC910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can you say about the rigor of this research</a:t>
          </a:r>
        </a:p>
      </dgm:t>
    </dgm:pt>
    <dgm:pt modelId="{3D438A83-07D9-4C12-A137-12739788C9A1}" type="parTrans" cxnId="{DA6A4C59-36CB-4FB9-8069-05DDE309A54C}">
      <dgm:prSet/>
      <dgm:spPr/>
      <dgm:t>
        <a:bodyPr/>
        <a:lstStyle/>
        <a:p>
          <a:endParaRPr lang="en-US"/>
        </a:p>
      </dgm:t>
    </dgm:pt>
    <dgm:pt modelId="{D6485992-FAD2-4273-8311-D14FDA5B9659}" type="sibTrans" cxnId="{DA6A4C59-36CB-4FB9-8069-05DDE309A54C}">
      <dgm:prSet/>
      <dgm:spPr/>
      <dgm:t>
        <a:bodyPr/>
        <a:lstStyle/>
        <a:p>
          <a:endParaRPr lang="en-US"/>
        </a:p>
      </dgm:t>
    </dgm:pt>
    <dgm:pt modelId="{797E8291-98B0-4871-BD5A-D155418101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missing – the gap in knowledge</a:t>
          </a:r>
        </a:p>
      </dgm:t>
    </dgm:pt>
    <dgm:pt modelId="{62FEC2CB-7729-40DB-BCA8-3C3E738D3409}" type="parTrans" cxnId="{E016D239-8B92-47A7-B524-038B67241662}">
      <dgm:prSet/>
      <dgm:spPr/>
      <dgm:t>
        <a:bodyPr/>
        <a:lstStyle/>
        <a:p>
          <a:endParaRPr lang="en-US"/>
        </a:p>
      </dgm:t>
    </dgm:pt>
    <dgm:pt modelId="{832223F3-A88C-4339-8C86-AAABBDA945E9}" type="sibTrans" cxnId="{E016D239-8B92-47A7-B524-038B67241662}">
      <dgm:prSet/>
      <dgm:spPr/>
      <dgm:t>
        <a:bodyPr/>
        <a:lstStyle/>
        <a:p>
          <a:endParaRPr lang="en-US"/>
        </a:p>
      </dgm:t>
    </dgm:pt>
    <dgm:pt modelId="{998619AC-33AA-486D-8C94-15B862DB06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should justify that we need to fill this gap</a:t>
          </a:r>
        </a:p>
      </dgm:t>
    </dgm:pt>
    <dgm:pt modelId="{0EE3316E-C4BA-4749-B5F3-9F79C6E1B419}" type="parTrans" cxnId="{E914FD31-D140-4995-83DA-09BE7BC73C5B}">
      <dgm:prSet/>
      <dgm:spPr/>
      <dgm:t>
        <a:bodyPr/>
        <a:lstStyle/>
        <a:p>
          <a:endParaRPr lang="en-US"/>
        </a:p>
      </dgm:t>
    </dgm:pt>
    <dgm:pt modelId="{E7F7BEB8-F88D-49F2-89E9-777486D9EE89}" type="sibTrans" cxnId="{E914FD31-D140-4995-83DA-09BE7BC73C5B}">
      <dgm:prSet/>
      <dgm:spPr/>
      <dgm:t>
        <a:bodyPr/>
        <a:lstStyle/>
        <a:p>
          <a:endParaRPr lang="en-US"/>
        </a:p>
      </dgm:t>
    </dgm:pt>
    <dgm:pt modelId="{2B24B3AB-BE37-47D3-88C8-59096DBC75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if we don’t solve it, why do we </a:t>
          </a:r>
          <a:r>
            <a:rPr lang="en-US" u="sng"/>
            <a:t>need</a:t>
          </a:r>
          <a:r>
            <a:rPr lang="en-US"/>
            <a:t> this research</a:t>
          </a:r>
        </a:p>
      </dgm:t>
    </dgm:pt>
    <dgm:pt modelId="{7FB118D8-9473-4A4F-81FC-94F7866667A4}" type="parTrans" cxnId="{6E7B3D3B-7013-43A1-BEBD-1E07501EDF6F}">
      <dgm:prSet/>
      <dgm:spPr/>
      <dgm:t>
        <a:bodyPr/>
        <a:lstStyle/>
        <a:p>
          <a:endParaRPr lang="en-US"/>
        </a:p>
      </dgm:t>
    </dgm:pt>
    <dgm:pt modelId="{A60A8CE4-1B5A-4EA1-8140-D7D959EF8328}" type="sibTrans" cxnId="{6E7B3D3B-7013-43A1-BEBD-1E07501EDF6F}">
      <dgm:prSet/>
      <dgm:spPr/>
      <dgm:t>
        <a:bodyPr/>
        <a:lstStyle/>
        <a:p>
          <a:endParaRPr lang="en-US"/>
        </a:p>
      </dgm:t>
    </dgm:pt>
    <dgm:pt modelId="{F422A58B-AC0C-4B56-A29C-20667732B8B7}" type="pres">
      <dgm:prSet presAssocID="{1C03B12D-C3D4-42F9-A775-D5CC9BDA71C0}" presName="root" presStyleCnt="0">
        <dgm:presLayoutVars>
          <dgm:dir/>
          <dgm:resizeHandles val="exact"/>
        </dgm:presLayoutVars>
      </dgm:prSet>
      <dgm:spPr/>
    </dgm:pt>
    <dgm:pt modelId="{F9FD8617-A24A-4DEF-A1E1-CB73AB551328}" type="pres">
      <dgm:prSet presAssocID="{93FDEBC9-5BEC-42C8-BF0B-D15DD08C0CC4}" presName="compNode" presStyleCnt="0"/>
      <dgm:spPr/>
    </dgm:pt>
    <dgm:pt modelId="{7D0613AE-E214-4E84-A93C-4340608330E7}" type="pres">
      <dgm:prSet presAssocID="{93FDEBC9-5BEC-42C8-BF0B-D15DD08C0CC4}" presName="bgRect" presStyleLbl="bgShp" presStyleIdx="0" presStyleCnt="4"/>
      <dgm:spPr/>
    </dgm:pt>
    <dgm:pt modelId="{36FB4714-F669-4933-9ECC-67E35BF3F082}" type="pres">
      <dgm:prSet presAssocID="{93FDEBC9-5BEC-42C8-BF0B-D15DD08C0C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453F61E-2363-4628-87A3-C9BF4039484E}" type="pres">
      <dgm:prSet presAssocID="{93FDEBC9-5BEC-42C8-BF0B-D15DD08C0CC4}" presName="spaceRect" presStyleCnt="0"/>
      <dgm:spPr/>
    </dgm:pt>
    <dgm:pt modelId="{FED6ED3D-63E0-4F12-A57B-A7FFF0852D55}" type="pres">
      <dgm:prSet presAssocID="{93FDEBC9-5BEC-42C8-BF0B-D15DD08C0CC4}" presName="parTx" presStyleLbl="revTx" presStyleIdx="0" presStyleCnt="5">
        <dgm:presLayoutVars>
          <dgm:chMax val="0"/>
          <dgm:chPref val="0"/>
        </dgm:presLayoutVars>
      </dgm:prSet>
      <dgm:spPr/>
    </dgm:pt>
    <dgm:pt modelId="{A8AF8CDB-041E-4740-99A5-D3049B2B9FE9}" type="pres">
      <dgm:prSet presAssocID="{7DA0F309-54ED-485C-9C3D-1B9E9580B834}" presName="sibTrans" presStyleCnt="0"/>
      <dgm:spPr/>
    </dgm:pt>
    <dgm:pt modelId="{744840F8-18D2-43BC-8CD5-BD3B8503D4B6}" type="pres">
      <dgm:prSet presAssocID="{1F1B37C1-76E8-4578-BC54-038896C81655}" presName="compNode" presStyleCnt="0"/>
      <dgm:spPr/>
    </dgm:pt>
    <dgm:pt modelId="{EF303B94-54BA-42D0-BADB-0ABC60E3868B}" type="pres">
      <dgm:prSet presAssocID="{1F1B37C1-76E8-4578-BC54-038896C81655}" presName="bgRect" presStyleLbl="bgShp" presStyleIdx="1" presStyleCnt="4"/>
      <dgm:spPr/>
    </dgm:pt>
    <dgm:pt modelId="{68CC31BA-EA1D-4B1F-8798-CD7E9CCC00BF}" type="pres">
      <dgm:prSet presAssocID="{1F1B37C1-76E8-4578-BC54-038896C8165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200A0B0-DE32-4567-8072-97F0309B1DAF}" type="pres">
      <dgm:prSet presAssocID="{1F1B37C1-76E8-4578-BC54-038896C81655}" presName="spaceRect" presStyleCnt="0"/>
      <dgm:spPr/>
    </dgm:pt>
    <dgm:pt modelId="{36735E3F-9E2E-4944-8C16-2DDE035F1B85}" type="pres">
      <dgm:prSet presAssocID="{1F1B37C1-76E8-4578-BC54-038896C81655}" presName="parTx" presStyleLbl="revTx" presStyleIdx="1" presStyleCnt="5">
        <dgm:presLayoutVars>
          <dgm:chMax val="0"/>
          <dgm:chPref val="0"/>
        </dgm:presLayoutVars>
      </dgm:prSet>
      <dgm:spPr/>
    </dgm:pt>
    <dgm:pt modelId="{9C79EBF9-37E8-4676-A04F-C957FC18FA7C}" type="pres">
      <dgm:prSet presAssocID="{E58A9FFC-0584-44B0-8947-0A20CF50D781}" presName="sibTrans" presStyleCnt="0"/>
      <dgm:spPr/>
    </dgm:pt>
    <dgm:pt modelId="{A6D8F1FC-29A0-4894-B8B1-25B377727E09}" type="pres">
      <dgm:prSet presAssocID="{E3311792-4AAD-4DD7-ACAA-187CFFC910C2}" presName="compNode" presStyleCnt="0"/>
      <dgm:spPr/>
    </dgm:pt>
    <dgm:pt modelId="{5B78755E-469B-46C9-88DC-163B2C17CAD6}" type="pres">
      <dgm:prSet presAssocID="{E3311792-4AAD-4DD7-ACAA-187CFFC910C2}" presName="bgRect" presStyleLbl="bgShp" presStyleIdx="2" presStyleCnt="4"/>
      <dgm:spPr/>
    </dgm:pt>
    <dgm:pt modelId="{5478F62F-160D-416C-8B67-69A1D055A310}" type="pres">
      <dgm:prSet presAssocID="{E3311792-4AAD-4DD7-ACAA-187CFFC910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1870013-2D60-474E-ABA8-E0D14A9ADB58}" type="pres">
      <dgm:prSet presAssocID="{E3311792-4AAD-4DD7-ACAA-187CFFC910C2}" presName="spaceRect" presStyleCnt="0"/>
      <dgm:spPr/>
    </dgm:pt>
    <dgm:pt modelId="{A05E5908-E697-4D0B-8667-9CD6D8B3E568}" type="pres">
      <dgm:prSet presAssocID="{E3311792-4AAD-4DD7-ACAA-187CFFC910C2}" presName="parTx" presStyleLbl="revTx" presStyleIdx="2" presStyleCnt="5">
        <dgm:presLayoutVars>
          <dgm:chMax val="0"/>
          <dgm:chPref val="0"/>
        </dgm:presLayoutVars>
      </dgm:prSet>
      <dgm:spPr/>
    </dgm:pt>
    <dgm:pt modelId="{FEF79AE8-545A-4190-8563-D088A4E333DA}" type="pres">
      <dgm:prSet presAssocID="{D6485992-FAD2-4273-8311-D14FDA5B9659}" presName="sibTrans" presStyleCnt="0"/>
      <dgm:spPr/>
    </dgm:pt>
    <dgm:pt modelId="{4693EDDD-B3E0-418B-8201-7263BCCD291B}" type="pres">
      <dgm:prSet presAssocID="{797E8291-98B0-4871-BD5A-D155418101CC}" presName="compNode" presStyleCnt="0"/>
      <dgm:spPr/>
    </dgm:pt>
    <dgm:pt modelId="{874A4F0F-5362-418E-B2D0-A1D476136E80}" type="pres">
      <dgm:prSet presAssocID="{797E8291-98B0-4871-BD5A-D155418101CC}" presName="bgRect" presStyleLbl="bgShp" presStyleIdx="3" presStyleCnt="4"/>
      <dgm:spPr/>
    </dgm:pt>
    <dgm:pt modelId="{059C3E24-42A6-47F6-9BB8-DF9989D565BA}" type="pres">
      <dgm:prSet presAssocID="{797E8291-98B0-4871-BD5A-D155418101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B5A9C35-8D55-4349-85AA-560722A14926}" type="pres">
      <dgm:prSet presAssocID="{797E8291-98B0-4871-BD5A-D155418101CC}" presName="spaceRect" presStyleCnt="0"/>
      <dgm:spPr/>
    </dgm:pt>
    <dgm:pt modelId="{2A9506CF-1AD3-4644-AA8A-93C5A70BFD54}" type="pres">
      <dgm:prSet presAssocID="{797E8291-98B0-4871-BD5A-D155418101CC}" presName="parTx" presStyleLbl="revTx" presStyleIdx="3" presStyleCnt="5">
        <dgm:presLayoutVars>
          <dgm:chMax val="0"/>
          <dgm:chPref val="0"/>
        </dgm:presLayoutVars>
      </dgm:prSet>
      <dgm:spPr/>
    </dgm:pt>
    <dgm:pt modelId="{33569DE4-AE8D-4732-A747-1BDA2E7E4127}" type="pres">
      <dgm:prSet presAssocID="{797E8291-98B0-4871-BD5A-D155418101CC}" presName="desTx" presStyleLbl="revTx" presStyleIdx="4" presStyleCnt="5">
        <dgm:presLayoutVars/>
      </dgm:prSet>
      <dgm:spPr/>
    </dgm:pt>
  </dgm:ptLst>
  <dgm:cxnLst>
    <dgm:cxn modelId="{E914FD31-D140-4995-83DA-09BE7BC73C5B}" srcId="{797E8291-98B0-4871-BD5A-D155418101CC}" destId="{998619AC-33AA-486D-8C94-15B862DB0654}" srcOrd="0" destOrd="0" parTransId="{0EE3316E-C4BA-4749-B5F3-9F79C6E1B419}" sibTransId="{E7F7BEB8-F88D-49F2-89E9-777486D9EE89}"/>
    <dgm:cxn modelId="{E016D239-8B92-47A7-B524-038B67241662}" srcId="{1C03B12D-C3D4-42F9-A775-D5CC9BDA71C0}" destId="{797E8291-98B0-4871-BD5A-D155418101CC}" srcOrd="3" destOrd="0" parTransId="{62FEC2CB-7729-40DB-BCA8-3C3E738D3409}" sibTransId="{832223F3-A88C-4339-8C86-AAABBDA945E9}"/>
    <dgm:cxn modelId="{6E7B3D3B-7013-43A1-BEBD-1E07501EDF6F}" srcId="{797E8291-98B0-4871-BD5A-D155418101CC}" destId="{2B24B3AB-BE37-47D3-88C8-59096DBC752F}" srcOrd="1" destOrd="0" parTransId="{7FB118D8-9473-4A4F-81FC-94F7866667A4}" sibTransId="{A60A8CE4-1B5A-4EA1-8140-D7D959EF8328}"/>
    <dgm:cxn modelId="{7E9FA54C-B47D-BA4D-8B7B-9171678594F2}" type="presOf" srcId="{1C03B12D-C3D4-42F9-A775-D5CC9BDA71C0}" destId="{F422A58B-AC0C-4B56-A29C-20667732B8B7}" srcOrd="0" destOrd="0" presId="urn:microsoft.com/office/officeart/2018/2/layout/IconVerticalSolidList"/>
    <dgm:cxn modelId="{DA6A4C59-36CB-4FB9-8069-05DDE309A54C}" srcId="{1C03B12D-C3D4-42F9-A775-D5CC9BDA71C0}" destId="{E3311792-4AAD-4DD7-ACAA-187CFFC910C2}" srcOrd="2" destOrd="0" parTransId="{3D438A83-07D9-4C12-A137-12739788C9A1}" sibTransId="{D6485992-FAD2-4273-8311-D14FDA5B9659}"/>
    <dgm:cxn modelId="{232D5F6C-ED5C-9642-8219-26269AD29584}" type="presOf" srcId="{2B24B3AB-BE37-47D3-88C8-59096DBC752F}" destId="{33569DE4-AE8D-4732-A747-1BDA2E7E4127}" srcOrd="0" destOrd="1" presId="urn:microsoft.com/office/officeart/2018/2/layout/IconVerticalSolidList"/>
    <dgm:cxn modelId="{8890DA79-3A16-B14D-B72A-5A9AD24AF9A4}" type="presOf" srcId="{1F1B37C1-76E8-4578-BC54-038896C81655}" destId="{36735E3F-9E2E-4944-8C16-2DDE035F1B85}" srcOrd="0" destOrd="0" presId="urn:microsoft.com/office/officeart/2018/2/layout/IconVerticalSolidList"/>
    <dgm:cxn modelId="{0B9D387B-87D7-6947-BF65-4152E29AC3B9}" type="presOf" srcId="{998619AC-33AA-486D-8C94-15B862DB0654}" destId="{33569DE4-AE8D-4732-A747-1BDA2E7E4127}" srcOrd="0" destOrd="0" presId="urn:microsoft.com/office/officeart/2018/2/layout/IconVerticalSolidList"/>
    <dgm:cxn modelId="{AB302489-C488-984B-9416-34904B67E9EB}" type="presOf" srcId="{E3311792-4AAD-4DD7-ACAA-187CFFC910C2}" destId="{A05E5908-E697-4D0B-8667-9CD6D8B3E568}" srcOrd="0" destOrd="0" presId="urn:microsoft.com/office/officeart/2018/2/layout/IconVerticalSolidList"/>
    <dgm:cxn modelId="{F1DB0A90-F504-1E4F-964B-0AA6CA0F38ED}" type="presOf" srcId="{797E8291-98B0-4871-BD5A-D155418101CC}" destId="{2A9506CF-1AD3-4644-AA8A-93C5A70BFD54}" srcOrd="0" destOrd="0" presId="urn:microsoft.com/office/officeart/2018/2/layout/IconVerticalSolidList"/>
    <dgm:cxn modelId="{43D892A5-CAB6-435B-918A-0C058088AE3A}" srcId="{1C03B12D-C3D4-42F9-A775-D5CC9BDA71C0}" destId="{93FDEBC9-5BEC-42C8-BF0B-D15DD08C0CC4}" srcOrd="0" destOrd="0" parTransId="{3E7A2016-459B-4DA6-BB7D-2C76B4A35CFE}" sibTransId="{7DA0F309-54ED-485C-9C3D-1B9E9580B834}"/>
    <dgm:cxn modelId="{5F416AC6-BBEF-D549-86D9-A1AB25B7CAE2}" type="presOf" srcId="{93FDEBC9-5BEC-42C8-BF0B-D15DD08C0CC4}" destId="{FED6ED3D-63E0-4F12-A57B-A7FFF0852D55}" srcOrd="0" destOrd="0" presId="urn:microsoft.com/office/officeart/2018/2/layout/IconVerticalSolidList"/>
    <dgm:cxn modelId="{50C7E2F9-1CBF-4212-A9C7-78145124F5C3}" srcId="{1C03B12D-C3D4-42F9-A775-D5CC9BDA71C0}" destId="{1F1B37C1-76E8-4578-BC54-038896C81655}" srcOrd="1" destOrd="0" parTransId="{519D2AD0-301F-41B6-8BC4-000A64A8208A}" sibTransId="{E58A9FFC-0584-44B0-8947-0A20CF50D781}"/>
    <dgm:cxn modelId="{EAEE767A-EB43-F843-BC86-510F9952BEE8}" type="presParOf" srcId="{F422A58B-AC0C-4B56-A29C-20667732B8B7}" destId="{F9FD8617-A24A-4DEF-A1E1-CB73AB551328}" srcOrd="0" destOrd="0" presId="urn:microsoft.com/office/officeart/2018/2/layout/IconVerticalSolidList"/>
    <dgm:cxn modelId="{806CE532-A68F-C543-A5A3-E6AC40F389E6}" type="presParOf" srcId="{F9FD8617-A24A-4DEF-A1E1-CB73AB551328}" destId="{7D0613AE-E214-4E84-A93C-4340608330E7}" srcOrd="0" destOrd="0" presId="urn:microsoft.com/office/officeart/2018/2/layout/IconVerticalSolidList"/>
    <dgm:cxn modelId="{2B622953-7D87-4A47-971B-D53554A5E7EA}" type="presParOf" srcId="{F9FD8617-A24A-4DEF-A1E1-CB73AB551328}" destId="{36FB4714-F669-4933-9ECC-67E35BF3F082}" srcOrd="1" destOrd="0" presId="urn:microsoft.com/office/officeart/2018/2/layout/IconVerticalSolidList"/>
    <dgm:cxn modelId="{4DDA82BD-3200-6E49-ACA5-1752EA7CAFB4}" type="presParOf" srcId="{F9FD8617-A24A-4DEF-A1E1-CB73AB551328}" destId="{1453F61E-2363-4628-87A3-C9BF4039484E}" srcOrd="2" destOrd="0" presId="urn:microsoft.com/office/officeart/2018/2/layout/IconVerticalSolidList"/>
    <dgm:cxn modelId="{6C206088-2996-6D45-BA49-F7C469D6237D}" type="presParOf" srcId="{F9FD8617-A24A-4DEF-A1E1-CB73AB551328}" destId="{FED6ED3D-63E0-4F12-A57B-A7FFF0852D55}" srcOrd="3" destOrd="0" presId="urn:microsoft.com/office/officeart/2018/2/layout/IconVerticalSolidList"/>
    <dgm:cxn modelId="{0BBE8EC7-368C-6B41-B23B-18AF6B78DC97}" type="presParOf" srcId="{F422A58B-AC0C-4B56-A29C-20667732B8B7}" destId="{A8AF8CDB-041E-4740-99A5-D3049B2B9FE9}" srcOrd="1" destOrd="0" presId="urn:microsoft.com/office/officeart/2018/2/layout/IconVerticalSolidList"/>
    <dgm:cxn modelId="{DD81F83A-3878-BC41-AA45-AE46604BD4CE}" type="presParOf" srcId="{F422A58B-AC0C-4B56-A29C-20667732B8B7}" destId="{744840F8-18D2-43BC-8CD5-BD3B8503D4B6}" srcOrd="2" destOrd="0" presId="urn:microsoft.com/office/officeart/2018/2/layout/IconVerticalSolidList"/>
    <dgm:cxn modelId="{3B06D3C8-3912-6A48-8AAE-3C20B6FE6157}" type="presParOf" srcId="{744840F8-18D2-43BC-8CD5-BD3B8503D4B6}" destId="{EF303B94-54BA-42D0-BADB-0ABC60E3868B}" srcOrd="0" destOrd="0" presId="urn:microsoft.com/office/officeart/2018/2/layout/IconVerticalSolidList"/>
    <dgm:cxn modelId="{7F63CB23-80D8-C340-8054-1EA567DB8A03}" type="presParOf" srcId="{744840F8-18D2-43BC-8CD5-BD3B8503D4B6}" destId="{68CC31BA-EA1D-4B1F-8798-CD7E9CCC00BF}" srcOrd="1" destOrd="0" presId="urn:microsoft.com/office/officeart/2018/2/layout/IconVerticalSolidList"/>
    <dgm:cxn modelId="{3D6434BB-C628-8D4B-B3E5-153237E664ED}" type="presParOf" srcId="{744840F8-18D2-43BC-8CD5-BD3B8503D4B6}" destId="{A200A0B0-DE32-4567-8072-97F0309B1DAF}" srcOrd="2" destOrd="0" presId="urn:microsoft.com/office/officeart/2018/2/layout/IconVerticalSolidList"/>
    <dgm:cxn modelId="{90A7EAF9-BDB3-B749-A065-D6381825FB0C}" type="presParOf" srcId="{744840F8-18D2-43BC-8CD5-BD3B8503D4B6}" destId="{36735E3F-9E2E-4944-8C16-2DDE035F1B85}" srcOrd="3" destOrd="0" presId="urn:microsoft.com/office/officeart/2018/2/layout/IconVerticalSolidList"/>
    <dgm:cxn modelId="{EB222D09-727C-3D49-8BEE-287777CC9915}" type="presParOf" srcId="{F422A58B-AC0C-4B56-A29C-20667732B8B7}" destId="{9C79EBF9-37E8-4676-A04F-C957FC18FA7C}" srcOrd="3" destOrd="0" presId="urn:microsoft.com/office/officeart/2018/2/layout/IconVerticalSolidList"/>
    <dgm:cxn modelId="{68E77BD6-6EF0-994F-B9EC-B957EC7576A9}" type="presParOf" srcId="{F422A58B-AC0C-4B56-A29C-20667732B8B7}" destId="{A6D8F1FC-29A0-4894-B8B1-25B377727E09}" srcOrd="4" destOrd="0" presId="urn:microsoft.com/office/officeart/2018/2/layout/IconVerticalSolidList"/>
    <dgm:cxn modelId="{AAC709F7-5201-944F-A50E-2A2EFB5EC923}" type="presParOf" srcId="{A6D8F1FC-29A0-4894-B8B1-25B377727E09}" destId="{5B78755E-469B-46C9-88DC-163B2C17CAD6}" srcOrd="0" destOrd="0" presId="urn:microsoft.com/office/officeart/2018/2/layout/IconVerticalSolidList"/>
    <dgm:cxn modelId="{4962CA0E-03AE-E843-BE18-B6923FBB451A}" type="presParOf" srcId="{A6D8F1FC-29A0-4894-B8B1-25B377727E09}" destId="{5478F62F-160D-416C-8B67-69A1D055A310}" srcOrd="1" destOrd="0" presId="urn:microsoft.com/office/officeart/2018/2/layout/IconVerticalSolidList"/>
    <dgm:cxn modelId="{5D26B3EC-810D-BC4E-9DA5-3B3AA9F8E802}" type="presParOf" srcId="{A6D8F1FC-29A0-4894-B8B1-25B377727E09}" destId="{11870013-2D60-474E-ABA8-E0D14A9ADB58}" srcOrd="2" destOrd="0" presId="urn:microsoft.com/office/officeart/2018/2/layout/IconVerticalSolidList"/>
    <dgm:cxn modelId="{8806310D-DC68-E54F-B5AC-78FF155A6836}" type="presParOf" srcId="{A6D8F1FC-29A0-4894-B8B1-25B377727E09}" destId="{A05E5908-E697-4D0B-8667-9CD6D8B3E568}" srcOrd="3" destOrd="0" presId="urn:microsoft.com/office/officeart/2018/2/layout/IconVerticalSolidList"/>
    <dgm:cxn modelId="{A62AFECF-7574-AF4F-B9D8-28942AF19131}" type="presParOf" srcId="{F422A58B-AC0C-4B56-A29C-20667732B8B7}" destId="{FEF79AE8-545A-4190-8563-D088A4E333DA}" srcOrd="5" destOrd="0" presId="urn:microsoft.com/office/officeart/2018/2/layout/IconVerticalSolidList"/>
    <dgm:cxn modelId="{3F19C4D7-F103-3947-93F1-43DDC3DD8B3A}" type="presParOf" srcId="{F422A58B-AC0C-4B56-A29C-20667732B8B7}" destId="{4693EDDD-B3E0-418B-8201-7263BCCD291B}" srcOrd="6" destOrd="0" presId="urn:microsoft.com/office/officeart/2018/2/layout/IconVerticalSolidList"/>
    <dgm:cxn modelId="{D27026D3-EE6F-CA40-85D3-4EE9ADEEB66D}" type="presParOf" srcId="{4693EDDD-B3E0-418B-8201-7263BCCD291B}" destId="{874A4F0F-5362-418E-B2D0-A1D476136E80}" srcOrd="0" destOrd="0" presId="urn:microsoft.com/office/officeart/2018/2/layout/IconVerticalSolidList"/>
    <dgm:cxn modelId="{FA3B07EF-3C84-2C4B-B752-3938028A94A6}" type="presParOf" srcId="{4693EDDD-B3E0-418B-8201-7263BCCD291B}" destId="{059C3E24-42A6-47F6-9BB8-DF9989D565BA}" srcOrd="1" destOrd="0" presId="urn:microsoft.com/office/officeart/2018/2/layout/IconVerticalSolidList"/>
    <dgm:cxn modelId="{90AC73C6-F186-484C-A94A-E461ED9F5D3D}" type="presParOf" srcId="{4693EDDD-B3E0-418B-8201-7263BCCD291B}" destId="{AB5A9C35-8D55-4349-85AA-560722A14926}" srcOrd="2" destOrd="0" presId="urn:microsoft.com/office/officeart/2018/2/layout/IconVerticalSolidList"/>
    <dgm:cxn modelId="{91B49415-B110-0C43-9B70-60E2F435395F}" type="presParOf" srcId="{4693EDDD-B3E0-418B-8201-7263BCCD291B}" destId="{2A9506CF-1AD3-4644-AA8A-93C5A70BFD54}" srcOrd="3" destOrd="0" presId="urn:microsoft.com/office/officeart/2018/2/layout/IconVerticalSolidList"/>
    <dgm:cxn modelId="{AE8DC006-B603-E242-B033-C0A5564665FC}" type="presParOf" srcId="{4693EDDD-B3E0-418B-8201-7263BCCD291B}" destId="{33569DE4-AE8D-4732-A747-1BDA2E7E412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DF44F2-36CB-4AD3-B03C-267315ECE2C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B891CA-27A0-41EC-B0F4-6F9127332EE4}">
      <dgm:prSet/>
      <dgm:spPr/>
      <dgm:t>
        <a:bodyPr/>
        <a:lstStyle/>
        <a:p>
          <a:pPr>
            <a:defRPr b="1"/>
          </a:pPr>
          <a:r>
            <a:rPr lang="en-US"/>
            <a:t>Your </a:t>
          </a:r>
          <a:r>
            <a:rPr lang="en-US" b="1"/>
            <a:t>long term goal </a:t>
          </a:r>
          <a:r>
            <a:rPr lang="en-US"/>
            <a:t>– your identity as a scientist</a:t>
          </a:r>
        </a:p>
      </dgm:t>
    </dgm:pt>
    <dgm:pt modelId="{DA7E3BD7-17F2-40FA-9CF5-F27A3BA23CF3}" type="parTrans" cxnId="{DB57D355-52C9-4942-884B-9092C80FE83B}">
      <dgm:prSet/>
      <dgm:spPr/>
      <dgm:t>
        <a:bodyPr/>
        <a:lstStyle/>
        <a:p>
          <a:endParaRPr lang="en-US"/>
        </a:p>
      </dgm:t>
    </dgm:pt>
    <dgm:pt modelId="{B35D5E0F-A739-4506-84A1-26DB9785DC4A}" type="sibTrans" cxnId="{DB57D355-52C9-4942-884B-9092C80FE83B}">
      <dgm:prSet/>
      <dgm:spPr/>
      <dgm:t>
        <a:bodyPr/>
        <a:lstStyle/>
        <a:p>
          <a:endParaRPr lang="en-US"/>
        </a:p>
      </dgm:t>
    </dgm:pt>
    <dgm:pt modelId="{AA36F9D9-D53D-4CFF-87F6-209D599776CF}">
      <dgm:prSet/>
      <dgm:spPr/>
      <dgm:t>
        <a:bodyPr/>
        <a:lstStyle/>
        <a:p>
          <a:pPr>
            <a:defRPr b="1"/>
          </a:pPr>
          <a:r>
            <a:rPr lang="en-US"/>
            <a:t>Your </a:t>
          </a:r>
          <a:r>
            <a:rPr lang="en-US" b="1"/>
            <a:t>objective</a:t>
          </a:r>
          <a:r>
            <a:rPr lang="en-US"/>
            <a:t> in completing this training and research, what do you plan to accomplish </a:t>
          </a:r>
        </a:p>
      </dgm:t>
    </dgm:pt>
    <dgm:pt modelId="{D252E418-61ED-402D-973E-31D4FB433FED}" type="parTrans" cxnId="{11F43AF9-CD4F-4BE0-B8FD-C46DE24BFD29}">
      <dgm:prSet/>
      <dgm:spPr/>
      <dgm:t>
        <a:bodyPr/>
        <a:lstStyle/>
        <a:p>
          <a:endParaRPr lang="en-US"/>
        </a:p>
      </dgm:t>
    </dgm:pt>
    <dgm:pt modelId="{9952FA75-3AD6-4BD5-B73D-7A4500EC61FE}" type="sibTrans" cxnId="{11F43AF9-CD4F-4BE0-B8FD-C46DE24BFD29}">
      <dgm:prSet/>
      <dgm:spPr/>
      <dgm:t>
        <a:bodyPr/>
        <a:lstStyle/>
        <a:p>
          <a:endParaRPr lang="en-US"/>
        </a:p>
      </dgm:t>
    </dgm:pt>
    <dgm:pt modelId="{9F52BA4D-DFB3-4679-B59E-6BA8C781FB1C}">
      <dgm:prSet/>
      <dgm:spPr/>
      <dgm:t>
        <a:bodyPr/>
        <a:lstStyle/>
        <a:p>
          <a:pPr>
            <a:defRPr b="1"/>
          </a:pPr>
          <a:r>
            <a:rPr lang="en-US"/>
            <a:t>What is your </a:t>
          </a:r>
          <a:r>
            <a:rPr lang="en-US" b="1"/>
            <a:t>hypothesis?</a:t>
          </a:r>
          <a:endParaRPr lang="en-US"/>
        </a:p>
      </dgm:t>
    </dgm:pt>
    <dgm:pt modelId="{A581560A-D8C9-4484-9919-C2F4F8800D74}" type="parTrans" cxnId="{6C7DCC26-E576-417E-94F1-2B385B0865C5}">
      <dgm:prSet/>
      <dgm:spPr/>
      <dgm:t>
        <a:bodyPr/>
        <a:lstStyle/>
        <a:p>
          <a:endParaRPr lang="en-US"/>
        </a:p>
      </dgm:t>
    </dgm:pt>
    <dgm:pt modelId="{3111B1BA-5DBD-407C-A8CE-5810B74E5CC9}" type="sibTrans" cxnId="{6C7DCC26-E576-417E-94F1-2B385B0865C5}">
      <dgm:prSet/>
      <dgm:spPr/>
      <dgm:t>
        <a:bodyPr/>
        <a:lstStyle/>
        <a:p>
          <a:endParaRPr lang="en-US"/>
        </a:p>
      </dgm:t>
    </dgm:pt>
    <dgm:pt modelId="{CDC27B66-855D-47DC-934A-8897472A6CF1}">
      <dgm:prSet/>
      <dgm:spPr/>
      <dgm:t>
        <a:bodyPr/>
        <a:lstStyle/>
        <a:p>
          <a:r>
            <a:rPr lang="en-US"/>
            <a:t>What do you think is the missing information</a:t>
          </a:r>
        </a:p>
      </dgm:t>
    </dgm:pt>
    <dgm:pt modelId="{5FE05166-6418-4926-BF0E-01083AB5E4DA}" type="parTrans" cxnId="{654F9F30-B8C3-48CD-818C-D7CDEF3B1496}">
      <dgm:prSet/>
      <dgm:spPr/>
      <dgm:t>
        <a:bodyPr/>
        <a:lstStyle/>
        <a:p>
          <a:endParaRPr lang="en-US"/>
        </a:p>
      </dgm:t>
    </dgm:pt>
    <dgm:pt modelId="{035A38C8-7688-4943-9C8D-F72C1457E81D}" type="sibTrans" cxnId="{654F9F30-B8C3-48CD-818C-D7CDEF3B1496}">
      <dgm:prSet/>
      <dgm:spPr/>
      <dgm:t>
        <a:bodyPr/>
        <a:lstStyle/>
        <a:p>
          <a:endParaRPr lang="en-US"/>
        </a:p>
      </dgm:t>
    </dgm:pt>
    <dgm:pt modelId="{CB133BA1-4DE7-45DB-B3B8-38A94BC66DBB}">
      <dgm:prSet/>
      <dgm:spPr/>
      <dgm:t>
        <a:bodyPr/>
        <a:lstStyle/>
        <a:p>
          <a:r>
            <a:rPr lang="en-US"/>
            <a:t>Must be compatible with known facts</a:t>
          </a:r>
        </a:p>
      </dgm:t>
    </dgm:pt>
    <dgm:pt modelId="{95C4174E-C674-4BA5-B73E-00679C608B3F}" type="parTrans" cxnId="{6CEFD342-FA30-4F76-83F7-0BE814B50F4B}">
      <dgm:prSet/>
      <dgm:spPr/>
      <dgm:t>
        <a:bodyPr/>
        <a:lstStyle/>
        <a:p>
          <a:endParaRPr lang="en-US"/>
        </a:p>
      </dgm:t>
    </dgm:pt>
    <dgm:pt modelId="{6EB74095-82CB-433F-928F-3FA365EEDC9B}" type="sibTrans" cxnId="{6CEFD342-FA30-4F76-83F7-0BE814B50F4B}">
      <dgm:prSet/>
      <dgm:spPr/>
      <dgm:t>
        <a:bodyPr/>
        <a:lstStyle/>
        <a:p>
          <a:endParaRPr lang="en-US"/>
        </a:p>
      </dgm:t>
    </dgm:pt>
    <dgm:pt modelId="{BA0D15F1-CC78-487D-8C28-73F130E0433D}">
      <dgm:prSet/>
      <dgm:spPr/>
      <dgm:t>
        <a:bodyPr/>
        <a:lstStyle/>
        <a:p>
          <a:r>
            <a:rPr lang="en-US" dirty="0"/>
            <a:t>Could test false</a:t>
          </a:r>
        </a:p>
        <a:p>
          <a:r>
            <a:rPr lang="en-US" dirty="0"/>
            <a:t>Will complete your objective by testing this</a:t>
          </a:r>
        </a:p>
      </dgm:t>
    </dgm:pt>
    <dgm:pt modelId="{434D5B77-99A9-45AA-85C3-0C4D8193B22F}" type="parTrans" cxnId="{926D3506-45EA-46CF-AC7E-9C348E23C7F9}">
      <dgm:prSet/>
      <dgm:spPr/>
      <dgm:t>
        <a:bodyPr/>
        <a:lstStyle/>
        <a:p>
          <a:endParaRPr lang="en-US"/>
        </a:p>
      </dgm:t>
    </dgm:pt>
    <dgm:pt modelId="{C80635B4-E8DC-4AE5-B363-31BB497F63B5}" type="sibTrans" cxnId="{926D3506-45EA-46CF-AC7E-9C348E23C7F9}">
      <dgm:prSet/>
      <dgm:spPr/>
      <dgm:t>
        <a:bodyPr/>
        <a:lstStyle/>
        <a:p>
          <a:endParaRPr lang="en-US"/>
        </a:p>
      </dgm:t>
    </dgm:pt>
    <dgm:pt modelId="{65A08653-502E-4AE3-BA58-9C711414A71E}" type="pres">
      <dgm:prSet presAssocID="{61DF44F2-36CB-4AD3-B03C-267315ECE2CF}" presName="root" presStyleCnt="0">
        <dgm:presLayoutVars>
          <dgm:dir/>
          <dgm:resizeHandles val="exact"/>
        </dgm:presLayoutVars>
      </dgm:prSet>
      <dgm:spPr/>
    </dgm:pt>
    <dgm:pt modelId="{F960C263-05FD-4323-8EC2-4A6D1C22A576}" type="pres">
      <dgm:prSet presAssocID="{9AB891CA-27A0-41EC-B0F4-6F9127332EE4}" presName="compNode" presStyleCnt="0"/>
      <dgm:spPr/>
    </dgm:pt>
    <dgm:pt modelId="{F25E9867-955D-4BBC-A4F0-37DB78C23191}" type="pres">
      <dgm:prSet presAssocID="{9AB891CA-27A0-41EC-B0F4-6F9127332E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66B44E7-E3B8-4EE5-AE6C-AC0FF7CB56CF}" type="pres">
      <dgm:prSet presAssocID="{9AB891CA-27A0-41EC-B0F4-6F9127332EE4}" presName="iconSpace" presStyleCnt="0"/>
      <dgm:spPr/>
    </dgm:pt>
    <dgm:pt modelId="{326F82F7-CBD8-42F0-8AA2-CF141FC8B1B4}" type="pres">
      <dgm:prSet presAssocID="{9AB891CA-27A0-41EC-B0F4-6F9127332EE4}" presName="parTx" presStyleLbl="revTx" presStyleIdx="0" presStyleCnt="6">
        <dgm:presLayoutVars>
          <dgm:chMax val="0"/>
          <dgm:chPref val="0"/>
        </dgm:presLayoutVars>
      </dgm:prSet>
      <dgm:spPr/>
    </dgm:pt>
    <dgm:pt modelId="{E7276801-4F59-4997-87C8-4B69272F0F98}" type="pres">
      <dgm:prSet presAssocID="{9AB891CA-27A0-41EC-B0F4-6F9127332EE4}" presName="txSpace" presStyleCnt="0"/>
      <dgm:spPr/>
    </dgm:pt>
    <dgm:pt modelId="{704DB778-93B2-4927-98FE-4450C8F7C5FD}" type="pres">
      <dgm:prSet presAssocID="{9AB891CA-27A0-41EC-B0F4-6F9127332EE4}" presName="desTx" presStyleLbl="revTx" presStyleIdx="1" presStyleCnt="6">
        <dgm:presLayoutVars/>
      </dgm:prSet>
      <dgm:spPr/>
    </dgm:pt>
    <dgm:pt modelId="{644D98A3-2A4D-472C-9A28-1048C98AED13}" type="pres">
      <dgm:prSet presAssocID="{B35D5E0F-A739-4506-84A1-26DB9785DC4A}" presName="sibTrans" presStyleCnt="0"/>
      <dgm:spPr/>
    </dgm:pt>
    <dgm:pt modelId="{C08AEE68-00FB-4249-A60D-21D5954E9248}" type="pres">
      <dgm:prSet presAssocID="{AA36F9D9-D53D-4CFF-87F6-209D599776CF}" presName="compNode" presStyleCnt="0"/>
      <dgm:spPr/>
    </dgm:pt>
    <dgm:pt modelId="{395D7DBA-4B8C-4B04-9311-3DF6102A9E66}" type="pres">
      <dgm:prSet presAssocID="{AA36F9D9-D53D-4CFF-87F6-209D599776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D01F1C6-0CA9-49ED-B854-79F872165B66}" type="pres">
      <dgm:prSet presAssocID="{AA36F9D9-D53D-4CFF-87F6-209D599776CF}" presName="iconSpace" presStyleCnt="0"/>
      <dgm:spPr/>
    </dgm:pt>
    <dgm:pt modelId="{50BB7FF2-E7E4-4F68-914D-2D24F743DE2B}" type="pres">
      <dgm:prSet presAssocID="{AA36F9D9-D53D-4CFF-87F6-209D599776CF}" presName="parTx" presStyleLbl="revTx" presStyleIdx="2" presStyleCnt="6">
        <dgm:presLayoutVars>
          <dgm:chMax val="0"/>
          <dgm:chPref val="0"/>
        </dgm:presLayoutVars>
      </dgm:prSet>
      <dgm:spPr/>
    </dgm:pt>
    <dgm:pt modelId="{4CA2BFE7-C3D0-4E81-B2D1-E78CC23A914F}" type="pres">
      <dgm:prSet presAssocID="{AA36F9D9-D53D-4CFF-87F6-209D599776CF}" presName="txSpace" presStyleCnt="0"/>
      <dgm:spPr/>
    </dgm:pt>
    <dgm:pt modelId="{DB70C119-0984-4B85-A453-F20A1CA31007}" type="pres">
      <dgm:prSet presAssocID="{AA36F9D9-D53D-4CFF-87F6-209D599776CF}" presName="desTx" presStyleLbl="revTx" presStyleIdx="3" presStyleCnt="6">
        <dgm:presLayoutVars/>
      </dgm:prSet>
      <dgm:spPr/>
    </dgm:pt>
    <dgm:pt modelId="{2712DF96-AC32-4336-8931-84D17E960DBE}" type="pres">
      <dgm:prSet presAssocID="{9952FA75-3AD6-4BD5-B73D-7A4500EC61FE}" presName="sibTrans" presStyleCnt="0"/>
      <dgm:spPr/>
    </dgm:pt>
    <dgm:pt modelId="{EA117A87-C13C-42DC-A7A7-03516B466E7D}" type="pres">
      <dgm:prSet presAssocID="{9F52BA4D-DFB3-4679-B59E-6BA8C781FB1C}" presName="compNode" presStyleCnt="0"/>
      <dgm:spPr/>
    </dgm:pt>
    <dgm:pt modelId="{A63132C3-40B9-4008-85BD-22DEE045CFC1}" type="pres">
      <dgm:prSet presAssocID="{9F52BA4D-DFB3-4679-B59E-6BA8C781FB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DBF36E6-C5D9-441E-A9EC-0BD3ADC3F366}" type="pres">
      <dgm:prSet presAssocID="{9F52BA4D-DFB3-4679-B59E-6BA8C781FB1C}" presName="iconSpace" presStyleCnt="0"/>
      <dgm:spPr/>
    </dgm:pt>
    <dgm:pt modelId="{DA1094FE-C4F4-4642-9B85-94F00881DA19}" type="pres">
      <dgm:prSet presAssocID="{9F52BA4D-DFB3-4679-B59E-6BA8C781FB1C}" presName="parTx" presStyleLbl="revTx" presStyleIdx="4" presStyleCnt="6">
        <dgm:presLayoutVars>
          <dgm:chMax val="0"/>
          <dgm:chPref val="0"/>
        </dgm:presLayoutVars>
      </dgm:prSet>
      <dgm:spPr/>
    </dgm:pt>
    <dgm:pt modelId="{52E2C5A4-5673-4A2A-BC39-7E248227CC93}" type="pres">
      <dgm:prSet presAssocID="{9F52BA4D-DFB3-4679-B59E-6BA8C781FB1C}" presName="txSpace" presStyleCnt="0"/>
      <dgm:spPr/>
    </dgm:pt>
    <dgm:pt modelId="{1F8F7714-ADCA-4BBC-BA85-FA6CEF5BB695}" type="pres">
      <dgm:prSet presAssocID="{9F52BA4D-DFB3-4679-B59E-6BA8C781FB1C}" presName="desTx" presStyleLbl="revTx" presStyleIdx="5" presStyleCnt="6">
        <dgm:presLayoutVars/>
      </dgm:prSet>
      <dgm:spPr/>
    </dgm:pt>
  </dgm:ptLst>
  <dgm:cxnLst>
    <dgm:cxn modelId="{926D3506-45EA-46CF-AC7E-9C348E23C7F9}" srcId="{9F52BA4D-DFB3-4679-B59E-6BA8C781FB1C}" destId="{BA0D15F1-CC78-487D-8C28-73F130E0433D}" srcOrd="2" destOrd="0" parTransId="{434D5B77-99A9-45AA-85C3-0C4D8193B22F}" sibTransId="{C80635B4-E8DC-4AE5-B363-31BB497F63B5}"/>
    <dgm:cxn modelId="{6C7DCC26-E576-417E-94F1-2B385B0865C5}" srcId="{61DF44F2-36CB-4AD3-B03C-267315ECE2CF}" destId="{9F52BA4D-DFB3-4679-B59E-6BA8C781FB1C}" srcOrd="2" destOrd="0" parTransId="{A581560A-D8C9-4484-9919-C2F4F8800D74}" sibTransId="{3111B1BA-5DBD-407C-A8CE-5810B74E5CC9}"/>
    <dgm:cxn modelId="{654F9F30-B8C3-48CD-818C-D7CDEF3B1496}" srcId="{9F52BA4D-DFB3-4679-B59E-6BA8C781FB1C}" destId="{CDC27B66-855D-47DC-934A-8897472A6CF1}" srcOrd="0" destOrd="0" parTransId="{5FE05166-6418-4926-BF0E-01083AB5E4DA}" sibTransId="{035A38C8-7688-4943-9C8D-F72C1457E81D}"/>
    <dgm:cxn modelId="{6CEFD342-FA30-4F76-83F7-0BE814B50F4B}" srcId="{9F52BA4D-DFB3-4679-B59E-6BA8C781FB1C}" destId="{CB133BA1-4DE7-45DB-B3B8-38A94BC66DBB}" srcOrd="1" destOrd="0" parTransId="{95C4174E-C674-4BA5-B73E-00679C608B3F}" sibTransId="{6EB74095-82CB-433F-928F-3FA365EEDC9B}"/>
    <dgm:cxn modelId="{DB57D355-52C9-4942-884B-9092C80FE83B}" srcId="{61DF44F2-36CB-4AD3-B03C-267315ECE2CF}" destId="{9AB891CA-27A0-41EC-B0F4-6F9127332EE4}" srcOrd="0" destOrd="0" parTransId="{DA7E3BD7-17F2-40FA-9CF5-F27A3BA23CF3}" sibTransId="{B35D5E0F-A739-4506-84A1-26DB9785DC4A}"/>
    <dgm:cxn modelId="{9696F36B-6EAF-43F7-BF37-1CE510DFA3E5}" type="presOf" srcId="{CB133BA1-4DE7-45DB-B3B8-38A94BC66DBB}" destId="{1F8F7714-ADCA-4BBC-BA85-FA6CEF5BB695}" srcOrd="0" destOrd="1" presId="urn:microsoft.com/office/officeart/2018/5/layout/CenteredIconLabelDescriptionList"/>
    <dgm:cxn modelId="{2456C390-7CDD-4272-983A-729360A34542}" type="presOf" srcId="{AA36F9D9-D53D-4CFF-87F6-209D599776CF}" destId="{50BB7FF2-E7E4-4F68-914D-2D24F743DE2B}" srcOrd="0" destOrd="0" presId="urn:microsoft.com/office/officeart/2018/5/layout/CenteredIconLabelDescriptionList"/>
    <dgm:cxn modelId="{24BDF691-DE61-4F7A-9D38-31A645E30409}" type="presOf" srcId="{9AB891CA-27A0-41EC-B0F4-6F9127332EE4}" destId="{326F82F7-CBD8-42F0-8AA2-CF141FC8B1B4}" srcOrd="0" destOrd="0" presId="urn:microsoft.com/office/officeart/2018/5/layout/CenteredIconLabelDescriptionList"/>
    <dgm:cxn modelId="{0306D89A-8B22-4CD1-893F-08F7CF3D1CB6}" type="presOf" srcId="{CDC27B66-855D-47DC-934A-8897472A6CF1}" destId="{1F8F7714-ADCA-4BBC-BA85-FA6CEF5BB695}" srcOrd="0" destOrd="0" presId="urn:microsoft.com/office/officeart/2018/5/layout/CenteredIconLabelDescriptionList"/>
    <dgm:cxn modelId="{E060A4CF-EA75-4EC0-ABAE-74321DBB236B}" type="presOf" srcId="{61DF44F2-36CB-4AD3-B03C-267315ECE2CF}" destId="{65A08653-502E-4AE3-BA58-9C711414A71E}" srcOrd="0" destOrd="0" presId="urn:microsoft.com/office/officeart/2018/5/layout/CenteredIconLabelDescriptionList"/>
    <dgm:cxn modelId="{F01053D5-B4C8-41CE-BF47-0DAFF5F40042}" type="presOf" srcId="{BA0D15F1-CC78-487D-8C28-73F130E0433D}" destId="{1F8F7714-ADCA-4BBC-BA85-FA6CEF5BB695}" srcOrd="0" destOrd="2" presId="urn:microsoft.com/office/officeart/2018/5/layout/CenteredIconLabelDescriptionList"/>
    <dgm:cxn modelId="{F1B63EED-3D2A-4C8F-8599-3D181A6E0151}" type="presOf" srcId="{9F52BA4D-DFB3-4679-B59E-6BA8C781FB1C}" destId="{DA1094FE-C4F4-4642-9B85-94F00881DA19}" srcOrd="0" destOrd="0" presId="urn:microsoft.com/office/officeart/2018/5/layout/CenteredIconLabelDescriptionList"/>
    <dgm:cxn modelId="{11F43AF9-CD4F-4BE0-B8FD-C46DE24BFD29}" srcId="{61DF44F2-36CB-4AD3-B03C-267315ECE2CF}" destId="{AA36F9D9-D53D-4CFF-87F6-209D599776CF}" srcOrd="1" destOrd="0" parTransId="{D252E418-61ED-402D-973E-31D4FB433FED}" sibTransId="{9952FA75-3AD6-4BD5-B73D-7A4500EC61FE}"/>
    <dgm:cxn modelId="{A0A3D075-FCD8-4C99-97E5-26AE64FF6D38}" type="presParOf" srcId="{65A08653-502E-4AE3-BA58-9C711414A71E}" destId="{F960C263-05FD-4323-8EC2-4A6D1C22A576}" srcOrd="0" destOrd="0" presId="urn:microsoft.com/office/officeart/2018/5/layout/CenteredIconLabelDescriptionList"/>
    <dgm:cxn modelId="{6D3787DC-F85E-49DC-A3DC-41495CB25FCC}" type="presParOf" srcId="{F960C263-05FD-4323-8EC2-4A6D1C22A576}" destId="{F25E9867-955D-4BBC-A4F0-37DB78C23191}" srcOrd="0" destOrd="0" presId="urn:microsoft.com/office/officeart/2018/5/layout/CenteredIconLabelDescriptionList"/>
    <dgm:cxn modelId="{B251DE33-AEE7-4825-B378-B9465BC59C18}" type="presParOf" srcId="{F960C263-05FD-4323-8EC2-4A6D1C22A576}" destId="{066B44E7-E3B8-4EE5-AE6C-AC0FF7CB56CF}" srcOrd="1" destOrd="0" presId="urn:microsoft.com/office/officeart/2018/5/layout/CenteredIconLabelDescriptionList"/>
    <dgm:cxn modelId="{4D406985-BE7F-4CFC-B472-9825D694F260}" type="presParOf" srcId="{F960C263-05FD-4323-8EC2-4A6D1C22A576}" destId="{326F82F7-CBD8-42F0-8AA2-CF141FC8B1B4}" srcOrd="2" destOrd="0" presId="urn:microsoft.com/office/officeart/2018/5/layout/CenteredIconLabelDescriptionList"/>
    <dgm:cxn modelId="{2BE7032A-2744-454D-BD69-63BB0BB6AC5A}" type="presParOf" srcId="{F960C263-05FD-4323-8EC2-4A6D1C22A576}" destId="{E7276801-4F59-4997-87C8-4B69272F0F98}" srcOrd="3" destOrd="0" presId="urn:microsoft.com/office/officeart/2018/5/layout/CenteredIconLabelDescriptionList"/>
    <dgm:cxn modelId="{F50702A2-7BFD-4326-BBB6-1A1E43BA1197}" type="presParOf" srcId="{F960C263-05FD-4323-8EC2-4A6D1C22A576}" destId="{704DB778-93B2-4927-98FE-4450C8F7C5FD}" srcOrd="4" destOrd="0" presId="urn:microsoft.com/office/officeart/2018/5/layout/CenteredIconLabelDescriptionList"/>
    <dgm:cxn modelId="{A461C1C3-7AB1-4313-BB81-C236D044FC71}" type="presParOf" srcId="{65A08653-502E-4AE3-BA58-9C711414A71E}" destId="{644D98A3-2A4D-472C-9A28-1048C98AED13}" srcOrd="1" destOrd="0" presId="urn:microsoft.com/office/officeart/2018/5/layout/CenteredIconLabelDescriptionList"/>
    <dgm:cxn modelId="{93FAAFA9-E846-4FE1-BA7B-40AE9EA1C8AD}" type="presParOf" srcId="{65A08653-502E-4AE3-BA58-9C711414A71E}" destId="{C08AEE68-00FB-4249-A60D-21D5954E9248}" srcOrd="2" destOrd="0" presId="urn:microsoft.com/office/officeart/2018/5/layout/CenteredIconLabelDescriptionList"/>
    <dgm:cxn modelId="{C4D759D7-AF4D-4CF6-BF45-73A9BA28832D}" type="presParOf" srcId="{C08AEE68-00FB-4249-A60D-21D5954E9248}" destId="{395D7DBA-4B8C-4B04-9311-3DF6102A9E66}" srcOrd="0" destOrd="0" presId="urn:microsoft.com/office/officeart/2018/5/layout/CenteredIconLabelDescriptionList"/>
    <dgm:cxn modelId="{D0474492-8E0A-4053-8665-247424561C31}" type="presParOf" srcId="{C08AEE68-00FB-4249-A60D-21D5954E9248}" destId="{3D01F1C6-0CA9-49ED-B854-79F872165B66}" srcOrd="1" destOrd="0" presId="urn:microsoft.com/office/officeart/2018/5/layout/CenteredIconLabelDescriptionList"/>
    <dgm:cxn modelId="{5010B6CA-8BBD-436D-9BDE-94C234192A91}" type="presParOf" srcId="{C08AEE68-00FB-4249-A60D-21D5954E9248}" destId="{50BB7FF2-E7E4-4F68-914D-2D24F743DE2B}" srcOrd="2" destOrd="0" presId="urn:microsoft.com/office/officeart/2018/5/layout/CenteredIconLabelDescriptionList"/>
    <dgm:cxn modelId="{D9DF4F34-F5FE-4B85-96E3-097FB9DA7E9B}" type="presParOf" srcId="{C08AEE68-00FB-4249-A60D-21D5954E9248}" destId="{4CA2BFE7-C3D0-4E81-B2D1-E78CC23A914F}" srcOrd="3" destOrd="0" presId="urn:microsoft.com/office/officeart/2018/5/layout/CenteredIconLabelDescriptionList"/>
    <dgm:cxn modelId="{71B52BF5-611F-4C19-BD1A-3F12B3266B8B}" type="presParOf" srcId="{C08AEE68-00FB-4249-A60D-21D5954E9248}" destId="{DB70C119-0984-4B85-A453-F20A1CA31007}" srcOrd="4" destOrd="0" presId="urn:microsoft.com/office/officeart/2018/5/layout/CenteredIconLabelDescriptionList"/>
    <dgm:cxn modelId="{780EE526-B5B1-4DB1-82BC-CB85FACDA2B8}" type="presParOf" srcId="{65A08653-502E-4AE3-BA58-9C711414A71E}" destId="{2712DF96-AC32-4336-8931-84D17E960DBE}" srcOrd="3" destOrd="0" presId="urn:microsoft.com/office/officeart/2018/5/layout/CenteredIconLabelDescriptionList"/>
    <dgm:cxn modelId="{7EA06ABD-D9B4-402D-BB77-9B189AFEB081}" type="presParOf" srcId="{65A08653-502E-4AE3-BA58-9C711414A71E}" destId="{EA117A87-C13C-42DC-A7A7-03516B466E7D}" srcOrd="4" destOrd="0" presId="urn:microsoft.com/office/officeart/2018/5/layout/CenteredIconLabelDescriptionList"/>
    <dgm:cxn modelId="{0EBD1317-AE32-4EE3-83BF-B86DB9335143}" type="presParOf" srcId="{EA117A87-C13C-42DC-A7A7-03516B466E7D}" destId="{A63132C3-40B9-4008-85BD-22DEE045CFC1}" srcOrd="0" destOrd="0" presId="urn:microsoft.com/office/officeart/2018/5/layout/CenteredIconLabelDescriptionList"/>
    <dgm:cxn modelId="{73077785-CBB7-47E5-947C-3DC364076620}" type="presParOf" srcId="{EA117A87-C13C-42DC-A7A7-03516B466E7D}" destId="{9DBF36E6-C5D9-441E-A9EC-0BD3ADC3F366}" srcOrd="1" destOrd="0" presId="urn:microsoft.com/office/officeart/2018/5/layout/CenteredIconLabelDescriptionList"/>
    <dgm:cxn modelId="{72505B3B-112D-4B2F-9E32-DDFE4B942F48}" type="presParOf" srcId="{EA117A87-C13C-42DC-A7A7-03516B466E7D}" destId="{DA1094FE-C4F4-4642-9B85-94F00881DA19}" srcOrd="2" destOrd="0" presId="urn:microsoft.com/office/officeart/2018/5/layout/CenteredIconLabelDescriptionList"/>
    <dgm:cxn modelId="{231549CA-C0E8-49C9-9F48-F116CC479C36}" type="presParOf" srcId="{EA117A87-C13C-42DC-A7A7-03516B466E7D}" destId="{52E2C5A4-5673-4A2A-BC39-7E248227CC93}" srcOrd="3" destOrd="0" presId="urn:microsoft.com/office/officeart/2018/5/layout/CenteredIconLabelDescriptionList"/>
    <dgm:cxn modelId="{43752115-D055-4905-8408-3D15B739068C}" type="presParOf" srcId="{EA117A87-C13C-42DC-A7A7-03516B466E7D}" destId="{1F8F7714-ADCA-4BBC-BA85-FA6CEF5BB69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9852A4-2F09-44EF-B46A-4FC72F548A2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7275E3-DFA1-492F-9C23-02D9CC93AB07}">
      <dgm:prSet/>
      <dgm:spPr/>
      <dgm:t>
        <a:bodyPr/>
        <a:lstStyle/>
        <a:p>
          <a:pPr>
            <a:defRPr cap="all"/>
          </a:pPr>
          <a:r>
            <a:rPr lang="en-US"/>
            <a:t>What is your objective?</a:t>
          </a:r>
        </a:p>
      </dgm:t>
    </dgm:pt>
    <dgm:pt modelId="{BD2494FC-279C-4C82-B521-3C0B558F00DC}" type="parTrans" cxnId="{72DEFAD8-A4FC-40E1-B288-DDADD7F629BC}">
      <dgm:prSet/>
      <dgm:spPr/>
      <dgm:t>
        <a:bodyPr/>
        <a:lstStyle/>
        <a:p>
          <a:endParaRPr lang="en-US"/>
        </a:p>
      </dgm:t>
    </dgm:pt>
    <dgm:pt modelId="{8A724EC6-8B09-4846-8319-2264A51DCE5E}" type="sibTrans" cxnId="{72DEFAD8-A4FC-40E1-B288-DDADD7F629BC}">
      <dgm:prSet/>
      <dgm:spPr/>
      <dgm:t>
        <a:bodyPr/>
        <a:lstStyle/>
        <a:p>
          <a:endParaRPr lang="en-US"/>
        </a:p>
      </dgm:t>
    </dgm:pt>
    <dgm:pt modelId="{2E31A2E2-51DF-4EC5-91AC-95B692FCC664}">
      <dgm:prSet/>
      <dgm:spPr/>
      <dgm:t>
        <a:bodyPr/>
        <a:lstStyle/>
        <a:p>
          <a:pPr>
            <a:defRPr cap="all"/>
          </a:pPr>
          <a:r>
            <a:rPr lang="en-US"/>
            <a:t>What will you do?</a:t>
          </a:r>
        </a:p>
      </dgm:t>
    </dgm:pt>
    <dgm:pt modelId="{DF20353B-E71F-4CA2-9094-5655432D6160}" type="parTrans" cxnId="{5B39343D-BA64-4953-8ED9-34054FB321EE}">
      <dgm:prSet/>
      <dgm:spPr/>
      <dgm:t>
        <a:bodyPr/>
        <a:lstStyle/>
        <a:p>
          <a:endParaRPr lang="en-US"/>
        </a:p>
      </dgm:t>
    </dgm:pt>
    <dgm:pt modelId="{898E30AA-1E2A-4A6F-8139-EF4A0DF5EA31}" type="sibTrans" cxnId="{5B39343D-BA64-4953-8ED9-34054FB321EE}">
      <dgm:prSet/>
      <dgm:spPr/>
      <dgm:t>
        <a:bodyPr/>
        <a:lstStyle/>
        <a:p>
          <a:endParaRPr lang="en-US"/>
        </a:p>
      </dgm:t>
    </dgm:pt>
    <dgm:pt modelId="{1C8C1862-5EB7-4E1F-9F14-20BF3D5133F0}">
      <dgm:prSet/>
      <dgm:spPr/>
      <dgm:t>
        <a:bodyPr/>
        <a:lstStyle/>
        <a:p>
          <a:pPr>
            <a:defRPr cap="all"/>
          </a:pPr>
          <a:r>
            <a:rPr lang="en-US"/>
            <a:t>What do you expect to find?</a:t>
          </a:r>
        </a:p>
      </dgm:t>
    </dgm:pt>
    <dgm:pt modelId="{3D9B4707-0325-4476-873B-D33ACCE37C7A}" type="parTrans" cxnId="{1957219C-51F2-4F92-9528-9C6F4B5B2497}">
      <dgm:prSet/>
      <dgm:spPr/>
      <dgm:t>
        <a:bodyPr/>
        <a:lstStyle/>
        <a:p>
          <a:endParaRPr lang="en-US"/>
        </a:p>
      </dgm:t>
    </dgm:pt>
    <dgm:pt modelId="{480CEFA6-1709-4F5A-B216-EFBB8B52974E}" type="sibTrans" cxnId="{1957219C-51F2-4F92-9528-9C6F4B5B2497}">
      <dgm:prSet/>
      <dgm:spPr/>
      <dgm:t>
        <a:bodyPr/>
        <a:lstStyle/>
        <a:p>
          <a:endParaRPr lang="en-US"/>
        </a:p>
      </dgm:t>
    </dgm:pt>
    <dgm:pt modelId="{C8E51F95-C00C-4221-A840-0DE0D46153A6}" type="pres">
      <dgm:prSet presAssocID="{EE9852A4-2F09-44EF-B46A-4FC72F548A2A}" presName="root" presStyleCnt="0">
        <dgm:presLayoutVars>
          <dgm:dir/>
          <dgm:resizeHandles val="exact"/>
        </dgm:presLayoutVars>
      </dgm:prSet>
      <dgm:spPr/>
    </dgm:pt>
    <dgm:pt modelId="{87FCF28E-7777-4D19-A2F7-D8E3243DB47F}" type="pres">
      <dgm:prSet presAssocID="{E07275E3-DFA1-492F-9C23-02D9CC93AB07}" presName="compNode" presStyleCnt="0"/>
      <dgm:spPr/>
    </dgm:pt>
    <dgm:pt modelId="{67103373-C00A-4E2E-A7DB-869257C496EF}" type="pres">
      <dgm:prSet presAssocID="{E07275E3-DFA1-492F-9C23-02D9CC93AB0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6ED5E4C-0A90-4169-B03A-BB3B55685AFB}" type="pres">
      <dgm:prSet presAssocID="{E07275E3-DFA1-492F-9C23-02D9CC93AB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DAB59CF-8606-4B1C-96DD-4FCFE94EAB41}" type="pres">
      <dgm:prSet presAssocID="{E07275E3-DFA1-492F-9C23-02D9CC93AB07}" presName="spaceRect" presStyleCnt="0"/>
      <dgm:spPr/>
    </dgm:pt>
    <dgm:pt modelId="{4E676C9C-0FD0-45CB-BCD8-CF5D69CEA259}" type="pres">
      <dgm:prSet presAssocID="{E07275E3-DFA1-492F-9C23-02D9CC93AB07}" presName="textRect" presStyleLbl="revTx" presStyleIdx="0" presStyleCnt="3">
        <dgm:presLayoutVars>
          <dgm:chMax val="1"/>
          <dgm:chPref val="1"/>
        </dgm:presLayoutVars>
      </dgm:prSet>
      <dgm:spPr/>
    </dgm:pt>
    <dgm:pt modelId="{AB8877C9-2A82-4914-9CF3-446EE707F4A5}" type="pres">
      <dgm:prSet presAssocID="{8A724EC6-8B09-4846-8319-2264A51DCE5E}" presName="sibTrans" presStyleCnt="0"/>
      <dgm:spPr/>
    </dgm:pt>
    <dgm:pt modelId="{E33AF074-2EB3-4606-B052-E6D1C68856C0}" type="pres">
      <dgm:prSet presAssocID="{2E31A2E2-51DF-4EC5-91AC-95B692FCC664}" presName="compNode" presStyleCnt="0"/>
      <dgm:spPr/>
    </dgm:pt>
    <dgm:pt modelId="{F226BD69-B9E5-4BCF-9F42-841491832369}" type="pres">
      <dgm:prSet presAssocID="{2E31A2E2-51DF-4EC5-91AC-95B692FCC66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18D324F-74BA-448B-83F5-AE2822B7B3E4}" type="pres">
      <dgm:prSet presAssocID="{2E31A2E2-51DF-4EC5-91AC-95B692FCC6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2E7BFB7-1F16-4EC4-B7B5-2E40D32F4F23}" type="pres">
      <dgm:prSet presAssocID="{2E31A2E2-51DF-4EC5-91AC-95B692FCC664}" presName="spaceRect" presStyleCnt="0"/>
      <dgm:spPr/>
    </dgm:pt>
    <dgm:pt modelId="{6E373007-5BBC-4493-9AE7-5FF2D6267165}" type="pres">
      <dgm:prSet presAssocID="{2E31A2E2-51DF-4EC5-91AC-95B692FCC664}" presName="textRect" presStyleLbl="revTx" presStyleIdx="1" presStyleCnt="3">
        <dgm:presLayoutVars>
          <dgm:chMax val="1"/>
          <dgm:chPref val="1"/>
        </dgm:presLayoutVars>
      </dgm:prSet>
      <dgm:spPr/>
    </dgm:pt>
    <dgm:pt modelId="{446EA231-8512-4917-BA57-B3ACAC154D07}" type="pres">
      <dgm:prSet presAssocID="{898E30AA-1E2A-4A6F-8139-EF4A0DF5EA31}" presName="sibTrans" presStyleCnt="0"/>
      <dgm:spPr/>
    </dgm:pt>
    <dgm:pt modelId="{D3B7A2F5-F3F7-4346-B8A5-84AB136BB195}" type="pres">
      <dgm:prSet presAssocID="{1C8C1862-5EB7-4E1F-9F14-20BF3D5133F0}" presName="compNode" presStyleCnt="0"/>
      <dgm:spPr/>
    </dgm:pt>
    <dgm:pt modelId="{CEFB64EE-DC70-4ABB-9537-30913FA84023}" type="pres">
      <dgm:prSet presAssocID="{1C8C1862-5EB7-4E1F-9F14-20BF3D5133F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7F4FAA1-E0B2-4B32-B844-42BD4037DAB5}" type="pres">
      <dgm:prSet presAssocID="{1C8C1862-5EB7-4E1F-9F14-20BF3D5133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9B94A6C-154C-4788-8F0C-6C0B026A6C47}" type="pres">
      <dgm:prSet presAssocID="{1C8C1862-5EB7-4E1F-9F14-20BF3D5133F0}" presName="spaceRect" presStyleCnt="0"/>
      <dgm:spPr/>
    </dgm:pt>
    <dgm:pt modelId="{4131B837-9EA0-4C2F-8DA9-C1A70EB25E44}" type="pres">
      <dgm:prSet presAssocID="{1C8C1862-5EB7-4E1F-9F14-20BF3D5133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7F6F631-EA8B-404E-A287-359D42A7B229}" type="presOf" srcId="{2E31A2E2-51DF-4EC5-91AC-95B692FCC664}" destId="{6E373007-5BBC-4493-9AE7-5FF2D6267165}" srcOrd="0" destOrd="0" presId="urn:microsoft.com/office/officeart/2018/5/layout/IconLeafLabelList"/>
    <dgm:cxn modelId="{5B39343D-BA64-4953-8ED9-34054FB321EE}" srcId="{EE9852A4-2F09-44EF-B46A-4FC72F548A2A}" destId="{2E31A2E2-51DF-4EC5-91AC-95B692FCC664}" srcOrd="1" destOrd="0" parTransId="{DF20353B-E71F-4CA2-9094-5655432D6160}" sibTransId="{898E30AA-1E2A-4A6F-8139-EF4A0DF5EA31}"/>
    <dgm:cxn modelId="{4EBF5C52-F9DB-4E55-9630-7E07C0D10078}" type="presOf" srcId="{EE9852A4-2F09-44EF-B46A-4FC72F548A2A}" destId="{C8E51F95-C00C-4221-A840-0DE0D46153A6}" srcOrd="0" destOrd="0" presId="urn:microsoft.com/office/officeart/2018/5/layout/IconLeafLabelList"/>
    <dgm:cxn modelId="{3B25A980-4571-47B7-8659-64F1988D0084}" type="presOf" srcId="{1C8C1862-5EB7-4E1F-9F14-20BF3D5133F0}" destId="{4131B837-9EA0-4C2F-8DA9-C1A70EB25E44}" srcOrd="0" destOrd="0" presId="urn:microsoft.com/office/officeart/2018/5/layout/IconLeafLabelList"/>
    <dgm:cxn modelId="{1957219C-51F2-4F92-9528-9C6F4B5B2497}" srcId="{EE9852A4-2F09-44EF-B46A-4FC72F548A2A}" destId="{1C8C1862-5EB7-4E1F-9F14-20BF3D5133F0}" srcOrd="2" destOrd="0" parTransId="{3D9B4707-0325-4476-873B-D33ACCE37C7A}" sibTransId="{480CEFA6-1709-4F5A-B216-EFBB8B52974E}"/>
    <dgm:cxn modelId="{4F0F7FCB-96A7-40D3-82FE-9503BEDDF966}" type="presOf" srcId="{E07275E3-DFA1-492F-9C23-02D9CC93AB07}" destId="{4E676C9C-0FD0-45CB-BCD8-CF5D69CEA259}" srcOrd="0" destOrd="0" presId="urn:microsoft.com/office/officeart/2018/5/layout/IconLeafLabelList"/>
    <dgm:cxn modelId="{72DEFAD8-A4FC-40E1-B288-DDADD7F629BC}" srcId="{EE9852A4-2F09-44EF-B46A-4FC72F548A2A}" destId="{E07275E3-DFA1-492F-9C23-02D9CC93AB07}" srcOrd="0" destOrd="0" parTransId="{BD2494FC-279C-4C82-B521-3C0B558F00DC}" sibTransId="{8A724EC6-8B09-4846-8319-2264A51DCE5E}"/>
    <dgm:cxn modelId="{544D14BC-49E7-488D-A07B-FAC34029A749}" type="presParOf" srcId="{C8E51F95-C00C-4221-A840-0DE0D46153A6}" destId="{87FCF28E-7777-4D19-A2F7-D8E3243DB47F}" srcOrd="0" destOrd="0" presId="urn:microsoft.com/office/officeart/2018/5/layout/IconLeafLabelList"/>
    <dgm:cxn modelId="{F4A55646-0CC6-42B3-A148-AAF9C3B671CB}" type="presParOf" srcId="{87FCF28E-7777-4D19-A2F7-D8E3243DB47F}" destId="{67103373-C00A-4E2E-A7DB-869257C496EF}" srcOrd="0" destOrd="0" presId="urn:microsoft.com/office/officeart/2018/5/layout/IconLeafLabelList"/>
    <dgm:cxn modelId="{8EEDBDAF-5205-4FFA-AB05-C97C0ADBF7F0}" type="presParOf" srcId="{87FCF28E-7777-4D19-A2F7-D8E3243DB47F}" destId="{16ED5E4C-0A90-4169-B03A-BB3B55685AFB}" srcOrd="1" destOrd="0" presId="urn:microsoft.com/office/officeart/2018/5/layout/IconLeafLabelList"/>
    <dgm:cxn modelId="{25103C21-4E2E-4E8A-A695-1298F719F737}" type="presParOf" srcId="{87FCF28E-7777-4D19-A2F7-D8E3243DB47F}" destId="{EDAB59CF-8606-4B1C-96DD-4FCFE94EAB41}" srcOrd="2" destOrd="0" presId="urn:microsoft.com/office/officeart/2018/5/layout/IconLeafLabelList"/>
    <dgm:cxn modelId="{007A0F1F-EB9F-4F4A-AACA-68D6FF4F5C3E}" type="presParOf" srcId="{87FCF28E-7777-4D19-A2F7-D8E3243DB47F}" destId="{4E676C9C-0FD0-45CB-BCD8-CF5D69CEA259}" srcOrd="3" destOrd="0" presId="urn:microsoft.com/office/officeart/2018/5/layout/IconLeafLabelList"/>
    <dgm:cxn modelId="{F6712583-F6EE-4C02-A2B3-33BE8B20D180}" type="presParOf" srcId="{C8E51F95-C00C-4221-A840-0DE0D46153A6}" destId="{AB8877C9-2A82-4914-9CF3-446EE707F4A5}" srcOrd="1" destOrd="0" presId="urn:microsoft.com/office/officeart/2018/5/layout/IconLeafLabelList"/>
    <dgm:cxn modelId="{604285B6-0385-4A0D-BE25-65417946E422}" type="presParOf" srcId="{C8E51F95-C00C-4221-A840-0DE0D46153A6}" destId="{E33AF074-2EB3-4606-B052-E6D1C68856C0}" srcOrd="2" destOrd="0" presId="urn:microsoft.com/office/officeart/2018/5/layout/IconLeafLabelList"/>
    <dgm:cxn modelId="{12098CFD-A620-41AA-838F-FBA45F5E2C90}" type="presParOf" srcId="{E33AF074-2EB3-4606-B052-E6D1C68856C0}" destId="{F226BD69-B9E5-4BCF-9F42-841491832369}" srcOrd="0" destOrd="0" presId="urn:microsoft.com/office/officeart/2018/5/layout/IconLeafLabelList"/>
    <dgm:cxn modelId="{38D66934-1CE8-44B7-BDFD-CA08D530AD9E}" type="presParOf" srcId="{E33AF074-2EB3-4606-B052-E6D1C68856C0}" destId="{918D324F-74BA-448B-83F5-AE2822B7B3E4}" srcOrd="1" destOrd="0" presId="urn:microsoft.com/office/officeart/2018/5/layout/IconLeafLabelList"/>
    <dgm:cxn modelId="{21472AEC-F57C-497E-AD29-B3677B80F6A1}" type="presParOf" srcId="{E33AF074-2EB3-4606-B052-E6D1C68856C0}" destId="{22E7BFB7-1F16-4EC4-B7B5-2E40D32F4F23}" srcOrd="2" destOrd="0" presId="urn:microsoft.com/office/officeart/2018/5/layout/IconLeafLabelList"/>
    <dgm:cxn modelId="{8424EDD0-A3AC-4CD5-B13A-244A2E5A21EE}" type="presParOf" srcId="{E33AF074-2EB3-4606-B052-E6D1C68856C0}" destId="{6E373007-5BBC-4493-9AE7-5FF2D6267165}" srcOrd="3" destOrd="0" presId="urn:microsoft.com/office/officeart/2018/5/layout/IconLeafLabelList"/>
    <dgm:cxn modelId="{16631B63-B541-4A48-8F28-6EECE8AB02E1}" type="presParOf" srcId="{C8E51F95-C00C-4221-A840-0DE0D46153A6}" destId="{446EA231-8512-4917-BA57-B3ACAC154D07}" srcOrd="3" destOrd="0" presId="urn:microsoft.com/office/officeart/2018/5/layout/IconLeafLabelList"/>
    <dgm:cxn modelId="{118B3A99-8357-471D-B9F0-9B457C014716}" type="presParOf" srcId="{C8E51F95-C00C-4221-A840-0DE0D46153A6}" destId="{D3B7A2F5-F3F7-4346-B8A5-84AB136BB195}" srcOrd="4" destOrd="0" presId="urn:microsoft.com/office/officeart/2018/5/layout/IconLeafLabelList"/>
    <dgm:cxn modelId="{5F149F90-8DCF-4D40-8142-49F5EC35B878}" type="presParOf" srcId="{D3B7A2F5-F3F7-4346-B8A5-84AB136BB195}" destId="{CEFB64EE-DC70-4ABB-9537-30913FA84023}" srcOrd="0" destOrd="0" presId="urn:microsoft.com/office/officeart/2018/5/layout/IconLeafLabelList"/>
    <dgm:cxn modelId="{FA08D284-7F69-43E8-9D80-80885B0E4D87}" type="presParOf" srcId="{D3B7A2F5-F3F7-4346-B8A5-84AB136BB195}" destId="{07F4FAA1-E0B2-4B32-B844-42BD4037DAB5}" srcOrd="1" destOrd="0" presId="urn:microsoft.com/office/officeart/2018/5/layout/IconLeafLabelList"/>
    <dgm:cxn modelId="{FEBD2881-CFE9-4E26-AED1-1F7900871660}" type="presParOf" srcId="{D3B7A2F5-F3F7-4346-B8A5-84AB136BB195}" destId="{49B94A6C-154C-4788-8F0C-6C0B026A6C47}" srcOrd="2" destOrd="0" presId="urn:microsoft.com/office/officeart/2018/5/layout/IconLeafLabelList"/>
    <dgm:cxn modelId="{A1AD3AA2-30B1-4E61-A9F2-275AFE95DD4F}" type="presParOf" srcId="{D3B7A2F5-F3F7-4346-B8A5-84AB136BB195}" destId="{4131B837-9EA0-4C2F-8DA9-C1A70EB25E4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CAE189-1AF2-49B4-B285-D382CCC5B2BE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E0700EA-D99A-49F7-8819-95851A93AA72}">
      <dgm:prSet/>
      <dgm:spPr/>
      <dgm:t>
        <a:bodyPr/>
        <a:lstStyle/>
        <a:p>
          <a:r>
            <a:rPr lang="en-US"/>
            <a:t>Update</a:t>
          </a:r>
        </a:p>
      </dgm:t>
    </dgm:pt>
    <dgm:pt modelId="{E0C5E6F6-5D09-4521-93B0-C401022C37C7}" type="parTrans" cxnId="{E0DFCDE6-31C0-4432-A88D-B8DA9D020C8D}">
      <dgm:prSet/>
      <dgm:spPr/>
      <dgm:t>
        <a:bodyPr/>
        <a:lstStyle/>
        <a:p>
          <a:endParaRPr lang="en-US"/>
        </a:p>
      </dgm:t>
    </dgm:pt>
    <dgm:pt modelId="{E65E401E-C145-4DCB-9648-00AE9223A9D9}" type="sibTrans" cxnId="{E0DFCDE6-31C0-4432-A88D-B8DA9D020C8D}">
      <dgm:prSet/>
      <dgm:spPr/>
      <dgm:t>
        <a:bodyPr/>
        <a:lstStyle/>
        <a:p>
          <a:endParaRPr lang="en-US"/>
        </a:p>
      </dgm:t>
    </dgm:pt>
    <dgm:pt modelId="{0264186C-D130-42D3-A2C9-0C95AE15CF80}">
      <dgm:prSet/>
      <dgm:spPr/>
      <dgm:t>
        <a:bodyPr/>
        <a:lstStyle/>
        <a:p>
          <a:r>
            <a:rPr lang="en-US"/>
            <a:t>Update your candidate introduction and training</a:t>
          </a:r>
        </a:p>
      </dgm:t>
    </dgm:pt>
    <dgm:pt modelId="{5951C4B3-4E35-4C68-AB45-B537A06BA9F0}" type="parTrans" cxnId="{E9956CE0-94EC-4DD4-B879-8D602E2D6D44}">
      <dgm:prSet/>
      <dgm:spPr/>
      <dgm:t>
        <a:bodyPr/>
        <a:lstStyle/>
        <a:p>
          <a:endParaRPr lang="en-US"/>
        </a:p>
      </dgm:t>
    </dgm:pt>
    <dgm:pt modelId="{0E6AB921-3BFB-48F1-8998-8ADB2322EF2F}" type="sibTrans" cxnId="{E9956CE0-94EC-4DD4-B879-8D602E2D6D44}">
      <dgm:prSet/>
      <dgm:spPr/>
      <dgm:t>
        <a:bodyPr/>
        <a:lstStyle/>
        <a:p>
          <a:endParaRPr lang="en-US"/>
        </a:p>
      </dgm:t>
    </dgm:pt>
    <dgm:pt modelId="{59AE573B-5B3C-4B9C-8588-BD20C524CB9B}">
      <dgm:prSet/>
      <dgm:spPr/>
      <dgm:t>
        <a:bodyPr/>
        <a:lstStyle/>
        <a:p>
          <a:r>
            <a:rPr lang="en-US"/>
            <a:t>Write or work</a:t>
          </a:r>
        </a:p>
      </dgm:t>
    </dgm:pt>
    <dgm:pt modelId="{6715C18F-CB1C-48F2-B177-81CD295071B3}" type="parTrans" cxnId="{EBCEA65B-E8BD-4A1E-B860-EB8554C078DC}">
      <dgm:prSet/>
      <dgm:spPr/>
      <dgm:t>
        <a:bodyPr/>
        <a:lstStyle/>
        <a:p>
          <a:endParaRPr lang="en-US"/>
        </a:p>
      </dgm:t>
    </dgm:pt>
    <dgm:pt modelId="{B5E2E58A-56C9-4149-9793-51EA4E5A8777}" type="sibTrans" cxnId="{EBCEA65B-E8BD-4A1E-B860-EB8554C078DC}">
      <dgm:prSet/>
      <dgm:spPr/>
      <dgm:t>
        <a:bodyPr/>
        <a:lstStyle/>
        <a:p>
          <a:endParaRPr lang="en-US"/>
        </a:p>
      </dgm:t>
    </dgm:pt>
    <dgm:pt modelId="{4350D75A-63F1-4BF2-9084-2D3A8A701769}">
      <dgm:prSet/>
      <dgm:spPr/>
      <dgm:t>
        <a:bodyPr/>
        <a:lstStyle/>
        <a:p>
          <a:r>
            <a:rPr lang="en-US"/>
            <a:t>Write or work with your PI to write </a:t>
          </a:r>
        </a:p>
      </dgm:t>
    </dgm:pt>
    <dgm:pt modelId="{373292C5-1FEA-4850-B333-85EDC84E5BBC}" type="parTrans" cxnId="{890E05A4-018C-4056-879C-6EEE2305487C}">
      <dgm:prSet/>
      <dgm:spPr/>
      <dgm:t>
        <a:bodyPr/>
        <a:lstStyle/>
        <a:p>
          <a:endParaRPr lang="en-US"/>
        </a:p>
      </dgm:t>
    </dgm:pt>
    <dgm:pt modelId="{BE48C097-BBA9-43BE-9A19-A8128C9D3C5D}" type="sibTrans" cxnId="{890E05A4-018C-4056-879C-6EEE2305487C}">
      <dgm:prSet/>
      <dgm:spPr/>
      <dgm:t>
        <a:bodyPr/>
        <a:lstStyle/>
        <a:p>
          <a:endParaRPr lang="en-US"/>
        </a:p>
      </dgm:t>
    </dgm:pt>
    <dgm:pt modelId="{E2EF4EE3-762D-4856-B893-6006D50AC78E}">
      <dgm:prSet/>
      <dgm:spPr/>
      <dgm:t>
        <a:bodyPr/>
        <a:lstStyle/>
        <a:p>
          <a:r>
            <a:rPr lang="en-US"/>
            <a:t>Specific Aims</a:t>
          </a:r>
        </a:p>
      </dgm:t>
    </dgm:pt>
    <dgm:pt modelId="{6FCEC08F-DABC-478D-A4D5-9C57AA5C8ECB}" type="parTrans" cxnId="{F478EDE6-7A2D-4B1E-B256-4A07788DEB97}">
      <dgm:prSet/>
      <dgm:spPr/>
      <dgm:t>
        <a:bodyPr/>
        <a:lstStyle/>
        <a:p>
          <a:endParaRPr lang="en-US"/>
        </a:p>
      </dgm:t>
    </dgm:pt>
    <dgm:pt modelId="{6A05C3A3-3C05-4B00-A365-853EFADEB118}" type="sibTrans" cxnId="{F478EDE6-7A2D-4B1E-B256-4A07788DEB97}">
      <dgm:prSet/>
      <dgm:spPr/>
      <dgm:t>
        <a:bodyPr/>
        <a:lstStyle/>
        <a:p>
          <a:endParaRPr lang="en-US"/>
        </a:p>
      </dgm:t>
    </dgm:pt>
    <dgm:pt modelId="{7533380C-92B5-4EDE-B983-72287BBE1E10}">
      <dgm:prSet/>
      <dgm:spPr/>
      <dgm:t>
        <a:bodyPr/>
        <a:lstStyle/>
        <a:p>
          <a:r>
            <a:rPr lang="en-US"/>
            <a:t>Abstract</a:t>
          </a:r>
        </a:p>
      </dgm:t>
    </dgm:pt>
    <dgm:pt modelId="{2FAB2FF6-4328-4A91-8AA1-4EF9506514EF}" type="parTrans" cxnId="{B228C6C1-05A7-4D31-9BFF-7A814B51A5A3}">
      <dgm:prSet/>
      <dgm:spPr/>
      <dgm:t>
        <a:bodyPr/>
        <a:lstStyle/>
        <a:p>
          <a:endParaRPr lang="en-US"/>
        </a:p>
      </dgm:t>
    </dgm:pt>
    <dgm:pt modelId="{AAD08A03-E8F6-43F0-B75D-19DD71CACD84}" type="sibTrans" cxnId="{B228C6C1-05A7-4D31-9BFF-7A814B51A5A3}">
      <dgm:prSet/>
      <dgm:spPr/>
      <dgm:t>
        <a:bodyPr/>
        <a:lstStyle/>
        <a:p>
          <a:endParaRPr lang="en-US"/>
        </a:p>
      </dgm:t>
    </dgm:pt>
    <dgm:pt modelId="{3939E940-B8C6-4EBB-A92F-9F8F4B4DFCAE}">
      <dgm:prSet/>
      <dgm:spPr/>
      <dgm:t>
        <a:bodyPr/>
        <a:lstStyle/>
        <a:p>
          <a:r>
            <a:rPr lang="en-US"/>
            <a:t>Project Narrative</a:t>
          </a:r>
        </a:p>
      </dgm:t>
    </dgm:pt>
    <dgm:pt modelId="{69823E57-C027-4B0D-9B75-6B04B836D9D3}" type="parTrans" cxnId="{E4CC3470-F92F-4869-B638-8C3C94A27E63}">
      <dgm:prSet/>
      <dgm:spPr/>
      <dgm:t>
        <a:bodyPr/>
        <a:lstStyle/>
        <a:p>
          <a:endParaRPr lang="en-US"/>
        </a:p>
      </dgm:t>
    </dgm:pt>
    <dgm:pt modelId="{28E1B855-F7CF-4335-A69B-6F7545BC5AC1}" type="sibTrans" cxnId="{E4CC3470-F92F-4869-B638-8C3C94A27E63}">
      <dgm:prSet/>
      <dgm:spPr/>
      <dgm:t>
        <a:bodyPr/>
        <a:lstStyle/>
        <a:p>
          <a:endParaRPr lang="en-US"/>
        </a:p>
      </dgm:t>
    </dgm:pt>
    <dgm:pt modelId="{57C3ECF1-45C4-4AE3-AF40-15009F84118C}">
      <dgm:prSet/>
      <dgm:spPr/>
      <dgm:t>
        <a:bodyPr/>
        <a:lstStyle/>
        <a:p>
          <a:r>
            <a:rPr lang="en-US"/>
            <a:t>Upload</a:t>
          </a:r>
        </a:p>
      </dgm:t>
    </dgm:pt>
    <dgm:pt modelId="{3A890F24-1AE5-4439-9BB3-A7774824F6D7}" type="parTrans" cxnId="{64585110-894A-448E-B27A-67C47750C48F}">
      <dgm:prSet/>
      <dgm:spPr/>
      <dgm:t>
        <a:bodyPr/>
        <a:lstStyle/>
        <a:p>
          <a:endParaRPr lang="en-US"/>
        </a:p>
      </dgm:t>
    </dgm:pt>
    <dgm:pt modelId="{68FC94E6-F1ED-41E4-B2A4-B56D985B642A}" type="sibTrans" cxnId="{64585110-894A-448E-B27A-67C47750C48F}">
      <dgm:prSet/>
      <dgm:spPr/>
      <dgm:t>
        <a:bodyPr/>
        <a:lstStyle/>
        <a:p>
          <a:endParaRPr lang="en-US"/>
        </a:p>
      </dgm:t>
    </dgm:pt>
    <dgm:pt modelId="{B61FFBB2-CA42-4B08-8D02-BA0A8D1318CD}">
      <dgm:prSet/>
      <dgm:spPr/>
      <dgm:t>
        <a:bodyPr/>
        <a:lstStyle/>
        <a:p>
          <a:r>
            <a:rPr lang="en-US"/>
            <a:t>Upload those to the dropbox by June 25</a:t>
          </a:r>
        </a:p>
      </dgm:t>
    </dgm:pt>
    <dgm:pt modelId="{61BAAB38-AE86-43EB-893B-16A67972B7F9}" type="parTrans" cxnId="{345D04A2-4142-4AA0-9DA4-49E55805DDBD}">
      <dgm:prSet/>
      <dgm:spPr/>
      <dgm:t>
        <a:bodyPr/>
        <a:lstStyle/>
        <a:p>
          <a:endParaRPr lang="en-US"/>
        </a:p>
      </dgm:t>
    </dgm:pt>
    <dgm:pt modelId="{74BE7211-5825-436F-8827-22DBD8CBEF87}" type="sibTrans" cxnId="{345D04A2-4142-4AA0-9DA4-49E55805DDBD}">
      <dgm:prSet/>
      <dgm:spPr/>
      <dgm:t>
        <a:bodyPr/>
        <a:lstStyle/>
        <a:p>
          <a:endParaRPr lang="en-US"/>
        </a:p>
      </dgm:t>
    </dgm:pt>
    <dgm:pt modelId="{66594885-DA95-1F41-B3C4-5DE9BF7FFC9C}" type="pres">
      <dgm:prSet presAssocID="{4FCAE189-1AF2-49B4-B285-D382CCC5B2BE}" presName="Name0" presStyleCnt="0">
        <dgm:presLayoutVars>
          <dgm:dir/>
          <dgm:animLvl val="lvl"/>
          <dgm:resizeHandles val="exact"/>
        </dgm:presLayoutVars>
      </dgm:prSet>
      <dgm:spPr/>
    </dgm:pt>
    <dgm:pt modelId="{9234AB10-37C5-1C42-A775-A48904F2E3A1}" type="pres">
      <dgm:prSet presAssocID="{AE0700EA-D99A-49F7-8819-95851A93AA72}" presName="linNode" presStyleCnt="0"/>
      <dgm:spPr/>
    </dgm:pt>
    <dgm:pt modelId="{21187C44-BD6E-C145-A1F7-FF1A3EE75B4E}" type="pres">
      <dgm:prSet presAssocID="{AE0700EA-D99A-49F7-8819-95851A93AA7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94A6FD8-A05E-A94E-A240-92A62E2A8759}" type="pres">
      <dgm:prSet presAssocID="{AE0700EA-D99A-49F7-8819-95851A93AA72}" presName="descendantText" presStyleLbl="alignAccFollowNode1" presStyleIdx="0" presStyleCnt="3">
        <dgm:presLayoutVars>
          <dgm:bulletEnabled/>
        </dgm:presLayoutVars>
      </dgm:prSet>
      <dgm:spPr/>
    </dgm:pt>
    <dgm:pt modelId="{BCCAAF1C-284E-8C44-8704-56B61B11058D}" type="pres">
      <dgm:prSet presAssocID="{E65E401E-C145-4DCB-9648-00AE9223A9D9}" presName="sp" presStyleCnt="0"/>
      <dgm:spPr/>
    </dgm:pt>
    <dgm:pt modelId="{8BC6E9F9-65C3-0B44-A8A6-2D57AF6E7252}" type="pres">
      <dgm:prSet presAssocID="{59AE573B-5B3C-4B9C-8588-BD20C524CB9B}" presName="linNode" presStyleCnt="0"/>
      <dgm:spPr/>
    </dgm:pt>
    <dgm:pt modelId="{FC0BBC53-D2BD-8846-BD23-B56632D92630}" type="pres">
      <dgm:prSet presAssocID="{59AE573B-5B3C-4B9C-8588-BD20C524CB9B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2BFDAD1-61A0-614F-80D2-C8CF99052461}" type="pres">
      <dgm:prSet presAssocID="{59AE573B-5B3C-4B9C-8588-BD20C524CB9B}" presName="descendantText" presStyleLbl="alignAccFollowNode1" presStyleIdx="1" presStyleCnt="3">
        <dgm:presLayoutVars>
          <dgm:bulletEnabled/>
        </dgm:presLayoutVars>
      </dgm:prSet>
      <dgm:spPr/>
    </dgm:pt>
    <dgm:pt modelId="{0A6B7822-547C-084D-A462-D45E91A4BE2F}" type="pres">
      <dgm:prSet presAssocID="{B5E2E58A-56C9-4149-9793-51EA4E5A8777}" presName="sp" presStyleCnt="0"/>
      <dgm:spPr/>
    </dgm:pt>
    <dgm:pt modelId="{CB52B04C-5313-6F49-AE6C-3A77D6C2EA5E}" type="pres">
      <dgm:prSet presAssocID="{57C3ECF1-45C4-4AE3-AF40-15009F84118C}" presName="linNode" presStyleCnt="0"/>
      <dgm:spPr/>
    </dgm:pt>
    <dgm:pt modelId="{D6FDE862-004E-644D-AF70-19102932E9D6}" type="pres">
      <dgm:prSet presAssocID="{57C3ECF1-45C4-4AE3-AF40-15009F84118C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A0A3AF8E-F6BE-F541-A304-27412F0449AB}" type="pres">
      <dgm:prSet presAssocID="{57C3ECF1-45C4-4AE3-AF40-15009F84118C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04B4890C-1459-FE43-9DE7-8AD32FBA6726}" type="presOf" srcId="{4350D75A-63F1-4BF2-9084-2D3A8A701769}" destId="{62BFDAD1-61A0-614F-80D2-C8CF99052461}" srcOrd="0" destOrd="0" presId="urn:microsoft.com/office/officeart/2016/7/layout/VerticalSolidActionList"/>
    <dgm:cxn modelId="{64585110-894A-448E-B27A-67C47750C48F}" srcId="{4FCAE189-1AF2-49B4-B285-D382CCC5B2BE}" destId="{57C3ECF1-45C4-4AE3-AF40-15009F84118C}" srcOrd="2" destOrd="0" parTransId="{3A890F24-1AE5-4439-9BB3-A7774824F6D7}" sibTransId="{68FC94E6-F1ED-41E4-B2A4-B56D985B642A}"/>
    <dgm:cxn modelId="{B3840F1C-87EC-AA40-B840-58F99250ED18}" type="presOf" srcId="{AE0700EA-D99A-49F7-8819-95851A93AA72}" destId="{21187C44-BD6E-C145-A1F7-FF1A3EE75B4E}" srcOrd="0" destOrd="0" presId="urn:microsoft.com/office/officeart/2016/7/layout/VerticalSolidActionList"/>
    <dgm:cxn modelId="{079E421C-812A-C647-88D1-09E224B7B98C}" type="presOf" srcId="{57C3ECF1-45C4-4AE3-AF40-15009F84118C}" destId="{D6FDE862-004E-644D-AF70-19102932E9D6}" srcOrd="0" destOrd="0" presId="urn:microsoft.com/office/officeart/2016/7/layout/VerticalSolidActionList"/>
    <dgm:cxn modelId="{6DC83B20-3584-824B-8E2A-17391C2E6191}" type="presOf" srcId="{E2EF4EE3-762D-4856-B893-6006D50AC78E}" destId="{62BFDAD1-61A0-614F-80D2-C8CF99052461}" srcOrd="0" destOrd="1" presId="urn:microsoft.com/office/officeart/2016/7/layout/VerticalSolidActionList"/>
    <dgm:cxn modelId="{1401A64E-1875-1A47-9978-A9CF7968CE02}" type="presOf" srcId="{B61FFBB2-CA42-4B08-8D02-BA0A8D1318CD}" destId="{A0A3AF8E-F6BE-F541-A304-27412F0449AB}" srcOrd="0" destOrd="0" presId="urn:microsoft.com/office/officeart/2016/7/layout/VerticalSolidActionList"/>
    <dgm:cxn modelId="{EBCEA65B-E8BD-4A1E-B860-EB8554C078DC}" srcId="{4FCAE189-1AF2-49B4-B285-D382CCC5B2BE}" destId="{59AE573B-5B3C-4B9C-8588-BD20C524CB9B}" srcOrd="1" destOrd="0" parTransId="{6715C18F-CB1C-48F2-B177-81CD295071B3}" sibTransId="{B5E2E58A-56C9-4149-9793-51EA4E5A8777}"/>
    <dgm:cxn modelId="{E4CC3470-F92F-4869-B638-8C3C94A27E63}" srcId="{4350D75A-63F1-4BF2-9084-2D3A8A701769}" destId="{3939E940-B8C6-4EBB-A92F-9F8F4B4DFCAE}" srcOrd="2" destOrd="0" parTransId="{69823E57-C027-4B0D-9B75-6B04B836D9D3}" sibTransId="{28E1B855-F7CF-4335-A69B-6F7545BC5AC1}"/>
    <dgm:cxn modelId="{B0A9C071-5EBC-4043-BF6F-D4ADC99B4EC0}" type="presOf" srcId="{3939E940-B8C6-4EBB-A92F-9F8F4B4DFCAE}" destId="{62BFDAD1-61A0-614F-80D2-C8CF99052461}" srcOrd="0" destOrd="3" presId="urn:microsoft.com/office/officeart/2016/7/layout/VerticalSolidActionList"/>
    <dgm:cxn modelId="{A622A874-4ED5-5942-B924-DEDB2F8B00CE}" type="presOf" srcId="{7533380C-92B5-4EDE-B983-72287BBE1E10}" destId="{62BFDAD1-61A0-614F-80D2-C8CF99052461}" srcOrd="0" destOrd="2" presId="urn:microsoft.com/office/officeart/2016/7/layout/VerticalSolidActionList"/>
    <dgm:cxn modelId="{09119E9C-E398-8D4B-91B5-FFFEC78C7E23}" type="presOf" srcId="{0264186C-D130-42D3-A2C9-0C95AE15CF80}" destId="{D94A6FD8-A05E-A94E-A240-92A62E2A8759}" srcOrd="0" destOrd="0" presId="urn:microsoft.com/office/officeart/2016/7/layout/VerticalSolidActionList"/>
    <dgm:cxn modelId="{345D04A2-4142-4AA0-9DA4-49E55805DDBD}" srcId="{57C3ECF1-45C4-4AE3-AF40-15009F84118C}" destId="{B61FFBB2-CA42-4B08-8D02-BA0A8D1318CD}" srcOrd="0" destOrd="0" parTransId="{61BAAB38-AE86-43EB-893B-16A67972B7F9}" sibTransId="{74BE7211-5825-436F-8827-22DBD8CBEF87}"/>
    <dgm:cxn modelId="{890E05A4-018C-4056-879C-6EEE2305487C}" srcId="{59AE573B-5B3C-4B9C-8588-BD20C524CB9B}" destId="{4350D75A-63F1-4BF2-9084-2D3A8A701769}" srcOrd="0" destOrd="0" parTransId="{373292C5-1FEA-4850-B333-85EDC84E5BBC}" sibTransId="{BE48C097-BBA9-43BE-9A19-A8128C9D3C5D}"/>
    <dgm:cxn modelId="{7FB1F2BC-02C9-BD4B-8417-DF2339D6DA50}" type="presOf" srcId="{59AE573B-5B3C-4B9C-8588-BD20C524CB9B}" destId="{FC0BBC53-D2BD-8846-BD23-B56632D92630}" srcOrd="0" destOrd="0" presId="urn:microsoft.com/office/officeart/2016/7/layout/VerticalSolidActionList"/>
    <dgm:cxn modelId="{B228C6C1-05A7-4D31-9BFF-7A814B51A5A3}" srcId="{4350D75A-63F1-4BF2-9084-2D3A8A701769}" destId="{7533380C-92B5-4EDE-B983-72287BBE1E10}" srcOrd="1" destOrd="0" parTransId="{2FAB2FF6-4328-4A91-8AA1-4EF9506514EF}" sibTransId="{AAD08A03-E8F6-43F0-B75D-19DD71CACD84}"/>
    <dgm:cxn modelId="{6FAFB9C5-23B3-944A-AA87-FD3FD228B8BF}" type="presOf" srcId="{4FCAE189-1AF2-49B4-B285-D382CCC5B2BE}" destId="{66594885-DA95-1F41-B3C4-5DE9BF7FFC9C}" srcOrd="0" destOrd="0" presId="urn:microsoft.com/office/officeart/2016/7/layout/VerticalSolidActionList"/>
    <dgm:cxn modelId="{E9956CE0-94EC-4DD4-B879-8D602E2D6D44}" srcId="{AE0700EA-D99A-49F7-8819-95851A93AA72}" destId="{0264186C-D130-42D3-A2C9-0C95AE15CF80}" srcOrd="0" destOrd="0" parTransId="{5951C4B3-4E35-4C68-AB45-B537A06BA9F0}" sibTransId="{0E6AB921-3BFB-48F1-8998-8ADB2322EF2F}"/>
    <dgm:cxn modelId="{E0DFCDE6-31C0-4432-A88D-B8DA9D020C8D}" srcId="{4FCAE189-1AF2-49B4-B285-D382CCC5B2BE}" destId="{AE0700EA-D99A-49F7-8819-95851A93AA72}" srcOrd="0" destOrd="0" parTransId="{E0C5E6F6-5D09-4521-93B0-C401022C37C7}" sibTransId="{E65E401E-C145-4DCB-9648-00AE9223A9D9}"/>
    <dgm:cxn modelId="{F478EDE6-7A2D-4B1E-B256-4A07788DEB97}" srcId="{4350D75A-63F1-4BF2-9084-2D3A8A701769}" destId="{E2EF4EE3-762D-4856-B893-6006D50AC78E}" srcOrd="0" destOrd="0" parTransId="{6FCEC08F-DABC-478D-A4D5-9C57AA5C8ECB}" sibTransId="{6A05C3A3-3C05-4B00-A365-853EFADEB118}"/>
    <dgm:cxn modelId="{AAC5B766-4ABC-764D-AEBB-183244BA69D5}" type="presParOf" srcId="{66594885-DA95-1F41-B3C4-5DE9BF7FFC9C}" destId="{9234AB10-37C5-1C42-A775-A48904F2E3A1}" srcOrd="0" destOrd="0" presId="urn:microsoft.com/office/officeart/2016/7/layout/VerticalSolidActionList"/>
    <dgm:cxn modelId="{FB21868F-0479-ED4A-87EE-D939EF3A79A0}" type="presParOf" srcId="{9234AB10-37C5-1C42-A775-A48904F2E3A1}" destId="{21187C44-BD6E-C145-A1F7-FF1A3EE75B4E}" srcOrd="0" destOrd="0" presId="urn:microsoft.com/office/officeart/2016/7/layout/VerticalSolidActionList"/>
    <dgm:cxn modelId="{966A60F1-2783-3F4A-BDD9-CE52E7077070}" type="presParOf" srcId="{9234AB10-37C5-1C42-A775-A48904F2E3A1}" destId="{D94A6FD8-A05E-A94E-A240-92A62E2A8759}" srcOrd="1" destOrd="0" presId="urn:microsoft.com/office/officeart/2016/7/layout/VerticalSolidActionList"/>
    <dgm:cxn modelId="{6CA54231-070D-9142-A203-9684784D65EC}" type="presParOf" srcId="{66594885-DA95-1F41-B3C4-5DE9BF7FFC9C}" destId="{BCCAAF1C-284E-8C44-8704-56B61B11058D}" srcOrd="1" destOrd="0" presId="urn:microsoft.com/office/officeart/2016/7/layout/VerticalSolidActionList"/>
    <dgm:cxn modelId="{AB0F979C-5420-E247-9D87-ED3A5EF5A85E}" type="presParOf" srcId="{66594885-DA95-1F41-B3C4-5DE9BF7FFC9C}" destId="{8BC6E9F9-65C3-0B44-A8A6-2D57AF6E7252}" srcOrd="2" destOrd="0" presId="urn:microsoft.com/office/officeart/2016/7/layout/VerticalSolidActionList"/>
    <dgm:cxn modelId="{B68AE643-194D-B740-81DC-EB7C6C352472}" type="presParOf" srcId="{8BC6E9F9-65C3-0B44-A8A6-2D57AF6E7252}" destId="{FC0BBC53-D2BD-8846-BD23-B56632D92630}" srcOrd="0" destOrd="0" presId="urn:microsoft.com/office/officeart/2016/7/layout/VerticalSolidActionList"/>
    <dgm:cxn modelId="{7AACCB50-66E3-744A-879F-80BC812C502A}" type="presParOf" srcId="{8BC6E9F9-65C3-0B44-A8A6-2D57AF6E7252}" destId="{62BFDAD1-61A0-614F-80D2-C8CF99052461}" srcOrd="1" destOrd="0" presId="urn:microsoft.com/office/officeart/2016/7/layout/VerticalSolidActionList"/>
    <dgm:cxn modelId="{423A9E79-069E-0346-9540-1E5B55D6A66A}" type="presParOf" srcId="{66594885-DA95-1F41-B3C4-5DE9BF7FFC9C}" destId="{0A6B7822-547C-084D-A462-D45E91A4BE2F}" srcOrd="3" destOrd="0" presId="urn:microsoft.com/office/officeart/2016/7/layout/VerticalSolidActionList"/>
    <dgm:cxn modelId="{CF20C8C3-122C-8746-B4A5-AB5007B39907}" type="presParOf" srcId="{66594885-DA95-1F41-B3C4-5DE9BF7FFC9C}" destId="{CB52B04C-5313-6F49-AE6C-3A77D6C2EA5E}" srcOrd="4" destOrd="0" presId="urn:microsoft.com/office/officeart/2016/7/layout/VerticalSolidActionList"/>
    <dgm:cxn modelId="{048D4106-8450-CD49-A23C-6A9A8D5EBFF7}" type="presParOf" srcId="{CB52B04C-5313-6F49-AE6C-3A77D6C2EA5E}" destId="{D6FDE862-004E-644D-AF70-19102932E9D6}" srcOrd="0" destOrd="0" presId="urn:microsoft.com/office/officeart/2016/7/layout/VerticalSolidActionList"/>
    <dgm:cxn modelId="{17A6D932-F840-4E44-BA7A-C25A78AD5294}" type="presParOf" srcId="{CB52B04C-5313-6F49-AE6C-3A77D6C2EA5E}" destId="{A0A3AF8E-F6BE-F541-A304-27412F0449A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EF68C-9DA4-4C06-B87A-81245709ABC1}">
      <dsp:nvSpPr>
        <dsp:cNvPr id="0" name=""/>
        <dsp:cNvSpPr/>
      </dsp:nvSpPr>
      <dsp:spPr>
        <a:xfrm>
          <a:off x="947201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E53D0-73C7-4C77-A2AF-3512BE03C8E9}">
      <dsp:nvSpPr>
        <dsp:cNvPr id="0" name=""/>
        <dsp:cNvSpPr/>
      </dsp:nvSpPr>
      <dsp:spPr>
        <a:xfrm>
          <a:off x="59990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Project Narrative (~3 sentences)</a:t>
          </a:r>
        </a:p>
      </dsp:txBody>
      <dsp:txXfrm>
        <a:off x="59990" y="2402242"/>
        <a:ext cx="3226223" cy="720000"/>
      </dsp:txXfrm>
    </dsp:sp>
    <dsp:sp modelId="{1A61288B-72E2-4765-AFAA-A2177FCE990C}">
      <dsp:nvSpPr>
        <dsp:cNvPr id="0" name=""/>
        <dsp:cNvSpPr/>
      </dsp:nvSpPr>
      <dsp:spPr>
        <a:xfrm>
          <a:off x="4738014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7FE37-5DF9-4F48-80C4-19935A22A0B2}">
      <dsp:nvSpPr>
        <dsp:cNvPr id="0" name=""/>
        <dsp:cNvSpPr/>
      </dsp:nvSpPr>
      <dsp:spPr>
        <a:xfrm>
          <a:off x="3850802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Abstract (max 30 lines)</a:t>
          </a:r>
        </a:p>
      </dsp:txBody>
      <dsp:txXfrm>
        <a:off x="3850802" y="2402242"/>
        <a:ext cx="3226223" cy="720000"/>
      </dsp:txXfrm>
    </dsp:sp>
    <dsp:sp modelId="{639B7641-B927-40EF-AB1D-80FD96C50F18}">
      <dsp:nvSpPr>
        <dsp:cNvPr id="0" name=""/>
        <dsp:cNvSpPr/>
      </dsp:nvSpPr>
      <dsp:spPr>
        <a:xfrm>
          <a:off x="8528826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F381D-23CA-4C54-875B-AABEC65E111B}">
      <dsp:nvSpPr>
        <dsp:cNvPr id="0" name=""/>
        <dsp:cNvSpPr/>
      </dsp:nvSpPr>
      <dsp:spPr>
        <a:xfrm>
          <a:off x="7641615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Specific Aims (1 page)</a:t>
          </a:r>
        </a:p>
      </dsp:txBody>
      <dsp:txXfrm>
        <a:off x="7641615" y="2402242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613AE-E214-4E84-A93C-4340608330E7}">
      <dsp:nvSpPr>
        <dsp:cNvPr id="0" name=""/>
        <dsp:cNvSpPr/>
      </dsp:nvSpPr>
      <dsp:spPr>
        <a:xfrm>
          <a:off x="0" y="2401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B4714-F669-4933-9ECC-67E35BF3F082}">
      <dsp:nvSpPr>
        <dsp:cNvPr id="0" name=""/>
        <dsp:cNvSpPr/>
      </dsp:nvSpPr>
      <dsp:spPr>
        <a:xfrm>
          <a:off x="368211" y="276278"/>
          <a:ext cx="669475" cy="669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6ED3D-63E0-4F12-A57B-A7FFF0852D55}">
      <dsp:nvSpPr>
        <dsp:cNvPr id="0" name=""/>
        <dsp:cNvSpPr/>
      </dsp:nvSpPr>
      <dsp:spPr>
        <a:xfrm>
          <a:off x="1405898" y="2401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the most compelling introduction to your problem?</a:t>
          </a:r>
        </a:p>
      </dsp:txBody>
      <dsp:txXfrm>
        <a:off x="1405898" y="2401"/>
        <a:ext cx="5543541" cy="1217228"/>
      </dsp:txXfrm>
    </dsp:sp>
    <dsp:sp modelId="{EF303B94-54BA-42D0-BADB-0ABC60E3868B}">
      <dsp:nvSpPr>
        <dsp:cNvPr id="0" name=""/>
        <dsp:cNvSpPr/>
      </dsp:nvSpPr>
      <dsp:spPr>
        <a:xfrm>
          <a:off x="0" y="152393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C31BA-EA1D-4B1F-8798-CD7E9CCC00BF}">
      <dsp:nvSpPr>
        <dsp:cNvPr id="0" name=""/>
        <dsp:cNvSpPr/>
      </dsp:nvSpPr>
      <dsp:spPr>
        <a:xfrm>
          <a:off x="368211" y="1797813"/>
          <a:ext cx="669475" cy="669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35E3F-9E2E-4944-8C16-2DDE035F1B85}">
      <dsp:nvSpPr>
        <dsp:cNvPr id="0" name=""/>
        <dsp:cNvSpPr/>
      </dsp:nvSpPr>
      <dsp:spPr>
        <a:xfrm>
          <a:off x="1405898" y="152393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are the key papers in this area?</a:t>
          </a:r>
        </a:p>
      </dsp:txBody>
      <dsp:txXfrm>
        <a:off x="1405898" y="1523937"/>
        <a:ext cx="5543541" cy="1217228"/>
      </dsp:txXfrm>
    </dsp:sp>
    <dsp:sp modelId="{5B78755E-469B-46C9-88DC-163B2C17CAD6}">
      <dsp:nvSpPr>
        <dsp:cNvPr id="0" name=""/>
        <dsp:cNvSpPr/>
      </dsp:nvSpPr>
      <dsp:spPr>
        <a:xfrm>
          <a:off x="0" y="3045472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8F62F-160D-416C-8B67-69A1D055A310}">
      <dsp:nvSpPr>
        <dsp:cNvPr id="0" name=""/>
        <dsp:cNvSpPr/>
      </dsp:nvSpPr>
      <dsp:spPr>
        <a:xfrm>
          <a:off x="368211" y="3319348"/>
          <a:ext cx="669475" cy="669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E5908-E697-4D0B-8667-9CD6D8B3E568}">
      <dsp:nvSpPr>
        <dsp:cNvPr id="0" name=""/>
        <dsp:cNvSpPr/>
      </dsp:nvSpPr>
      <dsp:spPr>
        <a:xfrm>
          <a:off x="1405898" y="3045472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can you say about the rigor of this research</a:t>
          </a:r>
        </a:p>
      </dsp:txBody>
      <dsp:txXfrm>
        <a:off x="1405898" y="3045472"/>
        <a:ext cx="5543541" cy="1217228"/>
      </dsp:txXfrm>
    </dsp:sp>
    <dsp:sp modelId="{874A4F0F-5362-418E-B2D0-A1D476136E80}">
      <dsp:nvSpPr>
        <dsp:cNvPr id="0" name=""/>
        <dsp:cNvSpPr/>
      </dsp:nvSpPr>
      <dsp:spPr>
        <a:xfrm>
          <a:off x="0" y="456700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C3E24-42A6-47F6-9BB8-DF9989D565BA}">
      <dsp:nvSpPr>
        <dsp:cNvPr id="0" name=""/>
        <dsp:cNvSpPr/>
      </dsp:nvSpPr>
      <dsp:spPr>
        <a:xfrm>
          <a:off x="368211" y="4840884"/>
          <a:ext cx="669475" cy="669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506CF-1AD3-4644-AA8A-93C5A70BFD54}">
      <dsp:nvSpPr>
        <dsp:cNvPr id="0" name=""/>
        <dsp:cNvSpPr/>
      </dsp:nvSpPr>
      <dsp:spPr>
        <a:xfrm>
          <a:off x="1405898" y="4567007"/>
          <a:ext cx="3127248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missing – the gap in knowledge</a:t>
          </a:r>
        </a:p>
      </dsp:txBody>
      <dsp:txXfrm>
        <a:off x="1405898" y="4567007"/>
        <a:ext cx="3127248" cy="1217228"/>
      </dsp:txXfrm>
    </dsp:sp>
    <dsp:sp modelId="{33569DE4-AE8D-4732-A747-1BDA2E7E4127}">
      <dsp:nvSpPr>
        <dsp:cNvPr id="0" name=""/>
        <dsp:cNvSpPr/>
      </dsp:nvSpPr>
      <dsp:spPr>
        <a:xfrm>
          <a:off x="4533146" y="4567007"/>
          <a:ext cx="2416293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You should justify that we need to fill this gap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if we don’t solve it, why do we </a:t>
          </a:r>
          <a:r>
            <a:rPr lang="en-US" sz="1300" u="sng" kern="1200"/>
            <a:t>need</a:t>
          </a:r>
          <a:r>
            <a:rPr lang="en-US" sz="1300" kern="1200"/>
            <a:t> this research</a:t>
          </a:r>
        </a:p>
      </dsp:txBody>
      <dsp:txXfrm>
        <a:off x="4533146" y="4567007"/>
        <a:ext cx="2416293" cy="1217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E9867-955D-4BBC-A4F0-37DB78C23191}">
      <dsp:nvSpPr>
        <dsp:cNvPr id="0" name=""/>
        <dsp:cNvSpPr/>
      </dsp:nvSpPr>
      <dsp:spPr>
        <a:xfrm>
          <a:off x="1004401" y="698322"/>
          <a:ext cx="1079367" cy="1079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F82F7-CBD8-42F0-8AA2-CF141FC8B1B4}">
      <dsp:nvSpPr>
        <dsp:cNvPr id="0" name=""/>
        <dsp:cNvSpPr/>
      </dsp:nvSpPr>
      <dsp:spPr>
        <a:xfrm>
          <a:off x="2132" y="1892490"/>
          <a:ext cx="3083906" cy="592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Your </a:t>
          </a:r>
          <a:r>
            <a:rPr lang="en-US" sz="1400" b="1" kern="1200"/>
            <a:t>long term goal </a:t>
          </a:r>
          <a:r>
            <a:rPr lang="en-US" sz="1400" kern="1200"/>
            <a:t>– your identity as a scientist</a:t>
          </a:r>
        </a:p>
      </dsp:txBody>
      <dsp:txXfrm>
        <a:off x="2132" y="1892490"/>
        <a:ext cx="3083906" cy="592688"/>
      </dsp:txXfrm>
    </dsp:sp>
    <dsp:sp modelId="{704DB778-93B2-4927-98FE-4450C8F7C5FD}">
      <dsp:nvSpPr>
        <dsp:cNvPr id="0" name=""/>
        <dsp:cNvSpPr/>
      </dsp:nvSpPr>
      <dsp:spPr>
        <a:xfrm>
          <a:off x="2132" y="2538574"/>
          <a:ext cx="3083906" cy="829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D7DBA-4B8C-4B04-9311-3DF6102A9E66}">
      <dsp:nvSpPr>
        <dsp:cNvPr id="0" name=""/>
        <dsp:cNvSpPr/>
      </dsp:nvSpPr>
      <dsp:spPr>
        <a:xfrm>
          <a:off x="4627991" y="698322"/>
          <a:ext cx="1079367" cy="1079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B7FF2-E7E4-4F68-914D-2D24F743DE2B}">
      <dsp:nvSpPr>
        <dsp:cNvPr id="0" name=""/>
        <dsp:cNvSpPr/>
      </dsp:nvSpPr>
      <dsp:spPr>
        <a:xfrm>
          <a:off x="3625721" y="1892490"/>
          <a:ext cx="3083906" cy="592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Your </a:t>
          </a:r>
          <a:r>
            <a:rPr lang="en-US" sz="1400" b="1" kern="1200"/>
            <a:t>objective</a:t>
          </a:r>
          <a:r>
            <a:rPr lang="en-US" sz="1400" kern="1200"/>
            <a:t> in completing this training and research, what do you plan to accomplish </a:t>
          </a:r>
        </a:p>
      </dsp:txBody>
      <dsp:txXfrm>
        <a:off x="3625721" y="1892490"/>
        <a:ext cx="3083906" cy="592688"/>
      </dsp:txXfrm>
    </dsp:sp>
    <dsp:sp modelId="{DB70C119-0984-4B85-A453-F20A1CA31007}">
      <dsp:nvSpPr>
        <dsp:cNvPr id="0" name=""/>
        <dsp:cNvSpPr/>
      </dsp:nvSpPr>
      <dsp:spPr>
        <a:xfrm>
          <a:off x="3625721" y="2538574"/>
          <a:ext cx="3083906" cy="829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132C3-40B9-4008-85BD-22DEE045CFC1}">
      <dsp:nvSpPr>
        <dsp:cNvPr id="0" name=""/>
        <dsp:cNvSpPr/>
      </dsp:nvSpPr>
      <dsp:spPr>
        <a:xfrm>
          <a:off x="8251581" y="698322"/>
          <a:ext cx="1079367" cy="10793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094FE-C4F4-4642-9B85-94F00881DA19}">
      <dsp:nvSpPr>
        <dsp:cNvPr id="0" name=""/>
        <dsp:cNvSpPr/>
      </dsp:nvSpPr>
      <dsp:spPr>
        <a:xfrm>
          <a:off x="7249311" y="1892490"/>
          <a:ext cx="3083906" cy="592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What is your </a:t>
          </a:r>
          <a:r>
            <a:rPr lang="en-US" sz="1400" b="1" kern="1200"/>
            <a:t>hypothesis?</a:t>
          </a:r>
          <a:endParaRPr lang="en-US" sz="1400" kern="1200"/>
        </a:p>
      </dsp:txBody>
      <dsp:txXfrm>
        <a:off x="7249311" y="1892490"/>
        <a:ext cx="3083906" cy="592688"/>
      </dsp:txXfrm>
    </dsp:sp>
    <dsp:sp modelId="{1F8F7714-ADCA-4BBC-BA85-FA6CEF5BB695}">
      <dsp:nvSpPr>
        <dsp:cNvPr id="0" name=""/>
        <dsp:cNvSpPr/>
      </dsp:nvSpPr>
      <dsp:spPr>
        <a:xfrm>
          <a:off x="7249311" y="2538574"/>
          <a:ext cx="3083906" cy="829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What do you think is the missing information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Must be compatible with known facts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Could test false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Will complete your objective by testing this</a:t>
          </a:r>
        </a:p>
      </dsp:txBody>
      <dsp:txXfrm>
        <a:off x="7249311" y="2538574"/>
        <a:ext cx="3083906" cy="8295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03373-C00A-4E2E-A7DB-869257C496EF}">
      <dsp:nvSpPr>
        <dsp:cNvPr id="0" name=""/>
        <dsp:cNvSpPr/>
      </dsp:nvSpPr>
      <dsp:spPr>
        <a:xfrm>
          <a:off x="644018" y="542177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D5E4C-0A90-4169-B03A-BB3B55685AFB}">
      <dsp:nvSpPr>
        <dsp:cNvPr id="0" name=""/>
        <dsp:cNvSpPr/>
      </dsp:nvSpPr>
      <dsp:spPr>
        <a:xfrm>
          <a:off x="1068143" y="966302"/>
          <a:ext cx="1141874" cy="1141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76C9C-0FD0-45CB-BCD8-CF5D69CEA259}">
      <dsp:nvSpPr>
        <dsp:cNvPr id="0" name=""/>
        <dsp:cNvSpPr/>
      </dsp:nvSpPr>
      <dsp:spPr>
        <a:xfrm>
          <a:off x="7830" y="31521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What is your objective?</a:t>
          </a:r>
        </a:p>
      </dsp:txBody>
      <dsp:txXfrm>
        <a:off x="7830" y="3152176"/>
        <a:ext cx="3262500" cy="720000"/>
      </dsp:txXfrm>
    </dsp:sp>
    <dsp:sp modelId="{F226BD69-B9E5-4BCF-9F42-841491832369}">
      <dsp:nvSpPr>
        <dsp:cNvPr id="0" name=""/>
        <dsp:cNvSpPr/>
      </dsp:nvSpPr>
      <dsp:spPr>
        <a:xfrm>
          <a:off x="4477456" y="542177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D324F-74BA-448B-83F5-AE2822B7B3E4}">
      <dsp:nvSpPr>
        <dsp:cNvPr id="0" name=""/>
        <dsp:cNvSpPr/>
      </dsp:nvSpPr>
      <dsp:spPr>
        <a:xfrm>
          <a:off x="4901581" y="966302"/>
          <a:ext cx="1141874" cy="1141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73007-5BBC-4493-9AE7-5FF2D6267165}">
      <dsp:nvSpPr>
        <dsp:cNvPr id="0" name=""/>
        <dsp:cNvSpPr/>
      </dsp:nvSpPr>
      <dsp:spPr>
        <a:xfrm>
          <a:off x="3841268" y="31521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What will you do?</a:t>
          </a:r>
        </a:p>
      </dsp:txBody>
      <dsp:txXfrm>
        <a:off x="3841268" y="3152176"/>
        <a:ext cx="3262500" cy="720000"/>
      </dsp:txXfrm>
    </dsp:sp>
    <dsp:sp modelId="{CEFB64EE-DC70-4ABB-9537-30913FA84023}">
      <dsp:nvSpPr>
        <dsp:cNvPr id="0" name=""/>
        <dsp:cNvSpPr/>
      </dsp:nvSpPr>
      <dsp:spPr>
        <a:xfrm>
          <a:off x="8310893" y="542177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4FAA1-E0B2-4B32-B844-42BD4037DAB5}">
      <dsp:nvSpPr>
        <dsp:cNvPr id="0" name=""/>
        <dsp:cNvSpPr/>
      </dsp:nvSpPr>
      <dsp:spPr>
        <a:xfrm>
          <a:off x="8735018" y="966302"/>
          <a:ext cx="1141874" cy="1141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1B837-9EA0-4C2F-8DA9-C1A70EB25E44}">
      <dsp:nvSpPr>
        <dsp:cNvPr id="0" name=""/>
        <dsp:cNvSpPr/>
      </dsp:nvSpPr>
      <dsp:spPr>
        <a:xfrm>
          <a:off x="7674706" y="31521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What do you expect to find?</a:t>
          </a:r>
        </a:p>
      </dsp:txBody>
      <dsp:txXfrm>
        <a:off x="7674706" y="3152176"/>
        <a:ext cx="3262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A6FD8-A05E-A94E-A240-92A62E2A8759}">
      <dsp:nvSpPr>
        <dsp:cNvPr id="0" name=""/>
        <dsp:cNvSpPr/>
      </dsp:nvSpPr>
      <dsp:spPr>
        <a:xfrm>
          <a:off x="1389887" y="1808"/>
          <a:ext cx="5559552" cy="185353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71" tIns="470797" rIns="107871" bIns="470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Update your candidate introduction and training</a:t>
          </a:r>
        </a:p>
      </dsp:txBody>
      <dsp:txXfrm>
        <a:off x="1389887" y="1808"/>
        <a:ext cx="5559552" cy="1853532"/>
      </dsp:txXfrm>
    </dsp:sp>
    <dsp:sp modelId="{21187C44-BD6E-C145-A1F7-FF1A3EE75B4E}">
      <dsp:nvSpPr>
        <dsp:cNvPr id="0" name=""/>
        <dsp:cNvSpPr/>
      </dsp:nvSpPr>
      <dsp:spPr>
        <a:xfrm>
          <a:off x="0" y="1808"/>
          <a:ext cx="1389888" cy="18535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48" tIns="183088" rIns="73548" bIns="18308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Update</a:t>
          </a:r>
        </a:p>
      </dsp:txBody>
      <dsp:txXfrm>
        <a:off x="0" y="1808"/>
        <a:ext cx="1389888" cy="1853532"/>
      </dsp:txXfrm>
    </dsp:sp>
    <dsp:sp modelId="{62BFDAD1-61A0-614F-80D2-C8CF99052461}">
      <dsp:nvSpPr>
        <dsp:cNvPr id="0" name=""/>
        <dsp:cNvSpPr/>
      </dsp:nvSpPr>
      <dsp:spPr>
        <a:xfrm>
          <a:off x="1389888" y="1966552"/>
          <a:ext cx="5559552" cy="1853532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71" tIns="470797" rIns="107871" bIns="470797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Write or work with your PI to write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Specific Aims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Abstract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Project Narrative</a:t>
          </a:r>
        </a:p>
      </dsp:txBody>
      <dsp:txXfrm>
        <a:off x="1389888" y="1966552"/>
        <a:ext cx="5559552" cy="1853532"/>
      </dsp:txXfrm>
    </dsp:sp>
    <dsp:sp modelId="{FC0BBC53-D2BD-8846-BD23-B56632D92630}">
      <dsp:nvSpPr>
        <dsp:cNvPr id="0" name=""/>
        <dsp:cNvSpPr/>
      </dsp:nvSpPr>
      <dsp:spPr>
        <a:xfrm>
          <a:off x="0" y="1966552"/>
          <a:ext cx="1389888" cy="1853532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48" tIns="183088" rIns="73548" bIns="18308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Write or work</a:t>
          </a:r>
        </a:p>
      </dsp:txBody>
      <dsp:txXfrm>
        <a:off x="0" y="1966552"/>
        <a:ext cx="1389888" cy="1853532"/>
      </dsp:txXfrm>
    </dsp:sp>
    <dsp:sp modelId="{A0A3AF8E-F6BE-F541-A304-27412F0449AB}">
      <dsp:nvSpPr>
        <dsp:cNvPr id="0" name=""/>
        <dsp:cNvSpPr/>
      </dsp:nvSpPr>
      <dsp:spPr>
        <a:xfrm>
          <a:off x="1389888" y="3931297"/>
          <a:ext cx="5559552" cy="1853532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71" tIns="470797" rIns="107871" bIns="470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Upload those to the dropbox by June 25</a:t>
          </a:r>
        </a:p>
      </dsp:txBody>
      <dsp:txXfrm>
        <a:off x="1389888" y="3931297"/>
        <a:ext cx="5559552" cy="1853532"/>
      </dsp:txXfrm>
    </dsp:sp>
    <dsp:sp modelId="{D6FDE862-004E-644D-AF70-19102932E9D6}">
      <dsp:nvSpPr>
        <dsp:cNvPr id="0" name=""/>
        <dsp:cNvSpPr/>
      </dsp:nvSpPr>
      <dsp:spPr>
        <a:xfrm>
          <a:off x="0" y="3931297"/>
          <a:ext cx="1389888" cy="185353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48" tIns="183088" rIns="73548" bIns="18308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Upload</a:t>
          </a:r>
        </a:p>
      </dsp:txBody>
      <dsp:txXfrm>
        <a:off x="0" y="3931297"/>
        <a:ext cx="1389888" cy="1853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16B0-8E7A-643F-E4DB-7357185A9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15381-4473-ECCB-6E04-DE563A98F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566F-F3C5-21F1-0A8E-85A6306E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5655-6151-4D43-CF2D-B3CA5AEB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E816-414D-323C-1750-510E2120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311-35AF-1287-E86A-FA9EE10A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357AB-84B0-3E38-0F11-18E12DBA9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80A2-893E-430C-FA5A-0BDEF30E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64B9-168E-EAC4-1EE7-4B6B8F1E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6CE8-AB68-A793-2EBC-62551BB6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EEFC1-E2EA-D4A2-AF30-5CAAB0503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9F3A4-892F-2CFF-1738-716730868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76233-1464-C223-201B-76CFCC5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D9E6-AC9E-ABBD-C798-47BFE0FE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18A7-ACA1-8FFC-06A3-B6F6F74C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3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7112-D344-73B4-A339-2FB02B5C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73E8-9BA0-B361-620F-4998F237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801E-0E14-FFB1-CDE1-D4E24F06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B65B-37C3-C5DE-E14B-22921309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E8BCA-2F23-ABD0-8BD3-3E0C02AB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6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0618-29AC-4B20-84DF-9EB58873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9E4DE-1799-933C-54D3-0ADF60C2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4B8D-DEC6-B019-39E6-FA6E1022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F664-B86F-833C-24BE-23EBF0C1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B406-0F44-A3F3-1A24-7EE1614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7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E2CE-8409-C47D-D011-62B31514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DAD9-E418-D706-E43E-EF5B3C8D0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BF4E0-3B5D-6D98-FB31-57A9B29F8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7C37B-7815-4621-A70B-F2EC357B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4C096-3106-1298-C1D0-4E308F16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1B20F-75C1-652B-9736-4A468F44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01D1-6063-CB15-6971-916A2FA5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4831-0379-53A4-2BC0-2DE8A3F83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8FF31-B01E-083C-32B2-B67AE8D09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D3E61-68DB-5310-E990-F29D5894B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D7ACB-F4B4-D92C-B689-90F47BF30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BF6A7-78C2-1B4A-8A5C-5C5C7B5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AFF1A-5FC6-2FA5-ECEA-E05702E0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8956C-3EC7-AF65-638B-43CCE894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1808-AB32-70F2-99EE-3365E157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AC1EC-CDCB-32CF-B57C-08048740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F5A19-D453-6E1C-4A5C-FB1BDCC4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E4FA3-F912-28B7-A515-C0DD44DF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9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0C1A9-310F-F385-26EB-01CBD29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423D5-8F76-5934-595B-D6D24EE8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85DD9-541A-13B1-779C-C0F314D5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9CB2-7DA1-957A-1118-A4D3F586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D46B-6F93-23BD-E2E5-F37B841A1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655D8-BC65-9D14-D26A-BC3010CD5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97BB0-AF1B-CB1F-8347-B2429C1B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D0B80-3CFF-811C-D7C5-39B9ADCD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43499-9817-7DE2-0959-0DEFD0CB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D088-C45A-13D3-4EFE-5D3BC101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BE077-C33E-74AB-09F3-5161F50BA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8C81-CCBD-1079-FC1C-2E63BC37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38E34-DBDA-1FF8-6C1A-82284682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2ADC5-958C-45FF-6AFC-AFDA1AEC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79C7-CB79-E904-620A-473AD9AF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7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134EA-E10F-9652-007D-61FC56FE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873D-D955-2499-59D6-AA45CD2E7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377-A2FF-D48E-662B-A357A1D27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D5E81-E12D-C048-A372-A160708B6731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D10E-7F25-7CDB-0A9D-4C6AB3E13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9D64C-2FE4-16D4-2FD3-3B58290CF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ridgeslab.github.io/FellowshipWorkshopDocument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62F5-E5EB-9904-0370-C3B3EBFAE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Aims, Abstract and Narrative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584A0-6EF3-3FDD-B1D9-299F31150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Materials at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bridgeslab.github.io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FellowshipWorkshopDocuments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0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5A5FC-ED38-B56A-CDBF-5E90537B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Structure of Specific Aims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D1078D-898B-2D8E-E95B-F9BFFEAF4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073512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57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6200E-1CA2-E14C-A209-E6B31F5A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For Next Meeting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A43B4A-0313-F589-DFE4-DA8339194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964942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42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F93A3-6FAE-52AA-CF90-46FE373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Timeline for Writing and Revising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A832D5-C498-5821-540E-DCE5E596D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97457"/>
            <a:ext cx="7225748" cy="486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9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7E6F-C3C2-8A4B-BC36-A7D456DB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Goals Scoring Criteria -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37DF-A2F2-2849-8441-C7877CC4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Is the proposed research project of high scientific quality, and is it well integrated with the proposed research training plan? </a:t>
            </a:r>
          </a:p>
          <a:p>
            <a:r>
              <a:rPr lang="en-US" dirty="0"/>
              <a:t>Is the research project consistent with the candidate’s stage of research development? </a:t>
            </a:r>
          </a:p>
          <a:p>
            <a:r>
              <a:rPr lang="en-US" dirty="0"/>
              <a:t>Is the proposed time frame feasible to accomplish the proposed training? </a:t>
            </a:r>
          </a:p>
          <a:p>
            <a:r>
              <a:rPr lang="en-US" dirty="0"/>
              <a:t>Does the training plan provide adequate opportunities to present and publish research findings and meet with scientists in the community at national meetings as the work progresses?</a:t>
            </a:r>
          </a:p>
          <a:p>
            <a:r>
              <a:rPr lang="en-US" dirty="0"/>
              <a:t>Will the training plan provide the professional skills needed for the candidate to transition to the next stage of their research career? </a:t>
            </a:r>
          </a:p>
          <a:p>
            <a:r>
              <a:rPr lang="en-US" dirty="0"/>
              <a:t>Are the proposed research project and training plan likely to provide the candidate with the requisite individualized and mentored experiences in order to obtain appropriate skills for a research career? </a:t>
            </a:r>
          </a:p>
          <a:p>
            <a:r>
              <a:rPr lang="en-US" dirty="0"/>
              <a:t>Does the training plan take advantage of the candidate’s strengths and address gaps in needed skills? Does the training plan document a clear need for, and value of, the proposed training? </a:t>
            </a:r>
          </a:p>
          <a:p>
            <a:r>
              <a:rPr lang="en-US" dirty="0"/>
              <a:t>Does the proposed training have the potential to serve as a sound foundation that will clearly enhance the candidate’s ability to develop into a productive researcher? </a:t>
            </a:r>
          </a:p>
        </p:txBody>
      </p:sp>
    </p:spTree>
    <p:extLst>
      <p:ext uri="{BB962C8B-B14F-4D97-AF65-F5344CB8AC3E}">
        <p14:creationId xmlns:p14="http://schemas.microsoft.com/office/powerpoint/2010/main" val="93382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3613-31C5-14D9-15B9-D8F89392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Goals Criteria – Team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D5A9-9AE0-0C83-3AFD-39AB7CB1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a team of sponsors is proposed, is the team structure well justified for the mentored training plan, and are the roles of the individual members appropriate and clearly defined? </a:t>
            </a:r>
          </a:p>
          <a:p>
            <a:r>
              <a:rPr lang="en-US" dirty="0"/>
              <a:t>Are the qualifications of any collaborator(s) and/or consultant(s), including their complementary expertise and previous experience in fostering the training of fellows, appropriate for the proposed project? ‘</a:t>
            </a:r>
          </a:p>
          <a:p>
            <a:r>
              <a:rPr lang="en-US" dirty="0"/>
              <a:t>Are the research facilities, resources (e.g., equipment, laboratory space, computer time, subject populations, clinical training settings) and training opportunities (e.g. seminars, workshops, professional development opportunities) adequate and appropriate?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3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41762-14D3-FC4E-A8B1-49523B2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Summarizing Your Research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F79C46-07F2-7AA6-B648-9CCBFA27C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8592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77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12CD3-841F-2697-4885-DEE5F61E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Aims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57A508-7A05-F59D-952C-3CD30EDCD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6420" y="643466"/>
            <a:ext cx="446249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8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E905B-7F1A-BBE8-E291-5EAE1720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Your Research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0118DE-C64F-2ABF-AD24-3DB13CD3B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132066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56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950A2-B126-C0DE-CA42-08123D9E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Your Solution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7370067-D46A-A41F-A318-853271E82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449087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56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1FD54-F3E3-74A3-0340-EB0A553C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en-US" sz="4000"/>
              <a:t>Crafting 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011C-D247-3AC3-1810-EBE8187A7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>
            <a:normAutofit/>
          </a:bodyPr>
          <a:lstStyle/>
          <a:p>
            <a:r>
              <a:rPr lang="en-US" sz="2000"/>
              <a:t>Clear, finite endpoints</a:t>
            </a:r>
          </a:p>
          <a:p>
            <a:r>
              <a:rPr lang="en-US" sz="2000"/>
              <a:t>Outcome oriented</a:t>
            </a:r>
          </a:p>
          <a:p>
            <a:r>
              <a:rPr lang="en-US" sz="2000"/>
              <a:t>Valuable independent of results</a:t>
            </a:r>
          </a:p>
          <a:p>
            <a:r>
              <a:rPr lang="en-US" sz="2000"/>
              <a:t>Conceptually related but independent of each other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115C3-4F1F-CFEA-9317-89DA907D2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>
            <a:normAutofit/>
          </a:bodyPr>
          <a:lstStyle/>
          <a:p>
            <a:r>
              <a:rPr lang="en-US" sz="2000" dirty="0"/>
              <a:t>Wording</a:t>
            </a:r>
          </a:p>
          <a:p>
            <a:pPr lvl="1"/>
            <a:r>
              <a:rPr lang="en-US" sz="2000" b="1" dirty="0"/>
              <a:t>Strong verbs: </a:t>
            </a:r>
            <a:r>
              <a:rPr lang="en-US" sz="2000" dirty="0"/>
              <a:t>isolate, determine, identify, define, discover, elucidate, ascertain </a:t>
            </a:r>
          </a:p>
          <a:p>
            <a:pPr lvl="1"/>
            <a:r>
              <a:rPr lang="en-US" sz="2000" b="1" dirty="0"/>
              <a:t>Weak verbs: </a:t>
            </a:r>
            <a:r>
              <a:rPr lang="en-US" sz="2000" dirty="0"/>
              <a:t>examine, explore, evaluate, study, investigate </a:t>
            </a:r>
          </a:p>
        </p:txBody>
      </p:sp>
    </p:spTree>
    <p:extLst>
      <p:ext uri="{BB962C8B-B14F-4D97-AF65-F5344CB8AC3E}">
        <p14:creationId xmlns:p14="http://schemas.microsoft.com/office/powerpoint/2010/main" val="212350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590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Aims, Abstract and Narrative</vt:lpstr>
      <vt:lpstr>Timeline for Writing and Revising</vt:lpstr>
      <vt:lpstr>Training Goals Scoring Criteria - Goals</vt:lpstr>
      <vt:lpstr>Training Goals Criteria – Team and Resources</vt:lpstr>
      <vt:lpstr>Summarizing Your Research</vt:lpstr>
      <vt:lpstr>Your Aims Page</vt:lpstr>
      <vt:lpstr>Your Research Problem</vt:lpstr>
      <vt:lpstr>Your Solution</vt:lpstr>
      <vt:lpstr>Crafting Specific Aims</vt:lpstr>
      <vt:lpstr>Structure of Specific Aims</vt:lpstr>
      <vt:lpstr>For 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Fellowship Workshop</dc:title>
  <dc:creator>Dave Bridges</dc:creator>
  <cp:lastModifiedBy>Dave Bridges</cp:lastModifiedBy>
  <cp:revision>30</cp:revision>
  <dcterms:created xsi:type="dcterms:W3CDTF">2025-05-13T20:29:14Z</dcterms:created>
  <dcterms:modified xsi:type="dcterms:W3CDTF">2025-06-12T19:34:01Z</dcterms:modified>
</cp:coreProperties>
</file>