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4" r:id="rId8"/>
    <p:sldId id="266" r:id="rId9"/>
    <p:sldId id="267" r:id="rId10"/>
    <p:sldId id="271" r:id="rId11"/>
    <p:sldId id="268" r:id="rId12"/>
    <p:sldId id="269" r:id="rId13"/>
    <p:sldId id="272" r:id="rId14"/>
    <p:sldId id="275" r:id="rId15"/>
    <p:sldId id="276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120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C0E1-BD5C-0446-92AB-909DA47EBC5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B6BD-26CE-AA49-9400-47B77588E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weight gain based on body composition and metabolic 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# of </a:t>
            </a:r>
            <a:r>
              <a:rPr lang="en-US" dirty="0" err="1" smtClean="0"/>
              <a:t>vars</a:t>
            </a:r>
            <a:r>
              <a:rPr lang="en-US" dirty="0" smtClean="0"/>
              <a:t> to split at each node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65" y="1285828"/>
            <a:ext cx="5646865" cy="55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431" y="2178163"/>
            <a:ext cx="4742569" cy="46798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1431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RE-EM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sub &lt;- c(rep(TRUE, 96), rep(FALSE, 62))</a:t>
            </a:r>
            <a:endParaRPr lang="en-US" sz="2000" dirty="0" smtClean="0"/>
          </a:p>
          <a:p>
            <a:r>
              <a:rPr lang="en-US" sz="2000" dirty="0" smtClean="0"/>
              <a:t>weight.rf2 </a:t>
            </a:r>
            <a:r>
              <a:rPr lang="en-US" sz="2000" dirty="0"/>
              <a:t>&lt;- </a:t>
            </a:r>
            <a:r>
              <a:rPr lang="en-US" sz="2000" dirty="0" err="1"/>
              <a:t>REEMtree</a:t>
            </a:r>
            <a:r>
              <a:rPr lang="en-US" sz="2000" dirty="0"/>
              <a:t>(</a:t>
            </a:r>
            <a:r>
              <a:rPr lang="en-US" sz="2000" dirty="0" err="1"/>
              <a:t>Percent.WG</a:t>
            </a:r>
            <a:r>
              <a:rPr lang="en-US" sz="2000" dirty="0"/>
              <a:t>~ VO2.LBM + RER + </a:t>
            </a:r>
            <a:r>
              <a:rPr lang="en-US" sz="2000" dirty="0" err="1"/>
              <a:t>SumXYAmb</a:t>
            </a:r>
            <a:r>
              <a:rPr lang="en-US" sz="2000" dirty="0"/>
              <a:t>+</a:t>
            </a:r>
          </a:p>
          <a:p>
            <a:r>
              <a:rPr lang="en-US" sz="2000" dirty="0"/>
              <a:t>                     </a:t>
            </a:r>
            <a:r>
              <a:rPr lang="en-US" sz="2000" dirty="0" err="1"/>
              <a:t>Avg.Percent.FL</a:t>
            </a:r>
            <a:r>
              <a:rPr lang="en-US" sz="2000" dirty="0"/>
              <a:t> + </a:t>
            </a:r>
            <a:r>
              <a:rPr lang="en-US" sz="2000" dirty="0" err="1"/>
              <a:t>Avg.Percent.LL</a:t>
            </a:r>
            <a:r>
              <a:rPr lang="en-US" sz="2000" dirty="0"/>
              <a:t> + </a:t>
            </a:r>
            <a:r>
              <a:rPr lang="en-US" sz="2000" dirty="0" err="1"/>
              <a:t>Light.Dark</a:t>
            </a:r>
            <a:r>
              <a:rPr lang="en-US" sz="2000" dirty="0"/>
              <a:t> + Fast</a:t>
            </a:r>
          </a:p>
          <a:p>
            <a:r>
              <a:rPr lang="en-US" sz="2000" dirty="0"/>
              <a:t>                    , data=</a:t>
            </a:r>
            <a:r>
              <a:rPr lang="en-US" sz="2000" dirty="0" err="1"/>
              <a:t>combine.data</a:t>
            </a:r>
            <a:r>
              <a:rPr lang="en-US" sz="2000" dirty="0"/>
              <a:t>, random=~1|Subject, subset=sub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R2 = 0.288</a:t>
            </a:r>
          </a:p>
          <a:p>
            <a:r>
              <a:rPr lang="en-US" sz="2000" dirty="0" smtClean="0"/>
              <a:t>MSE = 190.12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49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10 at 1.5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649"/>
            <a:ext cx="9144000" cy="13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predictors that can estimate the amount of weight gain after a fasting period of 16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C57BL/6J mice</a:t>
            </a:r>
          </a:p>
          <a:p>
            <a:endParaRPr lang="en-US" dirty="0"/>
          </a:p>
          <a:p>
            <a:r>
              <a:rPr lang="en-US" dirty="0" smtClean="0"/>
              <a:t>HFD#8 – cohort id is 8 (training data set, n=24)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HFD#9 – cohort id is 15 (evaluation data set, n=30)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4986" y="3882115"/>
            <a:ext cx="7651984" cy="40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40" y="3512783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10/17/2014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91718" y="3440052"/>
            <a:ext cx="8037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66892" y="3440052"/>
            <a:ext cx="0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7241" y="3922301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10/21/2014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9742" y="3922301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10/22/2014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02494" y="3440052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1/16/2015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87386" y="6085977"/>
            <a:ext cx="7651984" cy="401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740" y="5716645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11/26/2014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44118" y="5643914"/>
            <a:ext cx="8037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19292" y="5643914"/>
            <a:ext cx="0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9641" y="6126163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12/01/2014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2142" y="6126163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12/02/2014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4894" y="5643914"/>
            <a:ext cx="13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2/24/2015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30016" y="3818009"/>
            <a:ext cx="827894" cy="433633"/>
            <a:chOff x="2138054" y="756311"/>
            <a:chExt cx="827894" cy="4336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38054" y="1077025"/>
              <a:ext cx="8198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90772" y="756311"/>
              <a:ext cx="48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38054" y="1077025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65948" y="1077418"/>
              <a:ext cx="0" cy="1125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06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9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5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94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3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188</Words>
  <Application>Microsoft Macintosh PowerPoint</Application>
  <PresentationFormat>On-screen Show (4:3)</PresentationFormat>
  <Paragraphs>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Predicting weight gain based on body composition and metabolic rate</vt:lpstr>
      <vt:lpstr>Objective</vt:lpstr>
      <vt:lpstr>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# of vars to split at each node</vt:lpstr>
      <vt:lpstr>PowerPoint Presentation</vt:lpstr>
      <vt:lpstr>PowerPoint Presentation</vt:lpstr>
      <vt:lpstr>PowerPoint Presentation</vt:lpstr>
      <vt:lpstr>RE-EM tree</vt:lpstr>
      <vt:lpstr>PowerPoint Presentation</vt:lpstr>
      <vt:lpstr>PowerPoint Presentation</vt:lpstr>
      <vt:lpstr>PowerPoint Presentation</vt:lpstr>
    </vt:vector>
  </TitlesOfParts>
  <Company>UTHSC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weight gain based on body composition and metabolic rates using random forest algorithm</dc:title>
  <dc:creator>Quynh Tran</dc:creator>
  <cp:lastModifiedBy>Quynh Tran</cp:lastModifiedBy>
  <cp:revision>26</cp:revision>
  <dcterms:created xsi:type="dcterms:W3CDTF">2015-03-31T16:43:34Z</dcterms:created>
  <dcterms:modified xsi:type="dcterms:W3CDTF">2015-04-10T18:54:50Z</dcterms:modified>
</cp:coreProperties>
</file>