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20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rates using random forest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33" y="1090108"/>
            <a:ext cx="6158935" cy="57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C57BL/6J mice</a:t>
            </a:r>
          </a:p>
          <a:p>
            <a:endParaRPr lang="en-US" dirty="0"/>
          </a:p>
          <a:p>
            <a:r>
              <a:rPr lang="en-US" dirty="0" smtClean="0"/>
              <a:t>HFD#8 – cohort id is 8 (training data set, n=19)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HFD#9 – cohort id is 15 (evaluation data set, n=30)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4986" y="3882115"/>
            <a:ext cx="7651984" cy="40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40" y="3512783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10/17/2014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91718" y="3440052"/>
            <a:ext cx="8037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66892" y="3440052"/>
            <a:ext cx="0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0"/>
            <a:ext cx="7322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30" y="249161"/>
            <a:ext cx="6911039" cy="64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81509"/>
              </p:ext>
            </p:extLst>
          </p:nvPr>
        </p:nvGraphicFramePr>
        <p:xfrm>
          <a:off x="663955" y="70373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padj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3.49E-19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1.40E-18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5.80E-11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7.73E-11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3.34E-10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3.34E-10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Percent.Fat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3.78E-11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7.56E-11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9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0"/>
            <a:ext cx="7322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0"/>
            <a:ext cx="7322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5" y="1187964"/>
            <a:ext cx="6054444" cy="56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110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weight gain based on body composition and metabolic rates using random forest algorithm</vt:lpstr>
      <vt:lpstr>Objective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</vt:lpstr>
      <vt:lpstr>Dark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13</cp:revision>
  <dcterms:created xsi:type="dcterms:W3CDTF">2015-03-31T16:43:34Z</dcterms:created>
  <dcterms:modified xsi:type="dcterms:W3CDTF">2015-03-31T19:07:59Z</dcterms:modified>
</cp:coreProperties>
</file>