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  <p:sldId id="264" r:id="rId9"/>
    <p:sldId id="266" r:id="rId10"/>
    <p:sldId id="267" r:id="rId11"/>
    <p:sldId id="271" r:id="rId12"/>
    <p:sldId id="268" r:id="rId13"/>
    <p:sldId id="269" r:id="rId14"/>
    <p:sldId id="272" r:id="rId15"/>
    <p:sldId id="273" r:id="rId16"/>
    <p:sldId id="274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8" d="100"/>
          <a:sy n="158" d="100"/>
        </p:scale>
        <p:origin x="-120" y="-5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C0E1-BD5C-0446-92AB-909DA47EBC51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12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C0E1-BD5C-0446-92AB-909DA47EBC51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22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C0E1-BD5C-0446-92AB-909DA47EBC51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37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C0E1-BD5C-0446-92AB-909DA47EBC51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78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C0E1-BD5C-0446-92AB-909DA47EBC51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70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C0E1-BD5C-0446-92AB-909DA47EBC51}" type="datetimeFigureOut">
              <a:rPr lang="en-US" smtClean="0"/>
              <a:t>4/9/15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6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C0E1-BD5C-0446-92AB-909DA47EBC51}" type="datetimeFigureOut">
              <a:rPr lang="en-US" smtClean="0"/>
              <a:t>4/9/15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35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C0E1-BD5C-0446-92AB-909DA47EBC51}" type="datetimeFigureOut">
              <a:rPr lang="en-US" smtClean="0"/>
              <a:t>4/9/15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8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C0E1-BD5C-0446-92AB-909DA47EBC51}" type="datetimeFigureOut">
              <a:rPr lang="en-US" smtClean="0"/>
              <a:t>4/9/15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30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C0E1-BD5C-0446-92AB-909DA47EBC51}" type="datetimeFigureOut">
              <a:rPr lang="en-US" smtClean="0"/>
              <a:t>4/9/15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62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C0E1-BD5C-0446-92AB-909DA47EBC51}" type="datetimeFigureOut">
              <a:rPr lang="en-US" smtClean="0"/>
              <a:t>4/9/15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8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BC0E1-BD5C-0446-92AB-909DA47EBC51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0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Predicting weight gain based on body composition and metabolic </a:t>
            </a:r>
            <a:r>
              <a:rPr lang="en-US" dirty="0" smtClean="0"/>
              <a:t>rate </a:t>
            </a:r>
            <a:r>
              <a:rPr lang="en-US" dirty="0" smtClean="0"/>
              <a:t>using random forest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76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0"/>
            <a:ext cx="69499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338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Optimal # of </a:t>
            </a:r>
            <a:r>
              <a:rPr lang="en-US" dirty="0" err="1" smtClean="0"/>
              <a:t>vars</a:t>
            </a:r>
            <a:r>
              <a:rPr lang="en-US" dirty="0" smtClean="0"/>
              <a:t> to split at each node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165" y="1285828"/>
            <a:ext cx="5646865" cy="557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375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431" y="2178163"/>
            <a:ext cx="4742569" cy="46798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401431" cy="434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431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0"/>
            <a:ext cx="69499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785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0"/>
            <a:ext cx="69499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945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9986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Mixed-Effect 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480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RE-EM tree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19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identify predictors that can estimate the amount of weight gain after a fasting period of 16 hours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90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C57BL/6J mice</a:t>
            </a:r>
          </a:p>
          <a:p>
            <a:endParaRPr lang="en-US" dirty="0"/>
          </a:p>
          <a:p>
            <a:r>
              <a:rPr lang="en-US" dirty="0" smtClean="0"/>
              <a:t>HFD#8 – cohort id is 8 (training data set, n</a:t>
            </a:r>
            <a:r>
              <a:rPr lang="en-US" dirty="0" smtClean="0"/>
              <a:t>=24)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HFD#9 – cohort id is 15 (evaluation data set, n=30)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634986" y="3882115"/>
            <a:ext cx="7651984" cy="4018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2340" y="3512783"/>
            <a:ext cx="138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10/17/2014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491718" y="3440052"/>
            <a:ext cx="8037" cy="4420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166892" y="3440052"/>
            <a:ext cx="0" cy="4420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07241" y="3922301"/>
            <a:ext cx="138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r>
              <a:rPr lang="en-US" dirty="0" smtClean="0"/>
              <a:t>/21/</a:t>
            </a:r>
            <a:r>
              <a:rPr lang="en-US" dirty="0" smtClean="0"/>
              <a:t>2014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89742" y="3922301"/>
            <a:ext cx="138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r>
              <a:rPr lang="en-US" dirty="0" smtClean="0"/>
              <a:t>/22/</a:t>
            </a:r>
            <a:r>
              <a:rPr lang="en-US" dirty="0" smtClean="0"/>
              <a:t>2014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02494" y="3440052"/>
            <a:ext cx="138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1/16/2015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787386" y="6085977"/>
            <a:ext cx="7651984" cy="4018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4740" y="5716645"/>
            <a:ext cx="138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11/26/</a:t>
            </a:r>
            <a:r>
              <a:rPr lang="en-US" dirty="0" smtClean="0"/>
              <a:t>2014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644118" y="5643914"/>
            <a:ext cx="8037" cy="4420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319292" y="5643914"/>
            <a:ext cx="0" cy="4420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59641" y="6126163"/>
            <a:ext cx="138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12/01/</a:t>
            </a:r>
            <a:r>
              <a:rPr lang="en-US" dirty="0" smtClean="0"/>
              <a:t>2014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142142" y="6126163"/>
            <a:ext cx="138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12/02/</a:t>
            </a:r>
            <a:r>
              <a:rPr lang="en-US" dirty="0" smtClean="0"/>
              <a:t>2014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554894" y="5643914"/>
            <a:ext cx="138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2/24/2015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941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0"/>
            <a:ext cx="69499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069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0"/>
            <a:ext cx="694993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2130016" y="3818009"/>
            <a:ext cx="827894" cy="433633"/>
            <a:chOff x="2138054" y="756311"/>
            <a:chExt cx="827894" cy="43363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2138054" y="1077025"/>
              <a:ext cx="81985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290772" y="756311"/>
              <a:ext cx="482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*</a:t>
              </a:r>
              <a:endParaRPr lang="en-US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138054" y="1077025"/>
              <a:ext cx="0" cy="1125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965948" y="1077418"/>
              <a:ext cx="0" cy="1125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6068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081509"/>
              </p:ext>
            </p:extLst>
          </p:nvPr>
        </p:nvGraphicFramePr>
        <p:xfrm>
          <a:off x="663955" y="703735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padj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3.49E-19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1.40E-18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5.80E-11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7.73E-11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3.34E-10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3.34E-10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Percent.Fat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3.78E-11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7.56E-11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0596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0"/>
            <a:ext cx="69499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290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0"/>
            <a:ext cx="69499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950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0"/>
            <a:ext cx="69499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39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162</Words>
  <Application>Microsoft Macintosh PowerPoint</Application>
  <PresentationFormat>On-screen Show (4:3)</PresentationFormat>
  <Paragraphs>36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Predicting weight gain based on body composition and metabolic rate using random forest algorithm</vt:lpstr>
      <vt:lpstr>Objective</vt:lpstr>
      <vt:lpstr>Experimental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Optimal # of vars to split at each node</vt:lpstr>
      <vt:lpstr>PowerPoint Presentation</vt:lpstr>
      <vt:lpstr>PowerPoint Presentation</vt:lpstr>
      <vt:lpstr>PowerPoint Presentation</vt:lpstr>
      <vt:lpstr>PowerPoint Presentation</vt:lpstr>
      <vt:lpstr>Linear Mixed-Effect Model</vt:lpstr>
      <vt:lpstr>RE-EM tree</vt:lpstr>
    </vt:vector>
  </TitlesOfParts>
  <Company>UTHSC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weight gain based on body composition and metabolic rates using random forest algorithm</dc:title>
  <dc:creator>Quynh Tran</dc:creator>
  <cp:lastModifiedBy>Quynh Tran</cp:lastModifiedBy>
  <cp:revision>21</cp:revision>
  <dcterms:created xsi:type="dcterms:W3CDTF">2015-03-31T16:43:34Z</dcterms:created>
  <dcterms:modified xsi:type="dcterms:W3CDTF">2015-04-10T00:05:51Z</dcterms:modified>
</cp:coreProperties>
</file>