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dgett Davis" initials="BD" lastIdx="1" clrIdx="0">
    <p:extLst>
      <p:ext uri="{19B8F6BF-5375-455C-9EA6-DF929625EA0E}">
        <p15:presenceInfo xmlns:p15="http://schemas.microsoft.com/office/powerpoint/2012/main" userId="db8b54edb1af92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A6949-6223-4B49-AD5E-E7C19FB346EC}" v="63" dt="2020-03-02T00:21:47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t Davis" userId="db8b54edb1af923a" providerId="LiveId" clId="{933A6949-6223-4B49-AD5E-E7C19FB346EC}"/>
    <pc:docChg chg="undo custSel mod addSld delSld modSld sldOrd addMainMaster delMainMaster">
      <pc:chgData name="Bridgett Davis" userId="db8b54edb1af923a" providerId="LiveId" clId="{933A6949-6223-4B49-AD5E-E7C19FB346EC}" dt="2020-03-02T00:27:13.392" v="2062" actId="20577"/>
      <pc:docMkLst>
        <pc:docMk/>
      </pc:docMkLst>
      <pc:sldChg chg="addSp delSp modSp mod setBg modClrScheme chgLayout">
        <pc:chgData name="Bridgett Davis" userId="db8b54edb1af923a" providerId="LiveId" clId="{933A6949-6223-4B49-AD5E-E7C19FB346EC}" dt="2020-03-01T23:45:24.813" v="816" actId="20577"/>
        <pc:sldMkLst>
          <pc:docMk/>
          <pc:sldMk cId="842437691" sldId="256"/>
        </pc:sldMkLst>
        <pc:spChg chg="mod">
          <ac:chgData name="Bridgett Davis" userId="db8b54edb1af923a" providerId="LiveId" clId="{933A6949-6223-4B49-AD5E-E7C19FB346EC}" dt="2020-03-01T16:24:23.182" v="1" actId="26606"/>
          <ac:spMkLst>
            <pc:docMk/>
            <pc:sldMk cId="842437691" sldId="256"/>
            <ac:spMk id="2" creationId="{23175ADA-A0DD-4BF1-BBD2-25B3A4D08CA1}"/>
          </ac:spMkLst>
        </pc:spChg>
        <pc:spChg chg="mod">
          <ac:chgData name="Bridgett Davis" userId="db8b54edb1af923a" providerId="LiveId" clId="{933A6949-6223-4B49-AD5E-E7C19FB346EC}" dt="2020-03-01T23:45:24.813" v="816" actId="20577"/>
          <ac:spMkLst>
            <pc:docMk/>
            <pc:sldMk cId="842437691" sldId="256"/>
            <ac:spMk id="3" creationId="{DD763BF6-6EF9-4CAA-8BFB-F52DC401439F}"/>
          </ac:spMkLst>
        </pc:spChg>
        <pc:spChg chg="add del">
          <ac:chgData name="Bridgett Davis" userId="db8b54edb1af923a" providerId="LiveId" clId="{933A6949-6223-4B49-AD5E-E7C19FB346EC}" dt="2020-03-01T16:24:23.182" v="1" actId="26606"/>
          <ac:spMkLst>
            <pc:docMk/>
            <pc:sldMk cId="842437691" sldId="256"/>
            <ac:spMk id="9" creationId="{764E0904-5ABD-4DC7-8562-C38580C953A2}"/>
          </ac:spMkLst>
        </pc:spChg>
        <pc:picChg chg="add del">
          <ac:chgData name="Bridgett Davis" userId="db8b54edb1af923a" providerId="LiveId" clId="{933A6949-6223-4B49-AD5E-E7C19FB346EC}" dt="2020-03-01T16:24:23.182" v="1" actId="26606"/>
          <ac:picMkLst>
            <pc:docMk/>
            <pc:sldMk cId="842437691" sldId="256"/>
            <ac:picMk id="4" creationId="{27A0A6A3-26A7-4A53-92E7-B3D81089BC17}"/>
          </ac:picMkLst>
        </pc:picChg>
      </pc:sldChg>
      <pc:sldChg chg="add del">
        <pc:chgData name="Bridgett Davis" userId="db8b54edb1af923a" providerId="LiveId" clId="{933A6949-6223-4B49-AD5E-E7C19FB346EC}" dt="2020-03-01T16:25:34.753" v="8" actId="2696"/>
        <pc:sldMkLst>
          <pc:docMk/>
          <pc:sldMk cId="816116990" sldId="257"/>
        </pc:sldMkLst>
      </pc:sldChg>
      <pc:sldChg chg="addSp delSp modSp add">
        <pc:chgData name="Bridgett Davis" userId="db8b54edb1af923a" providerId="LiveId" clId="{933A6949-6223-4B49-AD5E-E7C19FB346EC}" dt="2020-03-02T00:26:36.733" v="2060" actId="6549"/>
        <pc:sldMkLst>
          <pc:docMk/>
          <pc:sldMk cId="2782595118" sldId="257"/>
        </pc:sldMkLst>
        <pc:spChg chg="mod">
          <ac:chgData name="Bridgett Davis" userId="db8b54edb1af923a" providerId="LiveId" clId="{933A6949-6223-4B49-AD5E-E7C19FB346EC}" dt="2020-03-02T00:08:18.093" v="1131" actId="1076"/>
          <ac:spMkLst>
            <pc:docMk/>
            <pc:sldMk cId="2782595118" sldId="257"/>
            <ac:spMk id="2" creationId="{F8BB3C1E-BF10-48CC-B4CA-B90829B96664}"/>
          </ac:spMkLst>
        </pc:spChg>
        <pc:spChg chg="del">
          <ac:chgData name="Bridgett Davis" userId="db8b54edb1af923a" providerId="LiveId" clId="{933A6949-6223-4B49-AD5E-E7C19FB346EC}" dt="2020-03-02T00:05:31.366" v="1016" actId="478"/>
          <ac:spMkLst>
            <pc:docMk/>
            <pc:sldMk cId="2782595118" sldId="257"/>
            <ac:spMk id="3" creationId="{D5DAF766-CA92-46D2-9AA3-D305C620917B}"/>
          </ac:spMkLst>
        </pc:spChg>
        <pc:spChg chg="mod">
          <ac:chgData name="Bridgett Davis" userId="db8b54edb1af923a" providerId="LiveId" clId="{933A6949-6223-4B49-AD5E-E7C19FB346EC}" dt="2020-03-02T00:08:21.183" v="1132" actId="1076"/>
          <ac:spMkLst>
            <pc:docMk/>
            <pc:sldMk cId="2782595118" sldId="257"/>
            <ac:spMk id="5" creationId="{279131B3-AACC-4A17-8F64-37EB483852B7}"/>
          </ac:spMkLst>
        </pc:spChg>
        <pc:spChg chg="mod">
          <ac:chgData name="Bridgett Davis" userId="db8b54edb1af923a" providerId="LiveId" clId="{933A6949-6223-4B49-AD5E-E7C19FB346EC}" dt="2020-03-02T00:12:07.969" v="1373" actId="1037"/>
          <ac:spMkLst>
            <pc:docMk/>
            <pc:sldMk cId="2782595118" sldId="257"/>
            <ac:spMk id="6" creationId="{D51CE828-ACAF-4422-864F-CFB33881FD66}"/>
          </ac:spMkLst>
        </pc:spChg>
        <pc:spChg chg="add del mod">
          <ac:chgData name="Bridgett Davis" userId="db8b54edb1af923a" providerId="LiveId" clId="{933A6949-6223-4B49-AD5E-E7C19FB346EC}" dt="2020-03-01T23:40:21.596" v="748" actId="478"/>
          <ac:spMkLst>
            <pc:docMk/>
            <pc:sldMk cId="2782595118" sldId="257"/>
            <ac:spMk id="7" creationId="{612C1624-AFC6-4D6B-A050-7260887BD76C}"/>
          </ac:spMkLst>
        </pc:spChg>
        <pc:spChg chg="add mod">
          <ac:chgData name="Bridgett Davis" userId="db8b54edb1af923a" providerId="LiveId" clId="{933A6949-6223-4B49-AD5E-E7C19FB346EC}" dt="2020-03-02T00:11:18.959" v="1339" actId="20577"/>
          <ac:spMkLst>
            <pc:docMk/>
            <pc:sldMk cId="2782595118" sldId="257"/>
            <ac:spMk id="11" creationId="{7924FA5A-434F-4175-B0AC-607E43C494CC}"/>
          </ac:spMkLst>
        </pc:spChg>
        <pc:spChg chg="add mod">
          <ac:chgData name="Bridgett Davis" userId="db8b54edb1af923a" providerId="LiveId" clId="{933A6949-6223-4B49-AD5E-E7C19FB346EC}" dt="2020-03-02T00:11:01.520" v="1338" actId="20577"/>
          <ac:spMkLst>
            <pc:docMk/>
            <pc:sldMk cId="2782595118" sldId="257"/>
            <ac:spMk id="12" creationId="{36EDA593-E7C1-41D3-AEE9-340B332CFCA2}"/>
          </ac:spMkLst>
        </pc:spChg>
        <pc:spChg chg="add mod">
          <ac:chgData name="Bridgett Davis" userId="db8b54edb1af923a" providerId="LiveId" clId="{933A6949-6223-4B49-AD5E-E7C19FB346EC}" dt="2020-03-02T00:26:36.733" v="2060" actId="6549"/>
          <ac:spMkLst>
            <pc:docMk/>
            <pc:sldMk cId="2782595118" sldId="257"/>
            <ac:spMk id="13" creationId="{557B15A8-3146-4554-B994-9EF9045D806C}"/>
          </ac:spMkLst>
        </pc:spChg>
        <pc:picChg chg="add del mod">
          <ac:chgData name="Bridgett Davis" userId="db8b54edb1af923a" providerId="LiveId" clId="{933A6949-6223-4B49-AD5E-E7C19FB346EC}" dt="2020-03-01T23:45:01.348" v="808"/>
          <ac:picMkLst>
            <pc:docMk/>
            <pc:sldMk cId="2782595118" sldId="257"/>
            <ac:picMk id="8" creationId="{4F30E1F3-29CD-41E6-B327-4A3A157CB629}"/>
          </ac:picMkLst>
        </pc:picChg>
        <pc:picChg chg="add mod">
          <ac:chgData name="Bridgett Davis" userId="db8b54edb1af923a" providerId="LiveId" clId="{933A6949-6223-4B49-AD5E-E7C19FB346EC}" dt="2020-03-02T00:08:10.639" v="1129" actId="14100"/>
          <ac:picMkLst>
            <pc:docMk/>
            <pc:sldMk cId="2782595118" sldId="257"/>
            <ac:picMk id="9" creationId="{B692A6C1-5D3B-465E-B401-67187914E0D6}"/>
          </ac:picMkLst>
        </pc:picChg>
        <pc:picChg chg="add mod">
          <ac:chgData name="Bridgett Davis" userId="db8b54edb1af923a" providerId="LiveId" clId="{933A6949-6223-4B49-AD5E-E7C19FB346EC}" dt="2020-03-02T00:08:14.130" v="1130" actId="14100"/>
          <ac:picMkLst>
            <pc:docMk/>
            <pc:sldMk cId="2782595118" sldId="257"/>
            <ac:picMk id="10" creationId="{87B09254-30FD-4A40-B2AA-7B98990CDFAE}"/>
          </ac:picMkLst>
        </pc:picChg>
      </pc:sldChg>
      <pc:sldChg chg="addSp delSp modSp add del mod setBg delDesignElem">
        <pc:chgData name="Bridgett Davis" userId="db8b54edb1af923a" providerId="LiveId" clId="{933A6949-6223-4B49-AD5E-E7C19FB346EC}" dt="2020-03-01T16:25:28.274" v="6" actId="2696"/>
        <pc:sldMkLst>
          <pc:docMk/>
          <pc:sldMk cId="3719284889" sldId="257"/>
        </pc:sldMkLst>
        <pc:spChg chg="mod">
          <ac:chgData name="Bridgett Davis" userId="db8b54edb1af923a" providerId="LiveId" clId="{933A6949-6223-4B49-AD5E-E7C19FB346EC}" dt="2020-03-01T16:24:43.446" v="3" actId="26606"/>
          <ac:spMkLst>
            <pc:docMk/>
            <pc:sldMk cId="3719284889" sldId="257"/>
            <ac:spMk id="2" creationId="{4B63B442-9C70-4F25-B028-35D7ECD2E68A}"/>
          </ac:spMkLst>
        </pc:spChg>
        <pc:spChg chg="mod">
          <ac:chgData name="Bridgett Davis" userId="db8b54edb1af923a" providerId="LiveId" clId="{933A6949-6223-4B49-AD5E-E7C19FB346EC}" dt="2020-03-01T16:24:43.446" v="3" actId="26606"/>
          <ac:spMkLst>
            <pc:docMk/>
            <pc:sldMk cId="3719284889" sldId="257"/>
            <ac:spMk id="3" creationId="{9F554ED6-3F43-492A-AB7D-D1F2E2112991}"/>
          </ac:spMkLst>
        </pc:spChg>
        <pc:spChg chg="add del">
          <ac:chgData name="Bridgett Davis" userId="db8b54edb1af923a" providerId="LiveId" clId="{933A6949-6223-4B49-AD5E-E7C19FB346EC}" dt="2020-03-01T16:25:11.670" v="5"/>
          <ac:spMkLst>
            <pc:docMk/>
            <pc:sldMk cId="3719284889" sldId="257"/>
            <ac:spMk id="8" creationId="{99CAC3B1-4879-424D-8F15-206277196159}"/>
          </ac:spMkLst>
        </pc:spChg>
        <pc:spChg chg="add del">
          <ac:chgData name="Bridgett Davis" userId="db8b54edb1af923a" providerId="LiveId" clId="{933A6949-6223-4B49-AD5E-E7C19FB346EC}" dt="2020-03-01T16:25:11.670" v="5"/>
          <ac:spMkLst>
            <pc:docMk/>
            <pc:sldMk cId="3719284889" sldId="257"/>
            <ac:spMk id="10" creationId="{E34CC1C8-EBDD-4AEA-83E6-B27575B62E2E}"/>
          </ac:spMkLst>
        </pc:spChg>
        <pc:spChg chg="add del">
          <ac:chgData name="Bridgett Davis" userId="db8b54edb1af923a" providerId="LiveId" clId="{933A6949-6223-4B49-AD5E-E7C19FB346EC}" dt="2020-03-01T16:25:11.670" v="5"/>
          <ac:spMkLst>
            <pc:docMk/>
            <pc:sldMk cId="3719284889" sldId="257"/>
            <ac:spMk id="12" creationId="{D6B38644-B85D-4211-9526-5B4C2A662BF7}"/>
          </ac:spMkLst>
        </pc:spChg>
        <pc:spChg chg="add del">
          <ac:chgData name="Bridgett Davis" userId="db8b54edb1af923a" providerId="LiveId" clId="{933A6949-6223-4B49-AD5E-E7C19FB346EC}" dt="2020-03-01T16:25:11.670" v="5"/>
          <ac:spMkLst>
            <pc:docMk/>
            <pc:sldMk cId="3719284889" sldId="257"/>
            <ac:spMk id="14" creationId="{8A8B2820-6B8F-4C19-BFC5-D28EE44E54CB}"/>
          </ac:spMkLst>
        </pc:spChg>
        <pc:spChg chg="add del">
          <ac:chgData name="Bridgett Davis" userId="db8b54edb1af923a" providerId="LiveId" clId="{933A6949-6223-4B49-AD5E-E7C19FB346EC}" dt="2020-03-01T16:25:11.670" v="5"/>
          <ac:spMkLst>
            <pc:docMk/>
            <pc:sldMk cId="3719284889" sldId="257"/>
            <ac:spMk id="16" creationId="{DCA45AB7-441E-40A8-A98B-557D68F48A48}"/>
          </ac:spMkLst>
        </pc:spChg>
        <pc:spChg chg="add del">
          <ac:chgData name="Bridgett Davis" userId="db8b54edb1af923a" providerId="LiveId" clId="{933A6949-6223-4B49-AD5E-E7C19FB346EC}" dt="2020-03-01T16:25:11.670" v="5"/>
          <ac:spMkLst>
            <pc:docMk/>
            <pc:sldMk cId="3719284889" sldId="257"/>
            <ac:spMk id="18" creationId="{5F516030-4F00-4C48-AD93-91EFA17A1AC3}"/>
          </ac:spMkLst>
        </pc:spChg>
        <pc:spChg chg="add del">
          <ac:chgData name="Bridgett Davis" userId="db8b54edb1af923a" providerId="LiveId" clId="{933A6949-6223-4B49-AD5E-E7C19FB346EC}" dt="2020-03-01T16:25:11.670" v="5"/>
          <ac:spMkLst>
            <pc:docMk/>
            <pc:sldMk cId="3719284889" sldId="257"/>
            <ac:spMk id="20" creationId="{5820085E-2582-4A95-98EE-45DFFD5C017C}"/>
          </ac:spMkLst>
        </pc:spChg>
      </pc:sldChg>
      <pc:sldChg chg="addSp delSp modSp add del addCm modCm">
        <pc:chgData name="Bridgett Davis" userId="db8b54edb1af923a" providerId="LiveId" clId="{933A6949-6223-4B49-AD5E-E7C19FB346EC}" dt="2020-03-02T00:11:49.984" v="1347" actId="2696"/>
        <pc:sldMkLst>
          <pc:docMk/>
          <pc:sldMk cId="1529536466" sldId="258"/>
        </pc:sldMkLst>
        <pc:spChg chg="del mod">
          <ac:chgData name="Bridgett Davis" userId="db8b54edb1af923a" providerId="LiveId" clId="{933A6949-6223-4B49-AD5E-E7C19FB346EC}" dt="2020-03-02T00:11:44.575" v="1345" actId="478"/>
          <ac:spMkLst>
            <pc:docMk/>
            <pc:sldMk cId="1529536466" sldId="258"/>
            <ac:spMk id="2" creationId="{AC750B49-C54B-4F47-8A5B-A4B3802AB43B}"/>
          </ac:spMkLst>
        </pc:spChg>
        <pc:spChg chg="del">
          <ac:chgData name="Bridgett Davis" userId="db8b54edb1af923a" providerId="LiveId" clId="{933A6949-6223-4B49-AD5E-E7C19FB346EC}" dt="2020-03-01T16:27:29.751" v="18" actId="478"/>
          <ac:spMkLst>
            <pc:docMk/>
            <pc:sldMk cId="1529536466" sldId="258"/>
            <ac:spMk id="3" creationId="{C9BDDA64-5687-45FF-BD43-100BA7ACD47B}"/>
          </ac:spMkLst>
        </pc:spChg>
        <pc:spChg chg="del">
          <ac:chgData name="Bridgett Davis" userId="db8b54edb1af923a" providerId="LiveId" clId="{933A6949-6223-4B49-AD5E-E7C19FB346EC}" dt="2020-03-01T16:27:32.712" v="20" actId="478"/>
          <ac:spMkLst>
            <pc:docMk/>
            <pc:sldMk cId="1529536466" sldId="258"/>
            <ac:spMk id="4" creationId="{579C2A7F-B98E-4611-BB0A-2413DB51134C}"/>
          </ac:spMkLst>
        </pc:spChg>
        <pc:spChg chg="del">
          <ac:chgData name="Bridgett Davis" userId="db8b54edb1af923a" providerId="LiveId" clId="{933A6949-6223-4B49-AD5E-E7C19FB346EC}" dt="2020-03-01T16:27:31.422" v="19" actId="478"/>
          <ac:spMkLst>
            <pc:docMk/>
            <pc:sldMk cId="1529536466" sldId="258"/>
            <ac:spMk id="5" creationId="{BA3148D9-D179-4044-8A1C-682E9F423AA8}"/>
          </ac:spMkLst>
        </pc:spChg>
        <pc:spChg chg="del">
          <ac:chgData name="Bridgett Davis" userId="db8b54edb1af923a" providerId="LiveId" clId="{933A6949-6223-4B49-AD5E-E7C19FB346EC}" dt="2020-03-01T16:27:43.393" v="26" actId="478"/>
          <ac:spMkLst>
            <pc:docMk/>
            <pc:sldMk cId="1529536466" sldId="258"/>
            <ac:spMk id="6" creationId="{88BF9A13-E25A-4658-8E10-A74FB7C63DBD}"/>
          </ac:spMkLst>
        </pc:spChg>
        <pc:spChg chg="add mod">
          <ac:chgData name="Bridgett Davis" userId="db8b54edb1af923a" providerId="LiveId" clId="{933A6949-6223-4B49-AD5E-E7C19FB346EC}" dt="2020-03-01T16:32:12.441" v="38" actId="164"/>
          <ac:spMkLst>
            <pc:docMk/>
            <pc:sldMk cId="1529536466" sldId="258"/>
            <ac:spMk id="8" creationId="{C9C86487-5077-42A3-9748-F22F60795EB4}"/>
          </ac:spMkLst>
        </pc:spChg>
        <pc:spChg chg="add del mod">
          <ac:chgData name="Bridgett Davis" userId="db8b54edb1af923a" providerId="LiveId" clId="{933A6949-6223-4B49-AD5E-E7C19FB346EC}" dt="2020-03-02T00:11:46.461" v="1346" actId="478"/>
          <ac:spMkLst>
            <pc:docMk/>
            <pc:sldMk cId="1529536466" sldId="258"/>
            <ac:spMk id="17" creationId="{9E384DA4-EEA7-4A15-AA06-E7989A6B8271}"/>
          </ac:spMkLst>
        </pc:spChg>
        <pc:grpChg chg="add del mod">
          <ac:chgData name="Bridgett Davis" userId="db8b54edb1af923a" providerId="LiveId" clId="{933A6949-6223-4B49-AD5E-E7C19FB346EC}" dt="2020-03-02T00:11:40.129" v="1343" actId="478"/>
          <ac:grpSpMkLst>
            <pc:docMk/>
            <pc:sldMk cId="1529536466" sldId="258"/>
            <ac:grpSpMk id="9" creationId="{53FC840C-06CF-4252-96BC-7EDECDED4200}"/>
          </ac:grpSpMkLst>
        </pc:grpChg>
        <pc:grpChg chg="add del mod">
          <ac:chgData name="Bridgett Davis" userId="db8b54edb1af923a" providerId="LiveId" clId="{933A6949-6223-4B49-AD5E-E7C19FB346EC}" dt="2020-03-02T00:11:39.444" v="1341" actId="478"/>
          <ac:grpSpMkLst>
            <pc:docMk/>
            <pc:sldMk cId="1529536466" sldId="258"/>
            <ac:grpSpMk id="10" creationId="{02D07B71-77FC-4FE7-8106-94FA3E99CCC5}"/>
          </ac:grpSpMkLst>
        </pc:grpChg>
        <pc:picChg chg="add mod">
          <ac:chgData name="Bridgett Davis" userId="db8b54edb1af923a" providerId="LiveId" clId="{933A6949-6223-4B49-AD5E-E7C19FB346EC}" dt="2020-03-01T16:32:12.441" v="38" actId="164"/>
          <ac:picMkLst>
            <pc:docMk/>
            <pc:sldMk cId="1529536466" sldId="258"/>
            <ac:picMk id="7" creationId="{C97929D4-A499-4496-90C6-C15A419E979D}"/>
          </ac:picMkLst>
        </pc:picChg>
        <pc:picChg chg="add del mod">
          <ac:chgData name="Bridgett Davis" userId="db8b54edb1af923a" providerId="LiveId" clId="{933A6949-6223-4B49-AD5E-E7C19FB346EC}" dt="2020-03-02T00:11:38.769" v="1340" actId="478"/>
          <ac:picMkLst>
            <pc:docMk/>
            <pc:sldMk cId="1529536466" sldId="258"/>
            <ac:picMk id="15" creationId="{B3735CED-AAAE-4377-969D-D2B2811F8E9D}"/>
          </ac:picMkLst>
        </pc:picChg>
      </pc:sldChg>
      <pc:sldChg chg="addSp delSp modSp add ord">
        <pc:chgData name="Bridgett Davis" userId="db8b54edb1af923a" providerId="LiveId" clId="{933A6949-6223-4B49-AD5E-E7C19FB346EC}" dt="2020-03-02T00:26:15.280" v="2059" actId="6549"/>
        <pc:sldMkLst>
          <pc:docMk/>
          <pc:sldMk cId="2494469071" sldId="259"/>
        </pc:sldMkLst>
        <pc:spChg chg="mod">
          <ac:chgData name="Bridgett Davis" userId="db8b54edb1af923a" providerId="LiveId" clId="{933A6949-6223-4B49-AD5E-E7C19FB346EC}" dt="2020-03-01T23:40:47.472" v="766" actId="20577"/>
          <ac:spMkLst>
            <pc:docMk/>
            <pc:sldMk cId="2494469071" sldId="259"/>
            <ac:spMk id="2" creationId="{745B4B79-3912-486B-83EE-74C8A98742E4}"/>
          </ac:spMkLst>
        </pc:spChg>
        <pc:spChg chg="del">
          <ac:chgData name="Bridgett Davis" userId="db8b54edb1af923a" providerId="LiveId" clId="{933A6949-6223-4B49-AD5E-E7C19FB346EC}" dt="2020-03-01T16:33:42.309" v="42" actId="478"/>
          <ac:spMkLst>
            <pc:docMk/>
            <pc:sldMk cId="2494469071" sldId="259"/>
            <ac:spMk id="3" creationId="{7123AAB9-DE74-41AD-A7E9-5C9A6280758A}"/>
          </ac:spMkLst>
        </pc:spChg>
        <pc:spChg chg="mod">
          <ac:chgData name="Bridgett Davis" userId="db8b54edb1af923a" providerId="LiveId" clId="{933A6949-6223-4B49-AD5E-E7C19FB346EC}" dt="2020-03-02T00:26:15.280" v="2059" actId="6549"/>
          <ac:spMkLst>
            <pc:docMk/>
            <pc:sldMk cId="2494469071" sldId="259"/>
            <ac:spMk id="4" creationId="{1A58DB4B-EBC5-4AC6-BFC3-C07275059F58}"/>
          </ac:spMkLst>
        </pc:spChg>
        <pc:spChg chg="add mod">
          <ac:chgData name="Bridgett Davis" userId="db8b54edb1af923a" providerId="LiveId" clId="{933A6949-6223-4B49-AD5E-E7C19FB346EC}" dt="2020-03-01T16:45:21.656" v="112" actId="164"/>
          <ac:spMkLst>
            <pc:docMk/>
            <pc:sldMk cId="2494469071" sldId="259"/>
            <ac:spMk id="8" creationId="{71ADF1EB-E88C-4954-AD1B-7B16C827892C}"/>
          </ac:spMkLst>
        </pc:spChg>
        <pc:spChg chg="add mod">
          <ac:chgData name="Bridgett Davis" userId="db8b54edb1af923a" providerId="LiveId" clId="{933A6949-6223-4B49-AD5E-E7C19FB346EC}" dt="2020-03-01T23:50:02.359" v="852" actId="20577"/>
          <ac:spMkLst>
            <pc:docMk/>
            <pc:sldMk cId="2494469071" sldId="259"/>
            <ac:spMk id="19" creationId="{C2230981-0141-4140-BBFA-6FB14E12BDC2}"/>
          </ac:spMkLst>
        </pc:spChg>
        <pc:grpChg chg="add mod">
          <ac:chgData name="Bridgett Davis" userId="db8b54edb1af923a" providerId="LiveId" clId="{933A6949-6223-4B49-AD5E-E7C19FB346EC}" dt="2020-03-01T16:45:21.656" v="112" actId="164"/>
          <ac:grpSpMkLst>
            <pc:docMk/>
            <pc:sldMk cId="2494469071" sldId="259"/>
            <ac:grpSpMk id="5" creationId="{4AC53A2E-DDCD-440F-8181-8ED4B871F663}"/>
          </ac:grpSpMkLst>
        </pc:grpChg>
        <pc:grpChg chg="add del mod">
          <ac:chgData name="Bridgett Davis" userId="db8b54edb1af923a" providerId="LiveId" clId="{933A6949-6223-4B49-AD5E-E7C19FB346EC}" dt="2020-03-01T23:44:47.522" v="802"/>
          <ac:grpSpMkLst>
            <pc:docMk/>
            <pc:sldMk cId="2494469071" sldId="259"/>
            <ac:grpSpMk id="9" creationId="{4F4C797B-44C5-46EA-96EB-0BD527CED3BA}"/>
          </ac:grpSpMkLst>
        </pc:grpChg>
        <pc:grpChg chg="add mod">
          <ac:chgData name="Bridgett Davis" userId="db8b54edb1af923a" providerId="LiveId" clId="{933A6949-6223-4B49-AD5E-E7C19FB346EC}" dt="2020-03-01T23:49:14.752" v="826" actId="1076"/>
          <ac:grpSpMkLst>
            <pc:docMk/>
            <pc:sldMk cId="2494469071" sldId="259"/>
            <ac:grpSpMk id="11" creationId="{9C818C4D-4336-4485-B49D-0F8828FE4D2D}"/>
          </ac:grpSpMkLst>
        </pc:grpChg>
        <pc:picChg chg="add del mod">
          <ac:chgData name="Bridgett Davis" userId="db8b54edb1af923a" providerId="LiveId" clId="{933A6949-6223-4B49-AD5E-E7C19FB346EC}" dt="2020-03-01T23:44:56.118" v="805"/>
          <ac:picMkLst>
            <pc:docMk/>
            <pc:sldMk cId="2494469071" sldId="259"/>
            <ac:picMk id="10" creationId="{7210ECB4-B26F-45D9-B4E8-E5AEE68F2A2B}"/>
          </ac:picMkLst>
        </pc:picChg>
        <pc:picChg chg="add mod">
          <ac:chgData name="Bridgett Davis" userId="db8b54edb1af923a" providerId="LiveId" clId="{933A6949-6223-4B49-AD5E-E7C19FB346EC}" dt="2020-03-01T23:49:16.719" v="827" actId="1076"/>
          <ac:picMkLst>
            <pc:docMk/>
            <pc:sldMk cId="2494469071" sldId="259"/>
            <ac:picMk id="16" creationId="{B618F8ED-2ED3-4911-9F87-F9C1C99317E1}"/>
          </ac:picMkLst>
        </pc:picChg>
        <pc:cxnChg chg="add del mod">
          <ac:chgData name="Bridgett Davis" userId="db8b54edb1af923a" providerId="LiveId" clId="{933A6949-6223-4B49-AD5E-E7C19FB346EC}" dt="2020-03-01T23:49:24.963" v="829" actId="11529"/>
          <ac:cxnSpMkLst>
            <pc:docMk/>
            <pc:sldMk cId="2494469071" sldId="259"/>
            <ac:cxnSpMk id="18" creationId="{11DB92EC-1D06-4F05-A700-4D60A8EA809C}"/>
          </ac:cxnSpMkLst>
        </pc:cxnChg>
      </pc:sldChg>
      <pc:sldChg chg="add del">
        <pc:chgData name="Bridgett Davis" userId="db8b54edb1af923a" providerId="LiveId" clId="{933A6949-6223-4B49-AD5E-E7C19FB346EC}" dt="2020-03-01T23:50:27.951" v="854" actId="2696"/>
        <pc:sldMkLst>
          <pc:docMk/>
          <pc:sldMk cId="48556519" sldId="260"/>
        </pc:sldMkLst>
      </pc:sldChg>
      <pc:sldChg chg="addSp delSp modSp add mod setBg">
        <pc:chgData name="Bridgett Davis" userId="db8b54edb1af923a" providerId="LiveId" clId="{933A6949-6223-4B49-AD5E-E7C19FB346EC}" dt="2020-03-02T00:04:39.017" v="964" actId="108"/>
        <pc:sldMkLst>
          <pc:docMk/>
          <pc:sldMk cId="4138813344" sldId="260"/>
        </pc:sldMkLst>
        <pc:spChg chg="mod">
          <ac:chgData name="Bridgett Davis" userId="db8b54edb1af923a" providerId="LiveId" clId="{933A6949-6223-4B49-AD5E-E7C19FB346EC}" dt="2020-03-02T00:04:39.017" v="964" actId="108"/>
          <ac:spMkLst>
            <pc:docMk/>
            <pc:sldMk cId="4138813344" sldId="260"/>
            <ac:spMk id="2" creationId="{DA5D7A6A-B1F3-4145-A2AC-B04011620D2C}"/>
          </ac:spMkLst>
        </pc:spChg>
        <pc:spChg chg="del">
          <ac:chgData name="Bridgett Davis" userId="db8b54edb1af923a" providerId="LiveId" clId="{933A6949-6223-4B49-AD5E-E7C19FB346EC}" dt="2020-03-01T23:50:48.452" v="869" actId="478"/>
          <ac:spMkLst>
            <pc:docMk/>
            <pc:sldMk cId="4138813344" sldId="260"/>
            <ac:spMk id="3" creationId="{39AFAF1F-3845-4AC8-BCFB-883C0528EBDE}"/>
          </ac:spMkLst>
        </pc:spChg>
        <pc:spChg chg="add del">
          <ac:chgData name="Bridgett Davis" userId="db8b54edb1af923a" providerId="LiveId" clId="{933A6949-6223-4B49-AD5E-E7C19FB346EC}" dt="2020-03-01T23:54:55.550" v="929" actId="26606"/>
          <ac:spMkLst>
            <pc:docMk/>
            <pc:sldMk cId="4138813344" sldId="260"/>
            <ac:spMk id="9" creationId="{419501C6-F015-4273-AF88-E0F6C853899F}"/>
          </ac:spMkLst>
        </pc:spChg>
        <pc:spChg chg="add del">
          <ac:chgData name="Bridgett Davis" userId="db8b54edb1af923a" providerId="LiveId" clId="{933A6949-6223-4B49-AD5E-E7C19FB346EC}" dt="2020-03-01T23:54:55.550" v="929" actId="26606"/>
          <ac:spMkLst>
            <pc:docMk/>
            <pc:sldMk cId="4138813344" sldId="260"/>
            <ac:spMk id="11" creationId="{CA677DB7-5829-45BD-9754-5EC484CC4253}"/>
          </ac:spMkLst>
        </pc:spChg>
        <pc:spChg chg="add">
          <ac:chgData name="Bridgett Davis" userId="db8b54edb1af923a" providerId="LiveId" clId="{933A6949-6223-4B49-AD5E-E7C19FB346EC}" dt="2020-03-01T23:54:55.561" v="930" actId="26606"/>
          <ac:spMkLst>
            <pc:docMk/>
            <pc:sldMk cId="4138813344" sldId="260"/>
            <ac:spMk id="13" creationId="{3ED03601-4724-4293-A32A-3A0879C5D491}"/>
          </ac:spMkLst>
        </pc:spChg>
        <pc:spChg chg="add">
          <ac:chgData name="Bridgett Davis" userId="db8b54edb1af923a" providerId="LiveId" clId="{933A6949-6223-4B49-AD5E-E7C19FB346EC}" dt="2020-03-01T23:54:55.561" v="930" actId="26606"/>
          <ac:spMkLst>
            <pc:docMk/>
            <pc:sldMk cId="4138813344" sldId="260"/>
            <ac:spMk id="14" creationId="{5E433AC3-E189-483B-9E8C-DFD5D2A18641}"/>
          </ac:spMkLst>
        </pc:spChg>
        <pc:picChg chg="add mod">
          <ac:chgData name="Bridgett Davis" userId="db8b54edb1af923a" providerId="LiveId" clId="{933A6949-6223-4B49-AD5E-E7C19FB346EC}" dt="2020-03-01T23:55:14.149" v="943" actId="1038"/>
          <ac:picMkLst>
            <pc:docMk/>
            <pc:sldMk cId="4138813344" sldId="260"/>
            <ac:picMk id="4" creationId="{308A9A3A-973A-426E-8BC6-AF5A4D8FF6D0}"/>
          </ac:picMkLst>
        </pc:picChg>
      </pc:sldChg>
      <pc:sldChg chg="addSp delSp modSp add mod setBg">
        <pc:chgData name="Bridgett Davis" userId="db8b54edb1af923a" providerId="LiveId" clId="{933A6949-6223-4B49-AD5E-E7C19FB346EC}" dt="2020-03-02T00:19:24.749" v="1763" actId="20577"/>
        <pc:sldMkLst>
          <pc:docMk/>
          <pc:sldMk cId="2406175767" sldId="261"/>
        </pc:sldMkLst>
        <pc:spChg chg="mod">
          <ac:chgData name="Bridgett Davis" userId="db8b54edb1af923a" providerId="LiveId" clId="{933A6949-6223-4B49-AD5E-E7C19FB346EC}" dt="2020-03-02T00:16:12.799" v="1551" actId="20577"/>
          <ac:spMkLst>
            <pc:docMk/>
            <pc:sldMk cId="2406175767" sldId="261"/>
            <ac:spMk id="2" creationId="{7A93ACCD-07EB-4F08-916C-1CC1C91C5219}"/>
          </ac:spMkLst>
        </pc:spChg>
        <pc:spChg chg="del">
          <ac:chgData name="Bridgett Davis" userId="db8b54edb1af923a" providerId="LiveId" clId="{933A6949-6223-4B49-AD5E-E7C19FB346EC}" dt="2020-03-02T00:13:56.341" v="1390"/>
          <ac:spMkLst>
            <pc:docMk/>
            <pc:sldMk cId="2406175767" sldId="261"/>
            <ac:spMk id="3" creationId="{646C1B5D-D96D-4A9D-8010-CB4C21F2F510}"/>
          </ac:spMkLst>
        </pc:spChg>
        <pc:spChg chg="add mod">
          <ac:chgData name="Bridgett Davis" userId="db8b54edb1af923a" providerId="LiveId" clId="{933A6949-6223-4B49-AD5E-E7C19FB346EC}" dt="2020-03-02T00:19:24.749" v="1763" actId="20577"/>
          <ac:spMkLst>
            <pc:docMk/>
            <pc:sldMk cId="2406175767" sldId="261"/>
            <ac:spMk id="7" creationId="{F3401E2C-0B7B-4628-8BFE-AB93E7D7663F}"/>
          </ac:spMkLst>
        </pc:spChg>
        <pc:spChg chg="add">
          <ac:chgData name="Bridgett Davis" userId="db8b54edb1af923a" providerId="LiveId" clId="{933A6949-6223-4B49-AD5E-E7C19FB346EC}" dt="2020-03-02T00:14:08.587" v="1394" actId="26606"/>
          <ac:spMkLst>
            <pc:docMk/>
            <pc:sldMk cId="2406175767" sldId="261"/>
            <ac:spMk id="9" creationId="{3ED03601-4724-4293-A32A-3A0879C5D491}"/>
          </ac:spMkLst>
        </pc:spChg>
        <pc:spChg chg="add">
          <ac:chgData name="Bridgett Davis" userId="db8b54edb1af923a" providerId="LiveId" clId="{933A6949-6223-4B49-AD5E-E7C19FB346EC}" dt="2020-03-02T00:14:08.587" v="1394" actId="26606"/>
          <ac:spMkLst>
            <pc:docMk/>
            <pc:sldMk cId="2406175767" sldId="261"/>
            <ac:spMk id="11" creationId="{5E433AC3-E189-483B-9E8C-DFD5D2A18641}"/>
          </ac:spMkLst>
        </pc:spChg>
        <pc:picChg chg="add mod">
          <ac:chgData name="Bridgett Davis" userId="db8b54edb1af923a" providerId="LiveId" clId="{933A6949-6223-4B49-AD5E-E7C19FB346EC}" dt="2020-03-02T00:14:17.570" v="1398" actId="1076"/>
          <ac:picMkLst>
            <pc:docMk/>
            <pc:sldMk cId="2406175767" sldId="261"/>
            <ac:picMk id="4" creationId="{AB5ABAA1-FEBA-46A7-B1CA-6E98881E5852}"/>
          </ac:picMkLst>
        </pc:picChg>
      </pc:sldChg>
      <pc:sldChg chg="addSp delSp modSp add mod setBg">
        <pc:chgData name="Bridgett Davis" userId="db8b54edb1af923a" providerId="LiveId" clId="{933A6949-6223-4B49-AD5E-E7C19FB346EC}" dt="2020-03-02T00:27:13.392" v="2062" actId="20577"/>
        <pc:sldMkLst>
          <pc:docMk/>
          <pc:sldMk cId="420923602" sldId="262"/>
        </pc:sldMkLst>
        <pc:spChg chg="mod">
          <ac:chgData name="Bridgett Davis" userId="db8b54edb1af923a" providerId="LiveId" clId="{933A6949-6223-4B49-AD5E-E7C19FB346EC}" dt="2020-03-02T00:21:29.649" v="1794" actId="14100"/>
          <ac:spMkLst>
            <pc:docMk/>
            <pc:sldMk cId="420923602" sldId="262"/>
            <ac:spMk id="2" creationId="{C1A4C01D-8073-45D7-BD25-0A6D8EB0E135}"/>
          </ac:spMkLst>
        </pc:spChg>
        <pc:spChg chg="del">
          <ac:chgData name="Bridgett Davis" userId="db8b54edb1af923a" providerId="LiveId" clId="{933A6949-6223-4B49-AD5E-E7C19FB346EC}" dt="2020-03-02T00:20:44.459" v="1780" actId="478"/>
          <ac:spMkLst>
            <pc:docMk/>
            <pc:sldMk cId="420923602" sldId="262"/>
            <ac:spMk id="3" creationId="{F8FD6852-5074-4176-946D-54BB3E977D08}"/>
          </ac:spMkLst>
        </pc:spChg>
        <pc:spChg chg="add mod">
          <ac:chgData name="Bridgett Davis" userId="db8b54edb1af923a" providerId="LiveId" clId="{933A6949-6223-4B49-AD5E-E7C19FB346EC}" dt="2020-03-02T00:27:13.392" v="2062" actId="20577"/>
          <ac:spMkLst>
            <pc:docMk/>
            <pc:sldMk cId="420923602" sldId="262"/>
            <ac:spMk id="7" creationId="{B573F644-E027-4F26-8357-57E1EF66EBA0}"/>
          </ac:spMkLst>
        </pc:spChg>
        <pc:spChg chg="add">
          <ac:chgData name="Bridgett Davis" userId="db8b54edb1af923a" providerId="LiveId" clId="{933A6949-6223-4B49-AD5E-E7C19FB346EC}" dt="2020-03-02T00:21:04.267" v="1786" actId="26606"/>
          <ac:spMkLst>
            <pc:docMk/>
            <pc:sldMk cId="420923602" sldId="262"/>
            <ac:spMk id="9" creationId="{3ED03601-4724-4293-A32A-3A0879C5D491}"/>
          </ac:spMkLst>
        </pc:spChg>
        <pc:spChg chg="add">
          <ac:chgData name="Bridgett Davis" userId="db8b54edb1af923a" providerId="LiveId" clId="{933A6949-6223-4B49-AD5E-E7C19FB346EC}" dt="2020-03-02T00:21:04.267" v="1786" actId="26606"/>
          <ac:spMkLst>
            <pc:docMk/>
            <pc:sldMk cId="420923602" sldId="262"/>
            <ac:spMk id="11" creationId="{5E433AC3-E189-483B-9E8C-DFD5D2A18641}"/>
          </ac:spMkLst>
        </pc:spChg>
        <pc:picChg chg="add mod">
          <ac:chgData name="Bridgett Davis" userId="db8b54edb1af923a" providerId="LiveId" clId="{933A6949-6223-4B49-AD5E-E7C19FB346EC}" dt="2020-03-02T00:21:17.318" v="1792" actId="1076"/>
          <ac:picMkLst>
            <pc:docMk/>
            <pc:sldMk cId="420923602" sldId="262"/>
            <ac:picMk id="4" creationId="{4871BA5D-A06B-492A-B517-20F59E295C3C}"/>
          </ac:picMkLst>
        </pc:picChg>
      </pc:sldChg>
      <pc:sldChg chg="add del">
        <pc:chgData name="Bridgett Davis" userId="db8b54edb1af923a" providerId="LiveId" clId="{933A6949-6223-4B49-AD5E-E7C19FB346EC}" dt="2020-03-02T00:20:11.737" v="1765"/>
        <pc:sldMkLst>
          <pc:docMk/>
          <pc:sldMk cId="2562624206" sldId="262"/>
        </pc:sldMkLst>
      </pc:sldChg>
      <pc:sldMasterChg chg="add del addSldLayout delSldLayout">
        <pc:chgData name="Bridgett Davis" userId="db8b54edb1af923a" providerId="LiveId" clId="{933A6949-6223-4B49-AD5E-E7C19FB346EC}" dt="2020-03-01T16:24:23.182" v="1" actId="26606"/>
        <pc:sldMasterMkLst>
          <pc:docMk/>
          <pc:sldMasterMk cId="1312355831" sldId="2147483672"/>
        </pc:sldMasterMkLst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3993747066" sldId="2147483673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551582920" sldId="2147483674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3635411949" sldId="2147483675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853802127" sldId="2147483676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2912541519" sldId="2147483677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3758994205" sldId="2147483678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589066952" sldId="2147483679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2909531533" sldId="2147483680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367699131" sldId="2147483681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1432049539" sldId="2147483682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3342902702" sldId="2147483683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507650809" sldId="2147483684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4155115344" sldId="2147483685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3464366090" sldId="2147483686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769893103" sldId="2147483687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627649631" sldId="2147483688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312355831" sldId="2147483672"/>
            <pc:sldLayoutMk cId="3382600640" sldId="2147483689"/>
          </pc:sldLayoutMkLst>
        </pc:sldLayoutChg>
      </pc:sldMasterChg>
      <pc:sldMasterChg chg="add del addSldLayout delSldLayout">
        <pc:chgData name="Bridgett Davis" userId="db8b54edb1af923a" providerId="LiveId" clId="{933A6949-6223-4B49-AD5E-E7C19FB346EC}" dt="2020-03-01T16:24:23.182" v="1" actId="26606"/>
        <pc:sldMasterMkLst>
          <pc:docMk/>
          <pc:sldMasterMk cId="1220390982" sldId="2147483783"/>
        </pc:sldMasterMkLst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761483500" sldId="2147483771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3744399486" sldId="2147483772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3004408504" sldId="2147483773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3967911273" sldId="2147483774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1482556746" sldId="2147483775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731544440" sldId="2147483776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505228888" sldId="2147483777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3822177074" sldId="2147483778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3349628908" sldId="2147483779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2562361138" sldId="2147483780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429594304" sldId="2147483781"/>
          </pc:sldLayoutMkLst>
        </pc:sldLayoutChg>
        <pc:sldLayoutChg chg="add del">
          <pc:chgData name="Bridgett Davis" userId="db8b54edb1af923a" providerId="LiveId" clId="{933A6949-6223-4B49-AD5E-E7C19FB346EC}" dt="2020-03-01T16:24:23.182" v="1" actId="26606"/>
          <pc:sldLayoutMkLst>
            <pc:docMk/>
            <pc:sldMasterMk cId="1220390982" sldId="2147483783"/>
            <pc:sldLayoutMk cId="686446603" sldId="214748378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5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8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1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3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2C8FED-E39C-467A-9A5C-1811B25ACBE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3369EB-3396-41B7-922D-62ED736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s.chicagopolice.org/clearmap_crime_sums/crime_types.html" TargetMode="External"/><Relationship Id="rId2" Type="http://schemas.openxmlformats.org/officeDocument/2006/relationships/hyperlink" Target="https://data.cityofchicago.org/Public-Safety/Chicago-Police-Department-Illinois-Uniform-Crime-R/c7ck-438e/data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hyperlink" Target="https://data.cityofchicago.org/Public-Safety/Boundaries-Police-Beats-current-/aerh-rz74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5ADA-A0DD-4BF1-BBD2-25B3A4D08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City of Chicago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63BF6-6EF9-4CAA-8BFB-F52DC4014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Crimes - 2018</a:t>
            </a:r>
          </a:p>
        </p:txBody>
      </p:sp>
    </p:spTree>
    <p:extLst>
      <p:ext uri="{BB962C8B-B14F-4D97-AF65-F5344CB8AC3E}">
        <p14:creationId xmlns:p14="http://schemas.microsoft.com/office/powerpoint/2010/main" val="84243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4B79-3912-486B-83EE-74C8A987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07" y="202591"/>
            <a:ext cx="4396785" cy="1141497"/>
          </a:xfrm>
        </p:spPr>
        <p:txBody>
          <a:bodyPr>
            <a:normAutofit fontScale="90000"/>
          </a:bodyPr>
          <a:lstStyle/>
          <a:p>
            <a:r>
              <a:rPr lang="en-US" dirty="0"/>
              <a:t>Chicago Crime Analysis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summary of Data used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8DB4B-EBC5-4AC6-BFC3-C0727505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116" y="1735717"/>
            <a:ext cx="4068259" cy="4112270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Arrest</a:t>
            </a:r>
            <a:r>
              <a:rPr lang="en-US" dirty="0"/>
              <a:t> – Yes/No</a:t>
            </a:r>
          </a:p>
          <a:p>
            <a:pPr algn="l"/>
            <a:r>
              <a:rPr lang="en-US" b="1" u="sng" dirty="0"/>
              <a:t>Date/Time </a:t>
            </a:r>
            <a:r>
              <a:rPr lang="en-US" dirty="0"/>
              <a:t>of crime</a:t>
            </a:r>
          </a:p>
          <a:p>
            <a:pPr algn="l"/>
            <a:r>
              <a:rPr lang="en-US" b="1" u="sng" dirty="0"/>
              <a:t>Type of Crime</a:t>
            </a:r>
            <a:r>
              <a:rPr lang="en-US" dirty="0"/>
              <a:t> - IUCR - Illinois Uniform Crime Reporting code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https://data.cityofchicago.org/Public-Safety/Chicago-Police-Department-Illinois-Uniform-Crime-R/c7ck-438e/data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/>
              <a:t>with primary type of crime</a:t>
            </a:r>
          </a:p>
          <a:p>
            <a:pPr algn="l"/>
            <a:r>
              <a:rPr lang="en-US" b="1" u="sng" dirty="0"/>
              <a:t>Domestic Violence </a:t>
            </a:r>
            <a:r>
              <a:rPr lang="en-US" dirty="0"/>
              <a:t>– Yes/No</a:t>
            </a:r>
          </a:p>
          <a:p>
            <a:pPr algn="l"/>
            <a:r>
              <a:rPr lang="en-US" b="1" u="sng" dirty="0"/>
              <a:t>Location of crime </a:t>
            </a:r>
            <a:r>
              <a:rPr lang="en-US" dirty="0"/>
              <a:t>by City Council district, community area, block, and description</a:t>
            </a:r>
          </a:p>
          <a:p>
            <a:pPr algn="l"/>
            <a:r>
              <a:rPr lang="en-US" b="1" u="sng" dirty="0"/>
              <a:t>FBI Code </a:t>
            </a:r>
            <a:r>
              <a:rPr lang="en-US" dirty="0"/>
              <a:t>- Code of crime by FBI Code</a:t>
            </a:r>
          </a:p>
          <a:p>
            <a:pPr algn="l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http://gis.chicagopolice.org/clearmap_crime_sums/crime_types.html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818C4D-4336-4485-B49D-0F8828FE4D2D}"/>
              </a:ext>
            </a:extLst>
          </p:cNvPr>
          <p:cNvGrpSpPr/>
          <p:nvPr/>
        </p:nvGrpSpPr>
        <p:grpSpPr>
          <a:xfrm>
            <a:off x="4670561" y="2734218"/>
            <a:ext cx="4386703" cy="4207304"/>
            <a:chOff x="4676033" y="202591"/>
            <a:chExt cx="4386703" cy="42073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4AA5AD-6A6C-4E7B-85E6-443E9C984A24}"/>
                </a:ext>
              </a:extLst>
            </p:cNvPr>
            <p:cNvGrpSpPr/>
            <p:nvPr/>
          </p:nvGrpSpPr>
          <p:grpSpPr>
            <a:xfrm>
              <a:off x="4676033" y="202591"/>
              <a:ext cx="4340833" cy="3564517"/>
              <a:chOff x="4161340" y="3088153"/>
              <a:chExt cx="4751492" cy="368225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4B0E0E7-5692-4F12-9422-FCB5EBFD8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3502" y="3375646"/>
                <a:ext cx="4659330" cy="3394762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66363F-A5AB-4E54-85BC-D9CBB8CA83AE}"/>
                  </a:ext>
                </a:extLst>
              </p:cNvPr>
              <p:cNvSpPr txBox="1"/>
              <p:nvPr/>
            </p:nvSpPr>
            <p:spPr>
              <a:xfrm>
                <a:off x="4161340" y="3088153"/>
                <a:ext cx="4751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police beat boundaries in Chicago.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CD1131-67C8-47F5-A1CB-A63E3C57D0D1}"/>
                </a:ext>
              </a:extLst>
            </p:cNvPr>
            <p:cNvSpPr txBox="1"/>
            <p:nvPr/>
          </p:nvSpPr>
          <p:spPr>
            <a:xfrm>
              <a:off x="4721904" y="3832814"/>
              <a:ext cx="434083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Source:  </a:t>
              </a:r>
              <a:r>
                <a:rPr lang="en-US" sz="1050" dirty="0">
                  <a:hlinkClick r:id="rId5"/>
                </a:rPr>
                <a:t>https://data.cityofchicago.org/Public-Safety/Boundaries-Police-Beats-current-/aerh-rz74</a:t>
              </a:r>
              <a:endParaRPr lang="en-US" sz="1050" dirty="0"/>
            </a:p>
            <a:p>
              <a:endParaRPr lang="en-US" sz="105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618F8ED-2ED3-4911-9F87-F9C1C9931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390" y="98557"/>
            <a:ext cx="3975174" cy="2247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230981-0141-4140-BBFA-6FB14E12BDC2}"/>
              </a:ext>
            </a:extLst>
          </p:cNvPr>
          <p:cNvSpPr txBox="1"/>
          <p:nvPr/>
        </p:nvSpPr>
        <p:spPr>
          <a:xfrm>
            <a:off x="4829782" y="2298327"/>
            <a:ext cx="410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wifr.com</a:t>
            </a:r>
          </a:p>
        </p:txBody>
      </p:sp>
    </p:spTree>
    <p:extLst>
      <p:ext uri="{BB962C8B-B14F-4D97-AF65-F5344CB8AC3E}">
        <p14:creationId xmlns:p14="http://schemas.microsoft.com/office/powerpoint/2010/main" val="249446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D7A6A-B1F3-4145-A2AC-B0401162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4269282"/>
            <a:ext cx="6743700" cy="1264762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2400" dirty="0"/>
              <a:t>267,185 Crimes Total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53,416 Arrests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A9A3A-973A-426E-8BC6-AF5A4D8F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22" y="239922"/>
            <a:ext cx="6743699" cy="40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B3C1E-BF10-48CC-B4CA-B90829B9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709" y="1557882"/>
            <a:ext cx="3288024" cy="704087"/>
          </a:xfrm>
        </p:spPr>
        <p:txBody>
          <a:bodyPr/>
          <a:lstStyle/>
          <a:p>
            <a:r>
              <a:rPr lang="en-US" dirty="0"/>
              <a:t>District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08963-EF3B-40E7-AF6F-DE4D1BA5D9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131B3-AACC-4A17-8F64-37EB48385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3750" y="1564366"/>
            <a:ext cx="3290516" cy="704087"/>
          </a:xfrm>
        </p:spPr>
        <p:txBody>
          <a:bodyPr/>
          <a:lstStyle/>
          <a:p>
            <a:r>
              <a:rPr lang="en-US" dirty="0"/>
              <a:t>ward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1CE828-ACAF-4422-864F-CFB33881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09" y="634119"/>
            <a:ext cx="6605930" cy="1188720"/>
          </a:xfrm>
        </p:spPr>
        <p:txBody>
          <a:bodyPr/>
          <a:lstStyle/>
          <a:p>
            <a:r>
              <a:rPr lang="en-US" dirty="0"/>
              <a:t>Crimes by </a:t>
            </a:r>
            <a:r>
              <a:rPr lang="en-US" b="1" dirty="0"/>
              <a:t>District</a:t>
            </a:r>
            <a:r>
              <a:rPr lang="en-US" dirty="0"/>
              <a:t> and </a:t>
            </a:r>
            <a:r>
              <a:rPr lang="en-US" b="1" dirty="0"/>
              <a:t>Ward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92A6C1-5D3B-465E-B401-67187914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6" y="2383604"/>
            <a:ext cx="4296561" cy="3390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B09254-30FD-4A40-B2AA-7B98990C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38" y="2383604"/>
            <a:ext cx="4233752" cy="3390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4FA5A-434F-4175-B0AC-607E43C494CC}"/>
              </a:ext>
            </a:extLst>
          </p:cNvPr>
          <p:cNvSpPr txBox="1"/>
          <p:nvPr/>
        </p:nvSpPr>
        <p:spPr>
          <a:xfrm>
            <a:off x="208247" y="5861407"/>
            <a:ext cx="439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arrest have been made in Districts 10, 12, &amp; 15</a:t>
            </a:r>
          </a:p>
          <a:p>
            <a:r>
              <a:rPr lang="en-US" sz="1400" dirty="0"/>
              <a:t>Least arrest in Districts 14, 17, &amp; 31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DA593-E7C1-41D3-AEE9-340B332CFCA2}"/>
              </a:ext>
            </a:extLst>
          </p:cNvPr>
          <p:cNvSpPr txBox="1"/>
          <p:nvPr/>
        </p:nvSpPr>
        <p:spPr>
          <a:xfrm>
            <a:off x="4670757" y="5858390"/>
            <a:ext cx="439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arrest have been made in Wards 24, 28, &amp; 27</a:t>
            </a:r>
          </a:p>
          <a:p>
            <a:r>
              <a:rPr lang="en-US" sz="1400" dirty="0"/>
              <a:t>Least arrest in Districts 32, 33, &amp; 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B15A8-3146-4554-B994-9EF9045D806C}"/>
              </a:ext>
            </a:extLst>
          </p:cNvPr>
          <p:cNvSpPr txBox="1"/>
          <p:nvPr/>
        </p:nvSpPr>
        <p:spPr>
          <a:xfrm>
            <a:off x="482885" y="6381610"/>
            <a:ext cx="782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There is correlation in these districts/wards to Arrests</a:t>
            </a:r>
          </a:p>
        </p:txBody>
      </p:sp>
    </p:spTree>
    <p:extLst>
      <p:ext uri="{BB962C8B-B14F-4D97-AF65-F5344CB8AC3E}">
        <p14:creationId xmlns:p14="http://schemas.microsoft.com/office/powerpoint/2010/main" val="278259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3ACCD-07EB-4F08-916C-1CC1C91C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4269282"/>
            <a:ext cx="67437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800" dirty="0"/>
              <a:t>Arrests by Hour</a:t>
            </a:r>
            <a:br>
              <a:rPr lang="en-US" sz="2800" dirty="0"/>
            </a:br>
            <a:br>
              <a:rPr lang="en-US" sz="2800" dirty="0"/>
            </a:br>
            <a:r>
              <a:rPr lang="en-US" sz="1600" dirty="0"/>
              <a:t>Arrest increase in the 10</a:t>
            </a:r>
            <a:r>
              <a:rPr lang="en-US" sz="1600" baseline="30000" dirty="0"/>
              <a:t>th</a:t>
            </a:r>
            <a:r>
              <a:rPr lang="en-US" sz="1600" dirty="0"/>
              <a:t> &amp; 11</a:t>
            </a:r>
            <a:r>
              <a:rPr lang="en-US" sz="1600" baseline="30000" dirty="0"/>
              <a:t>th</a:t>
            </a:r>
            <a:r>
              <a:rPr lang="en-US" sz="1600" dirty="0"/>
              <a:t> Hour, </a:t>
            </a:r>
            <a:br>
              <a:rPr lang="en-US" sz="1600" dirty="0"/>
            </a:br>
            <a:r>
              <a:rPr lang="en-US" sz="1600" dirty="0"/>
              <a:t>then again in the 18</a:t>
            </a:r>
            <a:r>
              <a:rPr lang="en-US" sz="1600" baseline="30000" dirty="0"/>
              <a:t>th</a:t>
            </a:r>
            <a:r>
              <a:rPr lang="en-US" sz="1600" dirty="0"/>
              <a:t>, 19</a:t>
            </a:r>
            <a:r>
              <a:rPr lang="en-US" sz="1600" baseline="30000" dirty="0"/>
              <a:t>th</a:t>
            </a:r>
            <a:r>
              <a:rPr lang="en-US" sz="1600" dirty="0"/>
              <a:t>, 20</a:t>
            </a:r>
            <a:r>
              <a:rPr lang="en-US" sz="1600" baseline="30000" dirty="0"/>
              <a:t>th</a:t>
            </a:r>
            <a:r>
              <a:rPr lang="en-US" sz="1600" dirty="0"/>
              <a:t> hour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5ABAA1-FEBA-46A7-B1CA-6E98881E5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109" y="169740"/>
            <a:ext cx="6669096" cy="4045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401E2C-0B7B-4628-8BFE-AB93E7D7663F}"/>
              </a:ext>
            </a:extLst>
          </p:cNvPr>
          <p:cNvSpPr txBox="1"/>
          <p:nvPr/>
        </p:nvSpPr>
        <p:spPr>
          <a:xfrm>
            <a:off x="988488" y="5888254"/>
            <a:ext cx="68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Potential correlation in hours of the day to Arrests, specifically in the later hours of the day</a:t>
            </a:r>
          </a:p>
        </p:txBody>
      </p:sp>
    </p:spTree>
    <p:extLst>
      <p:ext uri="{BB962C8B-B14F-4D97-AF65-F5344CB8AC3E}">
        <p14:creationId xmlns:p14="http://schemas.microsoft.com/office/powerpoint/2010/main" val="24061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4C01D-8073-45D7-BD25-0A6D8EB0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49" y="4649234"/>
            <a:ext cx="6743700" cy="97405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Type of Crime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1BA5D-A06B-492A-B517-20F59E29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326560"/>
            <a:ext cx="6743699" cy="4265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3F644-E027-4F26-8357-57E1EF66EBA0}"/>
              </a:ext>
            </a:extLst>
          </p:cNvPr>
          <p:cNvSpPr txBox="1"/>
          <p:nvPr/>
        </p:nvSpPr>
        <p:spPr>
          <a:xfrm>
            <a:off x="1091227" y="5674863"/>
            <a:ext cx="700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There is definite correlation in arrest, based on the type of crime.  Crimes, such as, Public Indecency, Prostitution, Gambling, Liquor Law Violation, &amp; Narcotics are either 100% or nearly 100% arrests.</a:t>
            </a:r>
          </a:p>
        </p:txBody>
      </p:sp>
    </p:spTree>
    <p:extLst>
      <p:ext uri="{BB962C8B-B14F-4D97-AF65-F5344CB8AC3E}">
        <p14:creationId xmlns:p14="http://schemas.microsoft.com/office/powerpoint/2010/main" val="4209236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291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City of Chicago</vt:lpstr>
      <vt:lpstr>Chicago Crime Analysis  summary of Data used</vt:lpstr>
      <vt:lpstr>267,185 Crimes Total  53,416 Arrests</vt:lpstr>
      <vt:lpstr>Crimes by District and Ward</vt:lpstr>
      <vt:lpstr>Arrests by Hour  Arrest increase in the 10th &amp; 11th Hour,  then again in the 18th, 19th, 20th hour</vt:lpstr>
      <vt:lpstr>Type of Crime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Chicago</dc:title>
  <dc:creator>Bridgett Davis</dc:creator>
  <cp:lastModifiedBy>Bridgett Davis</cp:lastModifiedBy>
  <cp:revision>1</cp:revision>
  <dcterms:created xsi:type="dcterms:W3CDTF">2020-03-02T00:21:04Z</dcterms:created>
  <dcterms:modified xsi:type="dcterms:W3CDTF">2020-03-02T00:27:23Z</dcterms:modified>
</cp:coreProperties>
</file>