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enna Dipietro-Student" initials="BD" lastIdx="4" clrIdx="0">
    <p:extLst>
      <p:ext uri="{19B8F6BF-5375-455C-9EA6-DF929625EA0E}">
        <p15:presenceInfo xmlns:p15="http://schemas.microsoft.com/office/powerpoint/2012/main" userId="S::bdipietro@furman.edu::f7af61bc-ff72-4d2b-a06c-d77286e05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0T13:13:18.389" idx="4">
    <p:pos x="10" y="10"/>
    <p:text>Problem solving/critical thinking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0T13:12:32.256" idx="1">
    <p:pos x="10" y="10"/>
    <p:text>Digital Tech with Git</p:text>
    <p:extLst>
      <p:ext uri="{C676402C-5697-4E1C-873F-D02D1690AC5C}">
        <p15:threadingInfo xmlns:p15="http://schemas.microsoft.com/office/powerpoint/2012/main" timeZoneBias="240"/>
      </p:ext>
    </p:extLst>
  </p:cm>
  <p:cm authorId="1" dt="2019-07-30T13:12:48.812" idx="2">
    <p:pos x="106" y="106"/>
    <p:text>Written commentary, communication</p:text>
    <p:extLst>
      <p:ext uri="{C676402C-5697-4E1C-873F-D02D1690AC5C}">
        <p15:threadingInfo xmlns:p15="http://schemas.microsoft.com/office/powerpoint/2012/main" timeZoneBias="240"/>
      </p:ext>
    </p:extLst>
  </p:cm>
  <p:cm authorId="1" dt="2019-07-30T13:12:58.731" idx="3">
    <p:pos x="202" y="202"/>
    <p:text>Teamwork in the department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7E5C-164D-3F4F-AF3A-9F21FE54D89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A5B3-7AAD-8D46-9DF4-000046D7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solving/critical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CA5B3-7AAD-8D46-9DF4-000046D752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Tech with Git</a:t>
            </a:r>
          </a:p>
          <a:p>
            <a:r>
              <a:rPr lang="en-US" dirty="0"/>
              <a:t>Written commentary, communication</a:t>
            </a:r>
          </a:p>
          <a:p>
            <a:r>
              <a:rPr lang="en-US" dirty="0"/>
              <a:t>Teamwork in the department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CA5B3-7AAD-8D46-9DF4-000046D752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13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262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6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8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4752-AAB7-D74F-994E-431AE0210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Arnobius Book 3</a:t>
            </a:r>
            <a:br>
              <a:rPr lang="en-US" dirty="0"/>
            </a:br>
            <a:r>
              <a:rPr lang="en-US" sz="3600" dirty="0"/>
              <a:t>“Pagan Gods are really Anthropomorphic”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291E-A138-8749-B1B0-DEDCA8E25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Brienna DiPietro and Randall </a:t>
            </a:r>
            <a:r>
              <a:rPr lang="en-US" sz="2000" dirty="0" err="1"/>
              <a:t>Childree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4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F7DD9D-228D-4B97-A6AC-6D8FB204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EC455-2F2B-F74D-8950-8BCB7C28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Arnobius: A Christian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39EE-632F-EB46-A107-EE35C5F0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Sicca in Modern Tunisia</a:t>
            </a:r>
          </a:p>
          <a:p>
            <a:r>
              <a:rPr lang="en-US" dirty="0"/>
              <a:t>255 – 330 AD</a:t>
            </a:r>
          </a:p>
          <a:p>
            <a:r>
              <a:rPr lang="en-US" dirty="0"/>
              <a:t>Response to Diocletian</a:t>
            </a:r>
          </a:p>
          <a:p>
            <a:r>
              <a:rPr lang="en-US" dirty="0"/>
              <a:t>Proving his piety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37DBE-5576-4E27-97C0-75925347A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82EA8-A3F0-754A-BB79-0171816BA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5144"/>
          <a:stretch/>
        </p:blipFill>
        <p:spPr>
          <a:xfrm>
            <a:off x="7497961" y="0"/>
            <a:ext cx="46021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7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8814-83E6-C944-AC6C-739B41A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My Work</a:t>
            </a:r>
            <a:endParaRPr lang="en-US" sz="4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10FAF-9E86-ED47-B7C5-1BFBAF65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5" y="1873038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Read</a:t>
            </a:r>
          </a:p>
          <a:p>
            <a:r>
              <a:rPr lang="en-US" dirty="0"/>
              <a:t>Vocabulary Usage/Forms</a:t>
            </a:r>
          </a:p>
          <a:p>
            <a:r>
              <a:rPr lang="en-US" dirty="0"/>
              <a:t>Grammatical Analysis</a:t>
            </a:r>
          </a:p>
          <a:p>
            <a:r>
              <a:rPr lang="en-US" dirty="0"/>
              <a:t>Write actual comments</a:t>
            </a:r>
          </a:p>
          <a:p>
            <a:r>
              <a:rPr lang="en-US" dirty="0"/>
              <a:t>Establish Chunks</a:t>
            </a:r>
          </a:p>
          <a:p>
            <a:r>
              <a:rPr lang="en-US" dirty="0"/>
              <a:t>Describe Arguments</a:t>
            </a:r>
          </a:p>
          <a:p>
            <a:pPr>
              <a:buFont typeface="Franklin Gothic Book" panose="020B0503020102020204" pitchFamily="34" charset="0"/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758D-E6EB-644F-8B99-1D3C96C9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83" y="1459173"/>
            <a:ext cx="5384074" cy="39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A3C3F-2D8B-8D4C-895F-97B9CCEA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312324"/>
            <a:ext cx="9697586" cy="104845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7CB59-A0B9-0E45-8585-3EDE53E6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6" y="1585368"/>
            <a:ext cx="3020596" cy="1401189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D6CD4-8ADC-5B48-A18C-12E0D2CC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94" y="1225955"/>
            <a:ext cx="4042636" cy="1678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A7FC6-7461-934E-86B4-CAA7FACC1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099" y="710273"/>
            <a:ext cx="2378074" cy="236750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4299-DEF2-7A4A-96E2-029887A6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380523"/>
            <a:ext cx="7040336" cy="1893987"/>
          </a:xfrm>
        </p:spPr>
        <p:txBody>
          <a:bodyPr>
            <a:normAutofit/>
          </a:bodyPr>
          <a:lstStyle/>
          <a:p>
            <a:r>
              <a:rPr lang="en-US" dirty="0"/>
              <a:t>GitHub: </a:t>
            </a:r>
            <a:r>
              <a:rPr lang="en-US" dirty="0" err="1"/>
              <a:t>BrieDiPietro</a:t>
            </a:r>
            <a:r>
              <a:rPr lang="en-US" dirty="0"/>
              <a:t>/ArnobiusBook3</a:t>
            </a:r>
          </a:p>
          <a:p>
            <a:r>
              <a:rPr lang="en-US" dirty="0"/>
              <a:t>A published commentary</a:t>
            </a:r>
          </a:p>
          <a:p>
            <a:pPr lvl="1"/>
            <a:r>
              <a:rPr lang="en-US" dirty="0"/>
              <a:t>Dickinson’s College Commentaries</a:t>
            </a:r>
          </a:p>
          <a:p>
            <a:r>
              <a:rPr lang="en-US" dirty="0"/>
              <a:t>Used on campus</a:t>
            </a:r>
          </a:p>
          <a:p>
            <a:pPr lvl="1"/>
            <a:endParaRPr lang="en-US" sz="2400" dirty="0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1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Macintosh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Arnobius Book 3 “Pagan Gods are really Anthropomorphic”</vt:lpstr>
      <vt:lpstr>Arnobius: A Christian Convert</vt:lpstr>
      <vt:lpstr>My Work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Arnobius Book 3 “Pagan Gods are really Anthropomorphic”</dc:title>
  <dc:creator>Brienna Dipietro-Student</dc:creator>
  <cp:lastModifiedBy>Brienna Dipietro-Student</cp:lastModifiedBy>
  <cp:revision>2</cp:revision>
  <dcterms:created xsi:type="dcterms:W3CDTF">2019-07-30T03:06:30Z</dcterms:created>
  <dcterms:modified xsi:type="dcterms:W3CDTF">2019-07-30T17:16:23Z</dcterms:modified>
</cp:coreProperties>
</file>