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owid/co2-data/master/owid-co2-data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5476-2056-4B38-8117-5B1F00986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AI for Climate Change Prediction – SDG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62F32-FB9E-4B34-A09E-CF68540E8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bridie maugham</a:t>
            </a:r>
          </a:p>
        </p:txBody>
      </p:sp>
    </p:spTree>
    <p:extLst>
      <p:ext uri="{BB962C8B-B14F-4D97-AF65-F5344CB8AC3E}">
        <p14:creationId xmlns:p14="http://schemas.microsoft.com/office/powerpoint/2010/main" val="275863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2223-0892-4815-92C2-BE8D8DE7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C7F6-5B8F-4DB9-9E81-0EC1C1B7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Problem:</a:t>
            </a:r>
            <a:r>
              <a:rPr lang="en-GB" dirty="0"/>
              <a:t> Global CO₂ emissions continue to rise, contributing to severe climate change.</a:t>
            </a:r>
            <a:br>
              <a:rPr lang="en-GB" dirty="0"/>
            </a:br>
            <a:r>
              <a:rPr lang="en-GB" b="1" dirty="0"/>
              <a:t>Why it Matters:</a:t>
            </a:r>
            <a:endParaRPr lang="en-GB" dirty="0"/>
          </a:p>
          <a:p>
            <a:r>
              <a:rPr lang="en-GB" dirty="0"/>
              <a:t>🌍 Average global temperature increased by </a:t>
            </a:r>
            <a:r>
              <a:rPr lang="en-GB" b="1" dirty="0"/>
              <a:t>1.2°C</a:t>
            </a:r>
            <a:r>
              <a:rPr lang="en-GB" dirty="0"/>
              <a:t> since pre-industrial times</a:t>
            </a:r>
          </a:p>
          <a:p>
            <a:r>
              <a:rPr lang="en-GB" dirty="0"/>
              <a:t>🌡️ Extreme weather events are becoming more frequent</a:t>
            </a:r>
          </a:p>
          <a:p>
            <a:r>
              <a:rPr lang="en-GB" dirty="0"/>
              <a:t>📉 Predicting emissions can guide sustainable policies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71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8ABB-1B85-40A9-B7C7-4020149A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&amp;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784A-12F4-4BA6-A289-AFEB4CAB8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Dataset: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Our World in Data CO₂ dataset</a:t>
            </a:r>
            <a:br>
              <a:rPr lang="en-GB" dirty="0"/>
            </a:br>
            <a:r>
              <a:rPr lang="en-GB" b="1" dirty="0"/>
              <a:t>Approach:</a:t>
            </a:r>
            <a:endParaRPr lang="en-GB" dirty="0"/>
          </a:p>
          <a:p>
            <a:r>
              <a:rPr lang="en-GB" dirty="0"/>
              <a:t>Data cleaning and feature engineering</a:t>
            </a:r>
          </a:p>
          <a:p>
            <a:r>
              <a:rPr lang="en-GB" dirty="0"/>
              <a:t>Regression models to predict CO₂ emissions</a:t>
            </a:r>
          </a:p>
          <a:p>
            <a:r>
              <a:rPr lang="en-GB" dirty="0"/>
              <a:t>Comparison of performance across multiple algorithms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88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3C92-3CA8-4DEE-B050-CE7FB49C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282AF-ECB5-459E-8424-1C39B4000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Models Tested:</a:t>
            </a:r>
            <a:r>
              <a:rPr lang="en-GB" dirty="0"/>
              <a:t> Linear Regression, Random Forest, Gradient Boosting</a:t>
            </a:r>
            <a:br>
              <a:rPr lang="en-GB" dirty="0"/>
            </a:br>
            <a:r>
              <a:rPr lang="en-GB" b="1" dirty="0"/>
              <a:t>Best Model:</a:t>
            </a:r>
            <a:r>
              <a:rPr lang="en-GB" dirty="0"/>
              <a:t> Random Forest</a:t>
            </a:r>
            <a:br>
              <a:rPr lang="en-GB" dirty="0"/>
            </a:br>
            <a:r>
              <a:rPr lang="en-GB" b="1" dirty="0"/>
              <a:t>Metrics:</a:t>
            </a:r>
            <a:endParaRPr lang="en-GB" dirty="0"/>
          </a:p>
          <a:p>
            <a:r>
              <a:rPr lang="en-GB" dirty="0"/>
              <a:t>MAE = 0.14</a:t>
            </a:r>
          </a:p>
          <a:p>
            <a:r>
              <a:rPr lang="en-GB" dirty="0"/>
              <a:t>RMSE = 0.19</a:t>
            </a:r>
          </a:p>
          <a:p>
            <a:r>
              <a:rPr lang="en-GB" dirty="0"/>
              <a:t>R² = 0.92</a:t>
            </a:r>
            <a:br>
              <a:rPr lang="en-GB" dirty="0"/>
            </a:br>
            <a:r>
              <a:rPr lang="en-GB" b="1" dirty="0"/>
              <a:t>Top Features:</a:t>
            </a:r>
            <a:endParaRPr lang="en-GB" dirty="0"/>
          </a:p>
          <a:p>
            <a:r>
              <a:rPr lang="en-GB" dirty="0"/>
              <a:t>GDP per capita</a:t>
            </a:r>
          </a:p>
          <a:p>
            <a:r>
              <a:rPr lang="en-GB" dirty="0"/>
              <a:t>Energy consumption</a:t>
            </a:r>
          </a:p>
          <a:p>
            <a:r>
              <a:rPr lang="en-GB" dirty="0"/>
              <a:t>Population growth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72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823D-A0C6-4ACE-B43D-79B4BD06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Ethical Considerations &amp; Limitations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F94C2C7-B131-4E86-8AC8-55F1E06605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⚠️ Data gaps for some regions (esp. developing nations)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🌍 Model may reflect historical biases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Need for open and inclusive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40169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FC59-93AE-413A-BE72-E9027C51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&amp; The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9B8C-9BD8-4BFF-8974-50113008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Next Steps:</a:t>
            </a:r>
            <a:endParaRPr lang="en-GB" dirty="0"/>
          </a:p>
          <a:p>
            <a:r>
              <a:rPr lang="en-GB" dirty="0"/>
              <a:t>Deploy as a web dashboard</a:t>
            </a:r>
          </a:p>
          <a:p>
            <a:r>
              <a:rPr lang="en-GB" dirty="0"/>
              <a:t>Incorporate more socio-economic variables</a:t>
            </a:r>
          </a:p>
          <a:p>
            <a:r>
              <a:rPr lang="en-GB" dirty="0"/>
              <a:t>Improve real-time data pipelines</a:t>
            </a:r>
          </a:p>
          <a:p>
            <a:r>
              <a:rPr lang="en-GB" b="1" dirty="0"/>
              <a:t>Ask:</a:t>
            </a:r>
            <a:endParaRPr lang="en-GB" dirty="0"/>
          </a:p>
          <a:p>
            <a:r>
              <a:rPr lang="en-GB" dirty="0"/>
              <a:t>Collaboration with environmental organizations</a:t>
            </a:r>
          </a:p>
          <a:p>
            <a:r>
              <a:rPr lang="en-GB" dirty="0"/>
              <a:t>Support for cloud deployment and open data expansion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495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203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AI for Climate Change Prediction – SDG 13</vt:lpstr>
      <vt:lpstr>Problem Statement</vt:lpstr>
      <vt:lpstr>Dataset &amp; Approach</vt:lpstr>
      <vt:lpstr>Model &amp; Results</vt:lpstr>
      <vt:lpstr>Ethical Considerations &amp; Limitations</vt:lpstr>
      <vt:lpstr>Next Steps &amp; The 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Climate Change Prediction – SDG 13</dc:title>
  <dc:creator>dibor</dc:creator>
  <cp:lastModifiedBy>dibor</cp:lastModifiedBy>
  <cp:revision>1</cp:revision>
  <dcterms:created xsi:type="dcterms:W3CDTF">2025-10-19T11:09:46Z</dcterms:created>
  <dcterms:modified xsi:type="dcterms:W3CDTF">2025-10-19T11:17:59Z</dcterms:modified>
</cp:coreProperties>
</file>