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8" r:id="rId3"/>
    <p:sldId id="259" r:id="rId4"/>
    <p:sldId id="269" r:id="rId5"/>
    <p:sldId id="261" r:id="rId6"/>
    <p:sldId id="260" r:id="rId7"/>
    <p:sldId id="262" r:id="rId8"/>
    <p:sldId id="264" r:id="rId9"/>
    <p:sldId id="263" r:id="rId10"/>
    <p:sldId id="267" r:id="rId11"/>
    <p:sldId id="270" r:id="rId12"/>
    <p:sldId id="271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pixabay.com/da/andrea-taylor-gamle-kvinder-743885/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s://en.wikipedia.org/wiki/Microscope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pixnio.com/fr/science-fr/la-science-medicale/rouge-oblongue-comprimes-pile-finement-granule-poudre-blanche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pixabay.com/da/andrea-taylor-gamle-kvinder-743885/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s://en.wikipedia.org/wiki/Microscope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pixnio.com/fr/science-fr/la-science-medicale/rouge-oblongue-comprimes-pile-finement-granule-poudre-blanch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53E68-883B-4543-A13E-CBBE21FACF6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A0B4571-0832-4A32-BC4C-34E7117E91DB}">
      <dgm:prSet phldrT="[Texte]"/>
      <dgm:spPr/>
      <dgm:t>
        <a:bodyPr/>
        <a:lstStyle/>
        <a:p>
          <a:r>
            <a:rPr lang="fr-BE" dirty="0"/>
            <a:t>An</a:t>
          </a:r>
          <a:r>
            <a:rPr lang="en-GB" noProof="0" dirty="0"/>
            <a:t> aging</a:t>
          </a:r>
          <a:r>
            <a:rPr lang="fr-BE" dirty="0"/>
            <a:t> population</a:t>
          </a:r>
        </a:p>
      </dgm:t>
    </dgm:pt>
    <dgm:pt modelId="{D4398804-F3AB-4AEF-8AF9-9D03FB6407EA}" type="parTrans" cxnId="{639B6BAA-31E4-4F0C-94F2-91014FB7C937}">
      <dgm:prSet/>
      <dgm:spPr/>
      <dgm:t>
        <a:bodyPr/>
        <a:lstStyle/>
        <a:p>
          <a:endParaRPr lang="fr-BE"/>
        </a:p>
      </dgm:t>
    </dgm:pt>
    <dgm:pt modelId="{8892C7A3-5692-401C-89E4-2EBDF9AFE3B7}" type="sibTrans" cxnId="{639B6BAA-31E4-4F0C-94F2-91014FB7C937}">
      <dgm:prSet/>
      <dgm:spPr/>
      <dgm:t>
        <a:bodyPr/>
        <a:lstStyle/>
        <a:p>
          <a:endParaRPr lang="fr-BE"/>
        </a:p>
      </dgm:t>
    </dgm:pt>
    <dgm:pt modelId="{4BEFC29B-79C6-4F68-9D79-CA0A68726096}">
      <dgm:prSet phldrT="[Texte]"/>
      <dgm:spPr/>
      <dgm:t>
        <a:bodyPr/>
        <a:lstStyle/>
        <a:p>
          <a:r>
            <a:rPr lang="fr-BE" dirty="0" err="1"/>
            <a:t>Research</a:t>
          </a:r>
          <a:r>
            <a:rPr lang="fr-BE" dirty="0"/>
            <a:t> and </a:t>
          </a:r>
          <a:r>
            <a:rPr lang="fr-BE" dirty="0" err="1"/>
            <a:t>industry</a:t>
          </a:r>
          <a:endParaRPr lang="fr-BE" dirty="0"/>
        </a:p>
      </dgm:t>
    </dgm:pt>
    <dgm:pt modelId="{A874CF0F-3F8A-474C-9866-F9CCAD4AB94D}" type="parTrans" cxnId="{083CAA1A-C610-47A9-B659-7845D9393293}">
      <dgm:prSet/>
      <dgm:spPr/>
      <dgm:t>
        <a:bodyPr/>
        <a:lstStyle/>
        <a:p>
          <a:endParaRPr lang="fr-BE"/>
        </a:p>
      </dgm:t>
    </dgm:pt>
    <dgm:pt modelId="{D27E2C77-6005-4DE2-94DC-ED511C3313CE}" type="sibTrans" cxnId="{083CAA1A-C610-47A9-B659-7845D9393293}">
      <dgm:prSet/>
      <dgm:spPr/>
      <dgm:t>
        <a:bodyPr/>
        <a:lstStyle/>
        <a:p>
          <a:endParaRPr lang="fr-BE"/>
        </a:p>
      </dgm:t>
    </dgm:pt>
    <dgm:pt modelId="{1481EA3E-07D6-41EE-AF95-2527D7DF2D33}">
      <dgm:prSet phldrT="[Texte]"/>
      <dgm:spPr/>
      <dgm:t>
        <a:bodyPr/>
        <a:lstStyle/>
        <a:p>
          <a:r>
            <a:rPr lang="fr-BE" dirty="0"/>
            <a:t>change in </a:t>
          </a:r>
          <a:r>
            <a:rPr lang="en-GB" noProof="0" dirty="0"/>
            <a:t>drug consumption pattern</a:t>
          </a:r>
        </a:p>
      </dgm:t>
    </dgm:pt>
    <dgm:pt modelId="{A574DEE8-36ED-4FC9-8E49-669031803685}" type="sibTrans" cxnId="{141BF349-C8EE-4DD2-B52B-6578D10EAAF3}">
      <dgm:prSet/>
      <dgm:spPr/>
      <dgm:t>
        <a:bodyPr/>
        <a:lstStyle/>
        <a:p>
          <a:endParaRPr lang="fr-BE"/>
        </a:p>
      </dgm:t>
    </dgm:pt>
    <dgm:pt modelId="{93F0A295-F7B4-42BF-866E-D1F48E60AD59}" type="parTrans" cxnId="{141BF349-C8EE-4DD2-B52B-6578D10EAAF3}">
      <dgm:prSet/>
      <dgm:spPr/>
      <dgm:t>
        <a:bodyPr/>
        <a:lstStyle/>
        <a:p>
          <a:endParaRPr lang="fr-BE"/>
        </a:p>
      </dgm:t>
    </dgm:pt>
    <dgm:pt modelId="{76DEFB74-CADB-4B1C-BB24-0E5E650A05C6}" type="pres">
      <dgm:prSet presAssocID="{7B053E68-883B-4543-A13E-CBBE21FACF69}" presName="linearFlow" presStyleCnt="0">
        <dgm:presLayoutVars>
          <dgm:dir/>
          <dgm:resizeHandles val="exact"/>
        </dgm:presLayoutVars>
      </dgm:prSet>
      <dgm:spPr/>
    </dgm:pt>
    <dgm:pt modelId="{6E172DF0-DD11-4812-A72C-F06FADE1B82A}" type="pres">
      <dgm:prSet presAssocID="{6A0B4571-0832-4A32-BC4C-34E7117E91DB}" presName="composite" presStyleCnt="0"/>
      <dgm:spPr/>
    </dgm:pt>
    <dgm:pt modelId="{F22AA412-B315-4634-8B44-E47D7C475EE0}" type="pres">
      <dgm:prSet presAssocID="{6A0B4571-0832-4A32-BC4C-34E7117E91D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F8449FA8-4753-48DF-BBEC-75F33DF130FA}" type="pres">
      <dgm:prSet presAssocID="{6A0B4571-0832-4A32-BC4C-34E7117E91DB}" presName="txShp" presStyleLbl="node1" presStyleIdx="0" presStyleCnt="3">
        <dgm:presLayoutVars>
          <dgm:bulletEnabled val="1"/>
        </dgm:presLayoutVars>
      </dgm:prSet>
      <dgm:spPr/>
    </dgm:pt>
    <dgm:pt modelId="{6E9D3A0B-D111-41E9-A717-2B3C22054F4C}" type="pres">
      <dgm:prSet presAssocID="{8892C7A3-5692-401C-89E4-2EBDF9AFE3B7}" presName="spacing" presStyleCnt="0"/>
      <dgm:spPr/>
    </dgm:pt>
    <dgm:pt modelId="{216DC497-20A6-48DE-83BC-A549780B0739}" type="pres">
      <dgm:prSet presAssocID="{1481EA3E-07D6-41EE-AF95-2527D7DF2D33}" presName="composite" presStyleCnt="0"/>
      <dgm:spPr/>
    </dgm:pt>
    <dgm:pt modelId="{B5FE2643-8463-4597-8D16-053D1F523F2B}" type="pres">
      <dgm:prSet presAssocID="{1481EA3E-07D6-41EE-AF95-2527D7DF2D33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</dgm:spPr>
    </dgm:pt>
    <dgm:pt modelId="{34DE9417-E0C1-45DE-8B1A-4E376A359389}" type="pres">
      <dgm:prSet presAssocID="{1481EA3E-07D6-41EE-AF95-2527D7DF2D33}" presName="txShp" presStyleLbl="node1" presStyleIdx="1" presStyleCnt="3">
        <dgm:presLayoutVars>
          <dgm:bulletEnabled val="1"/>
        </dgm:presLayoutVars>
      </dgm:prSet>
      <dgm:spPr/>
    </dgm:pt>
    <dgm:pt modelId="{57000FA3-DBA6-4169-A1D7-75967A7466A8}" type="pres">
      <dgm:prSet presAssocID="{A574DEE8-36ED-4FC9-8E49-669031803685}" presName="spacing" presStyleCnt="0"/>
      <dgm:spPr/>
    </dgm:pt>
    <dgm:pt modelId="{8807BFE9-245E-4244-A9F8-0F28B2D76F26}" type="pres">
      <dgm:prSet presAssocID="{4BEFC29B-79C6-4F68-9D79-CA0A68726096}" presName="composite" presStyleCnt="0"/>
      <dgm:spPr/>
    </dgm:pt>
    <dgm:pt modelId="{A65EC8DB-6FFA-4B78-AE23-6DE18335F1F4}" type="pres">
      <dgm:prSet presAssocID="{4BEFC29B-79C6-4F68-9D79-CA0A68726096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</dgm:spPr>
    </dgm:pt>
    <dgm:pt modelId="{8774239B-C068-4661-B4E9-7A969FBCEFF0}" type="pres">
      <dgm:prSet presAssocID="{4BEFC29B-79C6-4F68-9D79-CA0A68726096}" presName="txShp" presStyleLbl="node1" presStyleIdx="2" presStyleCnt="3">
        <dgm:presLayoutVars>
          <dgm:bulletEnabled val="1"/>
        </dgm:presLayoutVars>
      </dgm:prSet>
      <dgm:spPr/>
    </dgm:pt>
  </dgm:ptLst>
  <dgm:cxnLst>
    <dgm:cxn modelId="{05FC2601-1E67-4DCF-9B62-49A81FF1E204}" type="presOf" srcId="{6A0B4571-0832-4A32-BC4C-34E7117E91DB}" destId="{F8449FA8-4753-48DF-BBEC-75F33DF130FA}" srcOrd="0" destOrd="0" presId="urn:microsoft.com/office/officeart/2005/8/layout/vList3"/>
    <dgm:cxn modelId="{083CAA1A-C610-47A9-B659-7845D9393293}" srcId="{7B053E68-883B-4543-A13E-CBBE21FACF69}" destId="{4BEFC29B-79C6-4F68-9D79-CA0A68726096}" srcOrd="2" destOrd="0" parTransId="{A874CF0F-3F8A-474C-9866-F9CCAD4AB94D}" sibTransId="{D27E2C77-6005-4DE2-94DC-ED511C3313CE}"/>
    <dgm:cxn modelId="{141BF349-C8EE-4DD2-B52B-6578D10EAAF3}" srcId="{7B053E68-883B-4543-A13E-CBBE21FACF69}" destId="{1481EA3E-07D6-41EE-AF95-2527D7DF2D33}" srcOrd="1" destOrd="0" parTransId="{93F0A295-F7B4-42BF-866E-D1F48E60AD59}" sibTransId="{A574DEE8-36ED-4FC9-8E49-669031803685}"/>
    <dgm:cxn modelId="{AF236F59-D514-425D-BC19-4260DBF73734}" type="presOf" srcId="{7B053E68-883B-4543-A13E-CBBE21FACF69}" destId="{76DEFB74-CADB-4B1C-BB24-0E5E650A05C6}" srcOrd="0" destOrd="0" presId="urn:microsoft.com/office/officeart/2005/8/layout/vList3"/>
    <dgm:cxn modelId="{639B6BAA-31E4-4F0C-94F2-91014FB7C937}" srcId="{7B053E68-883B-4543-A13E-CBBE21FACF69}" destId="{6A0B4571-0832-4A32-BC4C-34E7117E91DB}" srcOrd="0" destOrd="0" parTransId="{D4398804-F3AB-4AEF-8AF9-9D03FB6407EA}" sibTransId="{8892C7A3-5692-401C-89E4-2EBDF9AFE3B7}"/>
    <dgm:cxn modelId="{172D5ABB-D189-4A96-BBDA-8A17F6FB6B58}" type="presOf" srcId="{1481EA3E-07D6-41EE-AF95-2527D7DF2D33}" destId="{34DE9417-E0C1-45DE-8B1A-4E376A359389}" srcOrd="0" destOrd="0" presId="urn:microsoft.com/office/officeart/2005/8/layout/vList3"/>
    <dgm:cxn modelId="{6DEFE6BC-4434-4808-BD73-FB7D8F9567C8}" type="presOf" srcId="{4BEFC29B-79C6-4F68-9D79-CA0A68726096}" destId="{8774239B-C068-4661-B4E9-7A969FBCEFF0}" srcOrd="0" destOrd="0" presId="urn:microsoft.com/office/officeart/2005/8/layout/vList3"/>
    <dgm:cxn modelId="{81429AB0-A834-453A-AD5A-6F5E5AFFE08F}" type="presParOf" srcId="{76DEFB74-CADB-4B1C-BB24-0E5E650A05C6}" destId="{6E172DF0-DD11-4812-A72C-F06FADE1B82A}" srcOrd="0" destOrd="0" presId="urn:microsoft.com/office/officeart/2005/8/layout/vList3"/>
    <dgm:cxn modelId="{8679B9AB-9B09-44CF-9EF1-D343384241F8}" type="presParOf" srcId="{6E172DF0-DD11-4812-A72C-F06FADE1B82A}" destId="{F22AA412-B315-4634-8B44-E47D7C475EE0}" srcOrd="0" destOrd="0" presId="urn:microsoft.com/office/officeart/2005/8/layout/vList3"/>
    <dgm:cxn modelId="{6BA49BB0-363B-4550-812C-512F57F56078}" type="presParOf" srcId="{6E172DF0-DD11-4812-A72C-F06FADE1B82A}" destId="{F8449FA8-4753-48DF-BBEC-75F33DF130FA}" srcOrd="1" destOrd="0" presId="urn:microsoft.com/office/officeart/2005/8/layout/vList3"/>
    <dgm:cxn modelId="{2AD83570-2CDC-40E4-86F6-BB7D2727101F}" type="presParOf" srcId="{76DEFB74-CADB-4B1C-BB24-0E5E650A05C6}" destId="{6E9D3A0B-D111-41E9-A717-2B3C22054F4C}" srcOrd="1" destOrd="0" presId="urn:microsoft.com/office/officeart/2005/8/layout/vList3"/>
    <dgm:cxn modelId="{6680CA66-428B-4EE9-88B5-796979463298}" type="presParOf" srcId="{76DEFB74-CADB-4B1C-BB24-0E5E650A05C6}" destId="{216DC497-20A6-48DE-83BC-A549780B0739}" srcOrd="2" destOrd="0" presId="urn:microsoft.com/office/officeart/2005/8/layout/vList3"/>
    <dgm:cxn modelId="{1C44C955-B0FC-4A7D-89EF-00FFA4391337}" type="presParOf" srcId="{216DC497-20A6-48DE-83BC-A549780B0739}" destId="{B5FE2643-8463-4597-8D16-053D1F523F2B}" srcOrd="0" destOrd="0" presId="urn:microsoft.com/office/officeart/2005/8/layout/vList3"/>
    <dgm:cxn modelId="{A384EC35-1B2C-4843-8C6A-B8156207E831}" type="presParOf" srcId="{216DC497-20A6-48DE-83BC-A549780B0739}" destId="{34DE9417-E0C1-45DE-8B1A-4E376A359389}" srcOrd="1" destOrd="0" presId="urn:microsoft.com/office/officeart/2005/8/layout/vList3"/>
    <dgm:cxn modelId="{E152FBEE-1D2D-4481-8CAB-F0C9BB05FD42}" type="presParOf" srcId="{76DEFB74-CADB-4B1C-BB24-0E5E650A05C6}" destId="{57000FA3-DBA6-4169-A1D7-75967A7466A8}" srcOrd="3" destOrd="0" presId="urn:microsoft.com/office/officeart/2005/8/layout/vList3"/>
    <dgm:cxn modelId="{1DE6BBCC-790C-493D-BEC7-98C4F531164D}" type="presParOf" srcId="{76DEFB74-CADB-4B1C-BB24-0E5E650A05C6}" destId="{8807BFE9-245E-4244-A9F8-0F28B2D76F26}" srcOrd="4" destOrd="0" presId="urn:microsoft.com/office/officeart/2005/8/layout/vList3"/>
    <dgm:cxn modelId="{C5C35046-161F-478E-B550-992DDB139406}" type="presParOf" srcId="{8807BFE9-245E-4244-A9F8-0F28B2D76F26}" destId="{A65EC8DB-6FFA-4B78-AE23-6DE18335F1F4}" srcOrd="0" destOrd="0" presId="urn:microsoft.com/office/officeart/2005/8/layout/vList3"/>
    <dgm:cxn modelId="{D1465286-45A5-4481-8CCF-93283E3C926A}" type="presParOf" srcId="{8807BFE9-245E-4244-A9F8-0F28B2D76F26}" destId="{8774239B-C068-4661-B4E9-7A969FBCEFF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C64160-C299-45A5-99D2-7C8CB1BC2C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8CB86740-AFE7-4596-A375-2EA1179C07B3}">
      <dgm:prSet phldrT="[Texte]"/>
      <dgm:spPr/>
      <dgm:t>
        <a:bodyPr/>
        <a:lstStyle/>
        <a:p>
          <a:r>
            <a:rPr lang="fr-BE" dirty="0" err="1"/>
            <a:t>wiki_data</a:t>
          </a:r>
          <a:endParaRPr lang="fr-BE" dirty="0"/>
        </a:p>
      </dgm:t>
    </dgm:pt>
    <dgm:pt modelId="{725C34BC-2CE3-4B64-A621-DB4B106BCA80}" type="parTrans" cxnId="{6BBA6E24-F90C-4093-9861-F95401B54EC3}">
      <dgm:prSet/>
      <dgm:spPr/>
      <dgm:t>
        <a:bodyPr/>
        <a:lstStyle/>
        <a:p>
          <a:endParaRPr lang="fr-BE"/>
        </a:p>
      </dgm:t>
    </dgm:pt>
    <dgm:pt modelId="{29FBC109-E05D-47C6-8A75-E05450BD6449}" type="sibTrans" cxnId="{6BBA6E24-F90C-4093-9861-F95401B54EC3}">
      <dgm:prSet/>
      <dgm:spPr/>
      <dgm:t>
        <a:bodyPr/>
        <a:lstStyle/>
        <a:p>
          <a:endParaRPr lang="fr-BE"/>
        </a:p>
      </dgm:t>
    </dgm:pt>
    <dgm:pt modelId="{B3619D81-4C4E-435D-A60F-8A9AF7AEA279}">
      <dgm:prSet phldrT="[Texte]"/>
      <dgm:spPr/>
      <dgm:t>
        <a:bodyPr/>
        <a:lstStyle/>
        <a:p>
          <a:r>
            <a:rPr lang="fr-BE" dirty="0"/>
            <a:t>Select </a:t>
          </a:r>
          <a:r>
            <a:rPr lang="fr-BE" dirty="0" err="1"/>
            <a:t>drug</a:t>
          </a:r>
          <a:r>
            <a:rPr lang="fr-BE" dirty="0"/>
            <a:t> </a:t>
          </a:r>
          <a:r>
            <a:rPr lang="fr-BE" dirty="0" err="1"/>
            <a:t>used</a:t>
          </a:r>
          <a:r>
            <a:rPr lang="fr-BE" dirty="0"/>
            <a:t> to </a:t>
          </a:r>
          <a:r>
            <a:rPr lang="fr-BE" dirty="0" err="1"/>
            <a:t>treat</a:t>
          </a:r>
          <a:r>
            <a:rPr lang="fr-BE" dirty="0"/>
            <a:t> ….</a:t>
          </a:r>
        </a:p>
      </dgm:t>
    </dgm:pt>
    <dgm:pt modelId="{71B95330-DFBD-4404-B871-02C94EAC93F9}" type="parTrans" cxnId="{7D8A0EEA-D682-48AE-BB8D-AC74A8904E7F}">
      <dgm:prSet/>
      <dgm:spPr/>
      <dgm:t>
        <a:bodyPr/>
        <a:lstStyle/>
        <a:p>
          <a:endParaRPr lang="fr-BE"/>
        </a:p>
      </dgm:t>
    </dgm:pt>
    <dgm:pt modelId="{2A688DDA-51CA-4143-A683-85B188F6A3A8}" type="sibTrans" cxnId="{7D8A0EEA-D682-48AE-BB8D-AC74A8904E7F}">
      <dgm:prSet/>
      <dgm:spPr/>
      <dgm:t>
        <a:bodyPr/>
        <a:lstStyle/>
        <a:p>
          <a:endParaRPr lang="fr-BE"/>
        </a:p>
      </dgm:t>
    </dgm:pt>
    <dgm:pt modelId="{570F2E72-B7D6-4FA0-B709-D52C655FEE16}">
      <dgm:prSet phldrT="[Texte]"/>
      <dgm:spPr/>
      <dgm:t>
        <a:bodyPr/>
        <a:lstStyle/>
        <a:p>
          <a:r>
            <a:rPr lang="fr-BE" dirty="0"/>
            <a:t>Bio2rdf</a:t>
          </a:r>
        </a:p>
      </dgm:t>
    </dgm:pt>
    <dgm:pt modelId="{31AE36E0-3403-442B-A64A-79D2AC6B4A26}" type="parTrans" cxnId="{FC7FEF71-7CB2-4060-BA02-3ACE171EE3B3}">
      <dgm:prSet/>
      <dgm:spPr/>
      <dgm:t>
        <a:bodyPr/>
        <a:lstStyle/>
        <a:p>
          <a:endParaRPr lang="fr-BE"/>
        </a:p>
      </dgm:t>
    </dgm:pt>
    <dgm:pt modelId="{044E9310-16FC-4679-A1CE-5758F44DBB11}" type="sibTrans" cxnId="{FC7FEF71-7CB2-4060-BA02-3ACE171EE3B3}">
      <dgm:prSet/>
      <dgm:spPr/>
      <dgm:t>
        <a:bodyPr/>
        <a:lstStyle/>
        <a:p>
          <a:endParaRPr lang="fr-BE"/>
        </a:p>
      </dgm:t>
    </dgm:pt>
    <dgm:pt modelId="{301525D5-21F2-4CE3-B84A-652875D041C9}">
      <dgm:prSet phldrT="[Texte]"/>
      <dgm:spPr/>
      <dgm:t>
        <a:bodyPr/>
        <a:lstStyle/>
        <a:p>
          <a:r>
            <a:rPr lang="fr-BE" dirty="0"/>
            <a:t>List the </a:t>
          </a:r>
          <a:r>
            <a:rPr lang="fr-BE" dirty="0" err="1"/>
            <a:t>pathways</a:t>
          </a:r>
          <a:r>
            <a:rPr lang="fr-BE" dirty="0"/>
            <a:t> in </a:t>
          </a:r>
          <a:r>
            <a:rPr lang="fr-BE" dirty="0" err="1"/>
            <a:t>wich</a:t>
          </a:r>
          <a:r>
            <a:rPr lang="fr-BE" dirty="0"/>
            <a:t> </a:t>
          </a:r>
          <a:r>
            <a:rPr lang="fr-BE" dirty="0" err="1"/>
            <a:t>this</a:t>
          </a:r>
          <a:r>
            <a:rPr lang="fr-BE" dirty="0"/>
            <a:t> KEGG ID </a:t>
          </a:r>
          <a:r>
            <a:rPr lang="fr-BE" dirty="0" err="1"/>
            <a:t>is</a:t>
          </a:r>
          <a:r>
            <a:rPr lang="fr-BE" dirty="0"/>
            <a:t> </a:t>
          </a:r>
          <a:r>
            <a:rPr lang="fr-BE" dirty="0" err="1"/>
            <a:t>involved</a:t>
          </a:r>
          <a:r>
            <a:rPr lang="fr-BE" dirty="0"/>
            <a:t> </a:t>
          </a:r>
        </a:p>
      </dgm:t>
    </dgm:pt>
    <dgm:pt modelId="{82CD6B9B-AA9E-45F5-B556-E058F7ACB1DC}" type="parTrans" cxnId="{EBAC0D54-31FB-4835-AECE-A39569BD1134}">
      <dgm:prSet/>
      <dgm:spPr/>
      <dgm:t>
        <a:bodyPr/>
        <a:lstStyle/>
        <a:p>
          <a:endParaRPr lang="fr-BE"/>
        </a:p>
      </dgm:t>
    </dgm:pt>
    <dgm:pt modelId="{C237290D-9F34-468E-AB08-71AAD7C05DF0}" type="sibTrans" cxnId="{EBAC0D54-31FB-4835-AECE-A39569BD1134}">
      <dgm:prSet/>
      <dgm:spPr/>
      <dgm:t>
        <a:bodyPr/>
        <a:lstStyle/>
        <a:p>
          <a:endParaRPr lang="fr-BE"/>
        </a:p>
      </dgm:t>
    </dgm:pt>
    <dgm:pt modelId="{6C2E9432-4D5C-4201-B69E-6E5D5704A09D}">
      <dgm:prSet phldrT="[Texte]"/>
      <dgm:spPr/>
      <dgm:t>
        <a:bodyPr/>
        <a:lstStyle/>
        <a:p>
          <a:endParaRPr lang="fr-BE" dirty="0"/>
        </a:p>
      </dgm:t>
    </dgm:pt>
    <dgm:pt modelId="{E2B3DBE9-D92F-465C-818F-240AA3B74A9E}" type="parTrans" cxnId="{0B0C95D5-C6A0-4A18-882A-F6C14DD25C49}">
      <dgm:prSet/>
      <dgm:spPr/>
      <dgm:t>
        <a:bodyPr/>
        <a:lstStyle/>
        <a:p>
          <a:endParaRPr lang="fr-BE"/>
        </a:p>
      </dgm:t>
    </dgm:pt>
    <dgm:pt modelId="{719E2C55-9EDB-443A-9E8D-2E155CA70EB1}" type="sibTrans" cxnId="{0B0C95D5-C6A0-4A18-882A-F6C14DD25C49}">
      <dgm:prSet/>
      <dgm:spPr/>
      <dgm:t>
        <a:bodyPr/>
        <a:lstStyle/>
        <a:p>
          <a:endParaRPr lang="fr-BE"/>
        </a:p>
      </dgm:t>
    </dgm:pt>
    <dgm:pt modelId="{833BF8FF-D3FF-4A20-9743-2A347F9C5FEF}">
      <dgm:prSet phldrT="[Texte]"/>
      <dgm:spPr/>
      <dgm:t>
        <a:bodyPr/>
        <a:lstStyle/>
        <a:p>
          <a:r>
            <a:rPr lang="fr-BE" dirty="0"/>
            <a:t>Select a </a:t>
          </a:r>
          <a:r>
            <a:rPr lang="fr-BE" dirty="0" err="1"/>
            <a:t>fixed</a:t>
          </a:r>
          <a:r>
            <a:rPr lang="fr-BE" dirty="0"/>
            <a:t> </a:t>
          </a:r>
          <a:r>
            <a:rPr lang="fr-BE" dirty="0" err="1"/>
            <a:t>drug</a:t>
          </a:r>
          <a:r>
            <a:rPr lang="fr-BE" dirty="0"/>
            <a:t> ….</a:t>
          </a:r>
        </a:p>
      </dgm:t>
    </dgm:pt>
    <dgm:pt modelId="{0D4D5550-1719-4D34-B179-9DBD5644D033}" type="parTrans" cxnId="{8C190F04-735A-494D-9164-CE61F0CAF1F1}">
      <dgm:prSet/>
      <dgm:spPr/>
      <dgm:t>
        <a:bodyPr/>
        <a:lstStyle/>
        <a:p>
          <a:endParaRPr lang="fr-BE"/>
        </a:p>
      </dgm:t>
    </dgm:pt>
    <dgm:pt modelId="{62A2910A-AB91-43B2-858D-3EF5784EFCE6}" type="sibTrans" cxnId="{8C190F04-735A-494D-9164-CE61F0CAF1F1}">
      <dgm:prSet/>
      <dgm:spPr/>
      <dgm:t>
        <a:bodyPr/>
        <a:lstStyle/>
        <a:p>
          <a:endParaRPr lang="fr-BE"/>
        </a:p>
      </dgm:t>
    </dgm:pt>
    <dgm:pt modelId="{D769AFF6-15D9-4C1E-AF1D-06D9783BB661}">
      <dgm:prSet phldrT="[Texte]"/>
      <dgm:spPr/>
      <dgm:t>
        <a:bodyPr/>
        <a:lstStyle/>
        <a:p>
          <a:r>
            <a:rPr lang="fr-BE" dirty="0" err="1"/>
            <a:t>Retrieved</a:t>
          </a:r>
          <a:r>
            <a:rPr lang="fr-BE" dirty="0"/>
            <a:t> KEGG </a:t>
          </a:r>
          <a:r>
            <a:rPr lang="fr-BE" dirty="0" err="1"/>
            <a:t>iD</a:t>
          </a:r>
          <a:r>
            <a:rPr lang="fr-BE" dirty="0"/>
            <a:t> of </a:t>
          </a:r>
          <a:r>
            <a:rPr lang="fr-BE" dirty="0" err="1"/>
            <a:t>given</a:t>
          </a:r>
          <a:r>
            <a:rPr lang="fr-BE" dirty="0"/>
            <a:t> </a:t>
          </a:r>
          <a:r>
            <a:rPr lang="fr-BE" dirty="0" err="1"/>
            <a:t>drug</a:t>
          </a:r>
          <a:r>
            <a:rPr lang="fr-BE" dirty="0"/>
            <a:t> </a:t>
          </a:r>
        </a:p>
      </dgm:t>
    </dgm:pt>
    <dgm:pt modelId="{BFD05119-EA3D-49EA-A319-15F9D735E871}" type="parTrans" cxnId="{9B358C04-D0D6-4948-8BDB-4E5F29303CA8}">
      <dgm:prSet/>
      <dgm:spPr/>
      <dgm:t>
        <a:bodyPr/>
        <a:lstStyle/>
        <a:p>
          <a:endParaRPr lang="fr-BE"/>
        </a:p>
      </dgm:t>
    </dgm:pt>
    <dgm:pt modelId="{4D8D8388-3CFD-49F3-85DB-26A9F3397D99}" type="sibTrans" cxnId="{9B358C04-D0D6-4948-8BDB-4E5F29303CA8}">
      <dgm:prSet/>
      <dgm:spPr/>
      <dgm:t>
        <a:bodyPr/>
        <a:lstStyle/>
        <a:p>
          <a:endParaRPr lang="fr-BE"/>
        </a:p>
      </dgm:t>
    </dgm:pt>
    <dgm:pt modelId="{F4D1B617-516C-4E85-BD50-75469127E3D1}" type="pres">
      <dgm:prSet presAssocID="{99C64160-C299-45A5-99D2-7C8CB1BC2CCA}" presName="linear" presStyleCnt="0">
        <dgm:presLayoutVars>
          <dgm:animLvl val="lvl"/>
          <dgm:resizeHandles val="exact"/>
        </dgm:presLayoutVars>
      </dgm:prSet>
      <dgm:spPr/>
    </dgm:pt>
    <dgm:pt modelId="{564A6D2F-B337-42E0-8153-AC66A392DC23}" type="pres">
      <dgm:prSet presAssocID="{8CB86740-AFE7-4596-A375-2EA1179C07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1D135D-A913-4A84-8570-F3D7ABD7FCE0}" type="pres">
      <dgm:prSet presAssocID="{8CB86740-AFE7-4596-A375-2EA1179C07B3}" presName="childText" presStyleLbl="revTx" presStyleIdx="0" presStyleCnt="2">
        <dgm:presLayoutVars>
          <dgm:bulletEnabled val="1"/>
        </dgm:presLayoutVars>
      </dgm:prSet>
      <dgm:spPr/>
    </dgm:pt>
    <dgm:pt modelId="{3D8F5D7A-E19F-4BBB-9B3C-34BDBE70A139}" type="pres">
      <dgm:prSet presAssocID="{570F2E72-B7D6-4FA0-B709-D52C655FEE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3D8B54B-1A65-4BC0-9FE4-CA2C2D26024C}" type="pres">
      <dgm:prSet presAssocID="{570F2E72-B7D6-4FA0-B709-D52C655FEE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C190F04-735A-494D-9164-CE61F0CAF1F1}" srcId="{8CB86740-AFE7-4596-A375-2EA1179C07B3}" destId="{833BF8FF-D3FF-4A20-9743-2A347F9C5FEF}" srcOrd="1" destOrd="0" parTransId="{0D4D5550-1719-4D34-B179-9DBD5644D033}" sibTransId="{62A2910A-AB91-43B2-858D-3EF5784EFCE6}"/>
    <dgm:cxn modelId="{9B358C04-D0D6-4948-8BDB-4E5F29303CA8}" srcId="{8CB86740-AFE7-4596-A375-2EA1179C07B3}" destId="{D769AFF6-15D9-4C1E-AF1D-06D9783BB661}" srcOrd="2" destOrd="0" parTransId="{BFD05119-EA3D-49EA-A319-15F9D735E871}" sibTransId="{4D8D8388-3CFD-49F3-85DB-26A9F3397D99}"/>
    <dgm:cxn modelId="{6A270910-B0EB-426D-A462-FED33E08FD64}" type="presOf" srcId="{B3619D81-4C4E-435D-A60F-8A9AF7AEA279}" destId="{021D135D-A913-4A84-8570-F3D7ABD7FCE0}" srcOrd="0" destOrd="0" presId="urn:microsoft.com/office/officeart/2005/8/layout/vList2"/>
    <dgm:cxn modelId="{6BBA6E24-F90C-4093-9861-F95401B54EC3}" srcId="{99C64160-C299-45A5-99D2-7C8CB1BC2CCA}" destId="{8CB86740-AFE7-4596-A375-2EA1179C07B3}" srcOrd="0" destOrd="0" parTransId="{725C34BC-2CE3-4B64-A621-DB4B106BCA80}" sibTransId="{29FBC109-E05D-47C6-8A75-E05450BD6449}"/>
    <dgm:cxn modelId="{995B9A26-F7C3-41B8-8E0C-C9555222889C}" type="presOf" srcId="{570F2E72-B7D6-4FA0-B709-D52C655FEE16}" destId="{3D8F5D7A-E19F-4BBB-9B3C-34BDBE70A139}" srcOrd="0" destOrd="0" presId="urn:microsoft.com/office/officeart/2005/8/layout/vList2"/>
    <dgm:cxn modelId="{13909D2F-177F-438E-ACEB-7B26549F5A30}" type="presOf" srcId="{99C64160-C299-45A5-99D2-7C8CB1BC2CCA}" destId="{F4D1B617-516C-4E85-BD50-75469127E3D1}" srcOrd="0" destOrd="0" presId="urn:microsoft.com/office/officeart/2005/8/layout/vList2"/>
    <dgm:cxn modelId="{FC7FEF71-7CB2-4060-BA02-3ACE171EE3B3}" srcId="{99C64160-C299-45A5-99D2-7C8CB1BC2CCA}" destId="{570F2E72-B7D6-4FA0-B709-D52C655FEE16}" srcOrd="1" destOrd="0" parTransId="{31AE36E0-3403-442B-A64A-79D2AC6B4A26}" sibTransId="{044E9310-16FC-4679-A1CE-5758F44DBB11}"/>
    <dgm:cxn modelId="{452CBF72-10C9-4355-ADE0-167F8386BB09}" type="presOf" srcId="{301525D5-21F2-4CE3-B84A-652875D041C9}" destId="{B3D8B54B-1A65-4BC0-9FE4-CA2C2D26024C}" srcOrd="0" destOrd="0" presId="urn:microsoft.com/office/officeart/2005/8/layout/vList2"/>
    <dgm:cxn modelId="{EBAC0D54-31FB-4835-AECE-A39569BD1134}" srcId="{570F2E72-B7D6-4FA0-B709-D52C655FEE16}" destId="{301525D5-21F2-4CE3-B84A-652875D041C9}" srcOrd="0" destOrd="0" parTransId="{82CD6B9B-AA9E-45F5-B556-E058F7ACB1DC}" sibTransId="{C237290D-9F34-468E-AB08-71AAD7C05DF0}"/>
    <dgm:cxn modelId="{EAFCEC56-EC97-4C3C-A6E5-3AD0066E1DA4}" type="presOf" srcId="{D769AFF6-15D9-4C1E-AF1D-06D9783BB661}" destId="{021D135D-A913-4A84-8570-F3D7ABD7FCE0}" srcOrd="0" destOrd="2" presId="urn:microsoft.com/office/officeart/2005/8/layout/vList2"/>
    <dgm:cxn modelId="{66552087-84A7-405B-9550-94D8AA9E36EE}" type="presOf" srcId="{833BF8FF-D3FF-4A20-9743-2A347F9C5FEF}" destId="{021D135D-A913-4A84-8570-F3D7ABD7FCE0}" srcOrd="0" destOrd="1" presId="urn:microsoft.com/office/officeart/2005/8/layout/vList2"/>
    <dgm:cxn modelId="{321999A2-CFA3-4D99-812E-9D2FE2BE2E19}" type="presOf" srcId="{6C2E9432-4D5C-4201-B69E-6E5D5704A09D}" destId="{021D135D-A913-4A84-8570-F3D7ABD7FCE0}" srcOrd="0" destOrd="3" presId="urn:microsoft.com/office/officeart/2005/8/layout/vList2"/>
    <dgm:cxn modelId="{0B0C95D5-C6A0-4A18-882A-F6C14DD25C49}" srcId="{8CB86740-AFE7-4596-A375-2EA1179C07B3}" destId="{6C2E9432-4D5C-4201-B69E-6E5D5704A09D}" srcOrd="3" destOrd="0" parTransId="{E2B3DBE9-D92F-465C-818F-240AA3B74A9E}" sibTransId="{719E2C55-9EDB-443A-9E8D-2E155CA70EB1}"/>
    <dgm:cxn modelId="{B3CD42D9-9441-4535-AB0D-3A163AA3E22A}" type="presOf" srcId="{8CB86740-AFE7-4596-A375-2EA1179C07B3}" destId="{564A6D2F-B337-42E0-8153-AC66A392DC23}" srcOrd="0" destOrd="0" presId="urn:microsoft.com/office/officeart/2005/8/layout/vList2"/>
    <dgm:cxn modelId="{7D8A0EEA-D682-48AE-BB8D-AC74A8904E7F}" srcId="{8CB86740-AFE7-4596-A375-2EA1179C07B3}" destId="{B3619D81-4C4E-435D-A60F-8A9AF7AEA279}" srcOrd="0" destOrd="0" parTransId="{71B95330-DFBD-4404-B871-02C94EAC93F9}" sibTransId="{2A688DDA-51CA-4143-A683-85B188F6A3A8}"/>
    <dgm:cxn modelId="{6A70B674-5EBB-4682-ACC9-7EE33AE58BDB}" type="presParOf" srcId="{F4D1B617-516C-4E85-BD50-75469127E3D1}" destId="{564A6D2F-B337-42E0-8153-AC66A392DC23}" srcOrd="0" destOrd="0" presId="urn:microsoft.com/office/officeart/2005/8/layout/vList2"/>
    <dgm:cxn modelId="{05E408C5-BD4D-4F19-87D3-9BDAA8733253}" type="presParOf" srcId="{F4D1B617-516C-4E85-BD50-75469127E3D1}" destId="{021D135D-A913-4A84-8570-F3D7ABD7FCE0}" srcOrd="1" destOrd="0" presId="urn:microsoft.com/office/officeart/2005/8/layout/vList2"/>
    <dgm:cxn modelId="{39347050-6BC8-402A-ACC5-067766B1D736}" type="presParOf" srcId="{F4D1B617-516C-4E85-BD50-75469127E3D1}" destId="{3D8F5D7A-E19F-4BBB-9B3C-34BDBE70A139}" srcOrd="2" destOrd="0" presId="urn:microsoft.com/office/officeart/2005/8/layout/vList2"/>
    <dgm:cxn modelId="{F57A3957-BBDA-4E5B-8A20-85FDAFD237A8}" type="presParOf" srcId="{F4D1B617-516C-4E85-BD50-75469127E3D1}" destId="{B3D8B54B-1A65-4BC0-9FE4-CA2C2D26024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6FED6F-40C5-4A1A-9368-041FD6E529C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D52B1AE4-98B2-4832-923D-0181235F316E}">
      <dgm:prSet phldrT="[Texte]"/>
      <dgm:spPr/>
      <dgm:t>
        <a:bodyPr/>
        <a:lstStyle/>
        <a:p>
          <a:r>
            <a:rPr lang="fr-BE" dirty="0"/>
            <a:t>Initial </a:t>
          </a:r>
          <a:r>
            <a:rPr lang="fr-BE" dirty="0" err="1"/>
            <a:t>Pathway</a:t>
          </a:r>
          <a:r>
            <a:rPr lang="fr-BE" dirty="0"/>
            <a:t> </a:t>
          </a:r>
          <a:r>
            <a:rPr lang="fr-BE" dirty="0" err="1"/>
            <a:t>list</a:t>
          </a:r>
          <a:r>
            <a:rPr lang="fr-BE" dirty="0"/>
            <a:t> </a:t>
          </a:r>
        </a:p>
      </dgm:t>
    </dgm:pt>
    <dgm:pt modelId="{D041ED1F-9BEB-469D-AE89-A3438A00BC39}" type="parTrans" cxnId="{B7A80E87-3E42-439A-863A-07BF2D79794A}">
      <dgm:prSet/>
      <dgm:spPr/>
      <dgm:t>
        <a:bodyPr/>
        <a:lstStyle/>
        <a:p>
          <a:endParaRPr lang="fr-BE"/>
        </a:p>
      </dgm:t>
    </dgm:pt>
    <dgm:pt modelId="{A29E3AEC-7696-4E6B-8275-AFA23C7DC424}" type="sibTrans" cxnId="{B7A80E87-3E42-439A-863A-07BF2D79794A}">
      <dgm:prSet/>
      <dgm:spPr/>
      <dgm:t>
        <a:bodyPr/>
        <a:lstStyle/>
        <a:p>
          <a:endParaRPr lang="fr-BE"/>
        </a:p>
      </dgm:t>
    </dgm:pt>
    <dgm:pt modelId="{220BFB70-18C2-4912-8E3D-3FCFC8D529CF}">
      <dgm:prSet phldrT="[Texte]"/>
      <dgm:spPr/>
      <dgm:t>
        <a:bodyPr/>
        <a:lstStyle/>
        <a:p>
          <a:r>
            <a:rPr lang="fr-BE" dirty="0"/>
            <a:t>yes</a:t>
          </a:r>
        </a:p>
      </dgm:t>
    </dgm:pt>
    <dgm:pt modelId="{4F4F8AF1-E942-4CAD-B6B4-C78A2489A40D}" type="parTrans" cxnId="{1439ACC7-C7CC-42E5-95B1-B18B072B20BF}">
      <dgm:prSet/>
      <dgm:spPr/>
      <dgm:t>
        <a:bodyPr/>
        <a:lstStyle/>
        <a:p>
          <a:endParaRPr lang="fr-BE"/>
        </a:p>
      </dgm:t>
    </dgm:pt>
    <dgm:pt modelId="{D2D7DD8E-AA0C-435F-8986-F5B64CC83E56}" type="sibTrans" cxnId="{1439ACC7-C7CC-42E5-95B1-B18B072B20BF}">
      <dgm:prSet/>
      <dgm:spPr/>
      <dgm:t>
        <a:bodyPr/>
        <a:lstStyle/>
        <a:p>
          <a:endParaRPr lang="fr-BE"/>
        </a:p>
      </dgm:t>
    </dgm:pt>
    <dgm:pt modelId="{B580B23E-70B2-4D0E-A005-778BDA8A6A06}">
      <dgm:prSet phldrT="[Texte]"/>
      <dgm:spPr/>
      <dgm:t>
        <a:bodyPr/>
        <a:lstStyle/>
        <a:p>
          <a:r>
            <a:rPr lang="fr-BE" dirty="0" err="1"/>
            <a:t>link</a:t>
          </a:r>
          <a:endParaRPr lang="fr-BE" dirty="0"/>
        </a:p>
      </dgm:t>
    </dgm:pt>
    <dgm:pt modelId="{E3AC11D8-2BA1-4460-AE69-E5727B740C6E}" type="parTrans" cxnId="{E12AC1C3-DD30-4EBE-BF08-6579246CAB93}">
      <dgm:prSet/>
      <dgm:spPr/>
      <dgm:t>
        <a:bodyPr/>
        <a:lstStyle/>
        <a:p>
          <a:endParaRPr lang="fr-BE"/>
        </a:p>
      </dgm:t>
    </dgm:pt>
    <dgm:pt modelId="{B738FCA8-ACCE-4AD3-ACEB-7550FB5301C2}" type="sibTrans" cxnId="{E12AC1C3-DD30-4EBE-BF08-6579246CAB93}">
      <dgm:prSet/>
      <dgm:spPr/>
      <dgm:t>
        <a:bodyPr/>
        <a:lstStyle/>
        <a:p>
          <a:endParaRPr lang="fr-BE"/>
        </a:p>
      </dgm:t>
    </dgm:pt>
    <dgm:pt modelId="{39FCDECF-937D-495B-9B7C-2B68221F3786}">
      <dgm:prSet phldrT="[Texte]"/>
      <dgm:spPr/>
      <dgm:t>
        <a:bodyPr/>
        <a:lstStyle/>
        <a:p>
          <a:r>
            <a:rPr lang="fr-BE" dirty="0"/>
            <a:t>no</a:t>
          </a:r>
        </a:p>
      </dgm:t>
    </dgm:pt>
    <dgm:pt modelId="{7C575677-F2A7-43C4-A78F-3AAEE65B50B3}" type="parTrans" cxnId="{11CB5505-BE49-4091-A9F5-74F832FD8990}">
      <dgm:prSet/>
      <dgm:spPr/>
      <dgm:t>
        <a:bodyPr/>
        <a:lstStyle/>
        <a:p>
          <a:endParaRPr lang="fr-BE"/>
        </a:p>
      </dgm:t>
    </dgm:pt>
    <dgm:pt modelId="{CCFBB6C6-79A9-4F8D-BD67-605FB4EBEBDA}" type="sibTrans" cxnId="{11CB5505-BE49-4091-A9F5-74F832FD8990}">
      <dgm:prSet/>
      <dgm:spPr/>
      <dgm:t>
        <a:bodyPr/>
        <a:lstStyle/>
        <a:p>
          <a:endParaRPr lang="fr-BE"/>
        </a:p>
      </dgm:t>
    </dgm:pt>
    <dgm:pt modelId="{BF47CDE3-9D35-4781-A711-92537F779248}">
      <dgm:prSet phldrT="[Texte]"/>
      <dgm:spPr/>
      <dgm:t>
        <a:bodyPr/>
        <a:lstStyle/>
        <a:p>
          <a:r>
            <a:rPr lang="fr-BE" dirty="0"/>
            <a:t>No </a:t>
          </a:r>
          <a:r>
            <a:rPr lang="fr-BE" dirty="0" err="1"/>
            <a:t>link</a:t>
          </a:r>
          <a:r>
            <a:rPr lang="fr-BE" dirty="0"/>
            <a:t>  </a:t>
          </a:r>
        </a:p>
      </dgm:t>
    </dgm:pt>
    <dgm:pt modelId="{2476CCDB-F6D5-42D7-9406-776725207D95}" type="parTrans" cxnId="{BAA59EFC-537E-4471-BDA5-DE20545C9AD9}">
      <dgm:prSet/>
      <dgm:spPr/>
      <dgm:t>
        <a:bodyPr/>
        <a:lstStyle/>
        <a:p>
          <a:endParaRPr lang="fr-BE"/>
        </a:p>
      </dgm:t>
    </dgm:pt>
    <dgm:pt modelId="{E8EFCC1C-60C4-4EF7-9668-0E1072BF69EC}" type="sibTrans" cxnId="{BAA59EFC-537E-4471-BDA5-DE20545C9AD9}">
      <dgm:prSet/>
      <dgm:spPr/>
      <dgm:t>
        <a:bodyPr/>
        <a:lstStyle/>
        <a:p>
          <a:endParaRPr lang="fr-BE"/>
        </a:p>
      </dgm:t>
    </dgm:pt>
    <dgm:pt modelId="{6C91B8CD-500E-47BD-B459-5D47F2811FFB}">
      <dgm:prSet phldrT="[Texte]"/>
      <dgm:spPr/>
      <dgm:t>
        <a:bodyPr/>
        <a:lstStyle/>
        <a:p>
          <a:r>
            <a:rPr lang="fr-BE" dirty="0"/>
            <a:t>Are at least one </a:t>
          </a:r>
          <a:r>
            <a:rPr lang="fr-BE" dirty="0" err="1"/>
            <a:t>pathways</a:t>
          </a:r>
          <a:r>
            <a:rPr lang="fr-BE" dirty="0"/>
            <a:t> </a:t>
          </a:r>
          <a:r>
            <a:rPr lang="fr-BE" dirty="0" err="1"/>
            <a:t>member</a:t>
          </a:r>
          <a:r>
            <a:rPr lang="fr-BE" dirty="0"/>
            <a:t> of ?</a:t>
          </a:r>
        </a:p>
      </dgm:t>
    </dgm:pt>
    <dgm:pt modelId="{1653268F-1B6C-43D6-8EB8-8A8ADB86C41D}" type="parTrans" cxnId="{454F5B68-9C97-4EBF-9706-57F51FFACC82}">
      <dgm:prSet/>
      <dgm:spPr/>
      <dgm:t>
        <a:bodyPr/>
        <a:lstStyle/>
        <a:p>
          <a:endParaRPr lang="fr-BE"/>
        </a:p>
      </dgm:t>
    </dgm:pt>
    <dgm:pt modelId="{B9F763DF-C96E-4938-BC74-D43909D8A280}" type="sibTrans" cxnId="{454F5B68-9C97-4EBF-9706-57F51FFACC82}">
      <dgm:prSet/>
      <dgm:spPr/>
      <dgm:t>
        <a:bodyPr/>
        <a:lstStyle/>
        <a:p>
          <a:endParaRPr lang="fr-BE"/>
        </a:p>
      </dgm:t>
    </dgm:pt>
    <dgm:pt modelId="{DEF24A88-DBE7-4BC3-91F5-A4D6BD5E7869}">
      <dgm:prSet phldrT="[Texte]"/>
      <dgm:spPr/>
      <dgm:t>
        <a:bodyPr/>
        <a:lstStyle/>
        <a:p>
          <a:r>
            <a:rPr lang="fr-BE" dirty="0"/>
            <a:t>If </a:t>
          </a:r>
        </a:p>
      </dgm:t>
    </dgm:pt>
    <dgm:pt modelId="{BCB7826C-E188-4EC0-A24C-DA7AF602732B}" type="parTrans" cxnId="{92CFC99B-7AC3-45EB-B375-7495C9476C03}">
      <dgm:prSet/>
      <dgm:spPr/>
      <dgm:t>
        <a:bodyPr/>
        <a:lstStyle/>
        <a:p>
          <a:endParaRPr lang="fr-BE"/>
        </a:p>
      </dgm:t>
    </dgm:pt>
    <dgm:pt modelId="{85469175-2DC7-4A91-866E-73005FC414F7}" type="sibTrans" cxnId="{92CFC99B-7AC3-45EB-B375-7495C9476C03}">
      <dgm:prSet/>
      <dgm:spPr/>
      <dgm:t>
        <a:bodyPr/>
        <a:lstStyle/>
        <a:p>
          <a:endParaRPr lang="fr-BE"/>
        </a:p>
      </dgm:t>
    </dgm:pt>
    <dgm:pt modelId="{20B970FC-DC8D-48D9-AE9B-94895171A363}">
      <dgm:prSet phldrT="[Texte]"/>
      <dgm:spPr/>
      <dgm:t>
        <a:bodyPr/>
        <a:lstStyle/>
        <a:p>
          <a:r>
            <a:rPr lang="fr-BE" dirty="0" err="1"/>
            <a:t>Then</a:t>
          </a:r>
          <a:r>
            <a:rPr lang="fr-BE" dirty="0"/>
            <a:t> </a:t>
          </a:r>
        </a:p>
      </dgm:t>
    </dgm:pt>
    <dgm:pt modelId="{8FD9E359-82AC-42EA-B3CD-4BC06AC1F2FD}" type="parTrans" cxnId="{C407CBCC-7E80-4306-B760-2FDDA751BB7E}">
      <dgm:prSet/>
      <dgm:spPr/>
      <dgm:t>
        <a:bodyPr/>
        <a:lstStyle/>
        <a:p>
          <a:endParaRPr lang="fr-BE"/>
        </a:p>
      </dgm:t>
    </dgm:pt>
    <dgm:pt modelId="{42BEC777-F381-4A1D-9790-80F9D0CD2C78}" type="sibTrans" cxnId="{C407CBCC-7E80-4306-B760-2FDDA751BB7E}">
      <dgm:prSet/>
      <dgm:spPr/>
      <dgm:t>
        <a:bodyPr/>
        <a:lstStyle/>
        <a:p>
          <a:endParaRPr lang="fr-BE"/>
        </a:p>
      </dgm:t>
    </dgm:pt>
    <dgm:pt modelId="{93A04FBD-8D0B-4335-A936-F8CFFA5847BE}" type="pres">
      <dgm:prSet presAssocID="{986FED6F-40C5-4A1A-9368-041FD6E529C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8128D5-D08B-4488-AAFD-D10D0CAAD481}" type="pres">
      <dgm:prSet presAssocID="{986FED6F-40C5-4A1A-9368-041FD6E529C6}" presName="hierFlow" presStyleCnt="0"/>
      <dgm:spPr/>
    </dgm:pt>
    <dgm:pt modelId="{B7A70C89-37AC-4B26-BE89-6CE2B3618A3C}" type="pres">
      <dgm:prSet presAssocID="{986FED6F-40C5-4A1A-9368-041FD6E529C6}" presName="firstBuf" presStyleCnt="0"/>
      <dgm:spPr/>
    </dgm:pt>
    <dgm:pt modelId="{38859FCA-F997-4759-8206-9DC06AA72B65}" type="pres">
      <dgm:prSet presAssocID="{986FED6F-40C5-4A1A-9368-041FD6E529C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37F3F9-33D9-4E10-BEE7-F3ABCCF52E81}" type="pres">
      <dgm:prSet presAssocID="{D52B1AE4-98B2-4832-923D-0181235F316E}" presName="Name14" presStyleCnt="0"/>
      <dgm:spPr/>
    </dgm:pt>
    <dgm:pt modelId="{98E42DA7-862A-46F9-BA71-2033856AF1D6}" type="pres">
      <dgm:prSet presAssocID="{D52B1AE4-98B2-4832-923D-0181235F316E}" presName="level1Shape" presStyleLbl="node0" presStyleIdx="0" presStyleCnt="1">
        <dgm:presLayoutVars>
          <dgm:chPref val="3"/>
        </dgm:presLayoutVars>
      </dgm:prSet>
      <dgm:spPr/>
    </dgm:pt>
    <dgm:pt modelId="{8E3D7264-3B75-49C0-AC6E-E169F162C3A0}" type="pres">
      <dgm:prSet presAssocID="{D52B1AE4-98B2-4832-923D-0181235F316E}" presName="hierChild2" presStyleCnt="0"/>
      <dgm:spPr/>
    </dgm:pt>
    <dgm:pt modelId="{04AAF919-9194-4252-A4B9-75BF83573DE0}" type="pres">
      <dgm:prSet presAssocID="{4F4F8AF1-E942-4CAD-B6B4-C78A2489A40D}" presName="Name19" presStyleLbl="parChTrans1D2" presStyleIdx="0" presStyleCnt="2"/>
      <dgm:spPr/>
    </dgm:pt>
    <dgm:pt modelId="{2DC671C0-0E58-43ED-95E8-D0C5E75658A2}" type="pres">
      <dgm:prSet presAssocID="{220BFB70-18C2-4912-8E3D-3FCFC8D529CF}" presName="Name21" presStyleCnt="0"/>
      <dgm:spPr/>
    </dgm:pt>
    <dgm:pt modelId="{658000EC-3EBA-4BF8-8343-77655C713109}" type="pres">
      <dgm:prSet presAssocID="{220BFB70-18C2-4912-8E3D-3FCFC8D529CF}" presName="level2Shape" presStyleLbl="node2" presStyleIdx="0" presStyleCnt="2"/>
      <dgm:spPr/>
    </dgm:pt>
    <dgm:pt modelId="{321B780C-3B1E-4EDB-A338-421D81E42D0D}" type="pres">
      <dgm:prSet presAssocID="{220BFB70-18C2-4912-8E3D-3FCFC8D529CF}" presName="hierChild3" presStyleCnt="0"/>
      <dgm:spPr/>
    </dgm:pt>
    <dgm:pt modelId="{96DEB33E-9A10-4D8C-B3B9-79BD352FE21D}" type="pres">
      <dgm:prSet presAssocID="{E3AC11D8-2BA1-4460-AE69-E5727B740C6E}" presName="Name19" presStyleLbl="parChTrans1D3" presStyleIdx="0" presStyleCnt="2"/>
      <dgm:spPr/>
    </dgm:pt>
    <dgm:pt modelId="{0F0DA59B-E772-4A55-B984-B0181061531B}" type="pres">
      <dgm:prSet presAssocID="{B580B23E-70B2-4D0E-A005-778BDA8A6A06}" presName="Name21" presStyleCnt="0"/>
      <dgm:spPr/>
    </dgm:pt>
    <dgm:pt modelId="{B0C25DD9-66A8-44BE-9B0A-5CE155AED70F}" type="pres">
      <dgm:prSet presAssocID="{B580B23E-70B2-4D0E-A005-778BDA8A6A06}" presName="level2Shape" presStyleLbl="node3" presStyleIdx="0" presStyleCnt="2"/>
      <dgm:spPr/>
    </dgm:pt>
    <dgm:pt modelId="{C3D715EE-C8FE-484D-B002-14334A01D00E}" type="pres">
      <dgm:prSet presAssocID="{B580B23E-70B2-4D0E-A005-778BDA8A6A06}" presName="hierChild3" presStyleCnt="0"/>
      <dgm:spPr/>
    </dgm:pt>
    <dgm:pt modelId="{C4FD787D-C377-4F0B-A1BD-31638106DE5F}" type="pres">
      <dgm:prSet presAssocID="{7C575677-F2A7-43C4-A78F-3AAEE65B50B3}" presName="Name19" presStyleLbl="parChTrans1D2" presStyleIdx="1" presStyleCnt="2"/>
      <dgm:spPr/>
    </dgm:pt>
    <dgm:pt modelId="{C476658C-7FFC-4542-B04D-B4403AE90F04}" type="pres">
      <dgm:prSet presAssocID="{39FCDECF-937D-495B-9B7C-2B68221F3786}" presName="Name21" presStyleCnt="0"/>
      <dgm:spPr/>
    </dgm:pt>
    <dgm:pt modelId="{DFF9A5F1-994E-40D0-8937-B90E9FCFF07F}" type="pres">
      <dgm:prSet presAssocID="{39FCDECF-937D-495B-9B7C-2B68221F3786}" presName="level2Shape" presStyleLbl="node2" presStyleIdx="1" presStyleCnt="2"/>
      <dgm:spPr/>
    </dgm:pt>
    <dgm:pt modelId="{2288C02A-CE4D-4531-A304-AD692A62E8AE}" type="pres">
      <dgm:prSet presAssocID="{39FCDECF-937D-495B-9B7C-2B68221F3786}" presName="hierChild3" presStyleCnt="0"/>
      <dgm:spPr/>
    </dgm:pt>
    <dgm:pt modelId="{4950B852-6BA9-4C08-9B68-380841F5EFBD}" type="pres">
      <dgm:prSet presAssocID="{2476CCDB-F6D5-42D7-9406-776725207D95}" presName="Name19" presStyleLbl="parChTrans1D3" presStyleIdx="1" presStyleCnt="2"/>
      <dgm:spPr/>
    </dgm:pt>
    <dgm:pt modelId="{D4BA724F-F9E5-4814-B3B2-FA8F43C380D9}" type="pres">
      <dgm:prSet presAssocID="{BF47CDE3-9D35-4781-A711-92537F779248}" presName="Name21" presStyleCnt="0"/>
      <dgm:spPr/>
    </dgm:pt>
    <dgm:pt modelId="{B75443F8-F51E-4787-B626-84FD5C458A0D}" type="pres">
      <dgm:prSet presAssocID="{BF47CDE3-9D35-4781-A711-92537F779248}" presName="level2Shape" presStyleLbl="node3" presStyleIdx="1" presStyleCnt="2"/>
      <dgm:spPr/>
    </dgm:pt>
    <dgm:pt modelId="{277511B3-D797-4547-AAA8-B3A55B5A802F}" type="pres">
      <dgm:prSet presAssocID="{BF47CDE3-9D35-4781-A711-92537F779248}" presName="hierChild3" presStyleCnt="0"/>
      <dgm:spPr/>
    </dgm:pt>
    <dgm:pt modelId="{49691BAE-3628-41F7-8015-C9752F9C43FD}" type="pres">
      <dgm:prSet presAssocID="{986FED6F-40C5-4A1A-9368-041FD6E529C6}" presName="bgShapesFlow" presStyleCnt="0"/>
      <dgm:spPr/>
    </dgm:pt>
    <dgm:pt modelId="{62CA2F22-BA0D-45C7-A2B7-DBB60898EBD3}" type="pres">
      <dgm:prSet presAssocID="{6C91B8CD-500E-47BD-B459-5D47F2811FFB}" presName="rectComp" presStyleCnt="0"/>
      <dgm:spPr/>
    </dgm:pt>
    <dgm:pt modelId="{776A5FCD-3FD0-47BF-903B-6D40D3D43084}" type="pres">
      <dgm:prSet presAssocID="{6C91B8CD-500E-47BD-B459-5D47F2811FFB}" presName="bgRect" presStyleLbl="bgShp" presStyleIdx="0" presStyleCnt="3"/>
      <dgm:spPr/>
    </dgm:pt>
    <dgm:pt modelId="{36F61E6D-3837-441D-A035-5555CAC4AF08}" type="pres">
      <dgm:prSet presAssocID="{6C91B8CD-500E-47BD-B459-5D47F2811FFB}" presName="bgRectTx" presStyleLbl="bgShp" presStyleIdx="0" presStyleCnt="3">
        <dgm:presLayoutVars>
          <dgm:bulletEnabled val="1"/>
        </dgm:presLayoutVars>
      </dgm:prSet>
      <dgm:spPr/>
    </dgm:pt>
    <dgm:pt modelId="{004D56C9-B627-478B-ABE6-E8D440E3717B}" type="pres">
      <dgm:prSet presAssocID="{6C91B8CD-500E-47BD-B459-5D47F2811FFB}" presName="spComp" presStyleCnt="0"/>
      <dgm:spPr/>
    </dgm:pt>
    <dgm:pt modelId="{9270BF33-0B8B-4E53-925E-6012AB8CBFB2}" type="pres">
      <dgm:prSet presAssocID="{6C91B8CD-500E-47BD-B459-5D47F2811FFB}" presName="vSp" presStyleCnt="0"/>
      <dgm:spPr/>
    </dgm:pt>
    <dgm:pt modelId="{1BBFA5FB-7AB8-46C3-B108-8F64EFAC4C08}" type="pres">
      <dgm:prSet presAssocID="{DEF24A88-DBE7-4BC3-91F5-A4D6BD5E7869}" presName="rectComp" presStyleCnt="0"/>
      <dgm:spPr/>
    </dgm:pt>
    <dgm:pt modelId="{2619684A-5F52-47C3-AFB8-32158A1ADF43}" type="pres">
      <dgm:prSet presAssocID="{DEF24A88-DBE7-4BC3-91F5-A4D6BD5E7869}" presName="bgRect" presStyleLbl="bgShp" presStyleIdx="1" presStyleCnt="3"/>
      <dgm:spPr/>
    </dgm:pt>
    <dgm:pt modelId="{54F8C0FE-B3A0-4B28-BE26-2D9093691BD1}" type="pres">
      <dgm:prSet presAssocID="{DEF24A88-DBE7-4BC3-91F5-A4D6BD5E7869}" presName="bgRectTx" presStyleLbl="bgShp" presStyleIdx="1" presStyleCnt="3">
        <dgm:presLayoutVars>
          <dgm:bulletEnabled val="1"/>
        </dgm:presLayoutVars>
      </dgm:prSet>
      <dgm:spPr/>
    </dgm:pt>
    <dgm:pt modelId="{BE3A3743-E17F-42B4-903D-15B6BF760173}" type="pres">
      <dgm:prSet presAssocID="{DEF24A88-DBE7-4BC3-91F5-A4D6BD5E7869}" presName="spComp" presStyleCnt="0"/>
      <dgm:spPr/>
    </dgm:pt>
    <dgm:pt modelId="{273FC13E-1B43-4AC2-ACF5-41A155627815}" type="pres">
      <dgm:prSet presAssocID="{DEF24A88-DBE7-4BC3-91F5-A4D6BD5E7869}" presName="vSp" presStyleCnt="0"/>
      <dgm:spPr/>
    </dgm:pt>
    <dgm:pt modelId="{357505B2-22DB-45F6-8DCC-9E71E01AEF2D}" type="pres">
      <dgm:prSet presAssocID="{20B970FC-DC8D-48D9-AE9B-94895171A363}" presName="rectComp" presStyleCnt="0"/>
      <dgm:spPr/>
    </dgm:pt>
    <dgm:pt modelId="{663A74CD-0CA0-4CE3-9D7B-F8F15BE4B09E}" type="pres">
      <dgm:prSet presAssocID="{20B970FC-DC8D-48D9-AE9B-94895171A363}" presName="bgRect" presStyleLbl="bgShp" presStyleIdx="2" presStyleCnt="3"/>
      <dgm:spPr/>
    </dgm:pt>
    <dgm:pt modelId="{8DBB784E-81B2-40CC-9865-1A600E3F6DD8}" type="pres">
      <dgm:prSet presAssocID="{20B970FC-DC8D-48D9-AE9B-94895171A363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CB5505-BE49-4091-A9F5-74F832FD8990}" srcId="{D52B1AE4-98B2-4832-923D-0181235F316E}" destId="{39FCDECF-937D-495B-9B7C-2B68221F3786}" srcOrd="1" destOrd="0" parTransId="{7C575677-F2A7-43C4-A78F-3AAEE65B50B3}" sibTransId="{CCFBB6C6-79A9-4F8D-BD67-605FB4EBEBDA}"/>
    <dgm:cxn modelId="{952D6125-D04D-40ED-81CF-F02DD817148D}" type="presOf" srcId="{20B970FC-DC8D-48D9-AE9B-94895171A363}" destId="{663A74CD-0CA0-4CE3-9D7B-F8F15BE4B09E}" srcOrd="0" destOrd="0" presId="urn:microsoft.com/office/officeart/2005/8/layout/hierarchy6"/>
    <dgm:cxn modelId="{B0E2082D-DB54-4AF8-9549-27DC61AED9C0}" type="presOf" srcId="{220BFB70-18C2-4912-8E3D-3FCFC8D529CF}" destId="{658000EC-3EBA-4BF8-8343-77655C713109}" srcOrd="0" destOrd="0" presId="urn:microsoft.com/office/officeart/2005/8/layout/hierarchy6"/>
    <dgm:cxn modelId="{2A163E34-63B0-4F4D-9531-87ACACDD4E7E}" type="presOf" srcId="{D52B1AE4-98B2-4832-923D-0181235F316E}" destId="{98E42DA7-862A-46F9-BA71-2033856AF1D6}" srcOrd="0" destOrd="0" presId="urn:microsoft.com/office/officeart/2005/8/layout/hierarchy6"/>
    <dgm:cxn modelId="{D7AA7F60-9F8E-4210-98E8-98033A3FCF61}" type="presOf" srcId="{39FCDECF-937D-495B-9B7C-2B68221F3786}" destId="{DFF9A5F1-994E-40D0-8937-B90E9FCFF07F}" srcOrd="0" destOrd="0" presId="urn:microsoft.com/office/officeart/2005/8/layout/hierarchy6"/>
    <dgm:cxn modelId="{454F5B68-9C97-4EBF-9706-57F51FFACC82}" srcId="{986FED6F-40C5-4A1A-9368-041FD6E529C6}" destId="{6C91B8CD-500E-47BD-B459-5D47F2811FFB}" srcOrd="1" destOrd="0" parTransId="{1653268F-1B6C-43D6-8EB8-8A8ADB86C41D}" sibTransId="{B9F763DF-C96E-4938-BC74-D43909D8A280}"/>
    <dgm:cxn modelId="{94D8B057-9DEA-4B34-9C9A-929DA9AF29CA}" type="presOf" srcId="{E3AC11D8-2BA1-4460-AE69-E5727B740C6E}" destId="{96DEB33E-9A10-4D8C-B3B9-79BD352FE21D}" srcOrd="0" destOrd="0" presId="urn:microsoft.com/office/officeart/2005/8/layout/hierarchy6"/>
    <dgm:cxn modelId="{14C91582-541A-4785-86E8-C5497643A11B}" type="presOf" srcId="{B580B23E-70B2-4D0E-A005-778BDA8A6A06}" destId="{B0C25DD9-66A8-44BE-9B0A-5CE155AED70F}" srcOrd="0" destOrd="0" presId="urn:microsoft.com/office/officeart/2005/8/layout/hierarchy6"/>
    <dgm:cxn modelId="{68E35B82-FE4D-4412-B9E0-C566E264503C}" type="presOf" srcId="{7C575677-F2A7-43C4-A78F-3AAEE65B50B3}" destId="{C4FD787D-C377-4F0B-A1BD-31638106DE5F}" srcOrd="0" destOrd="0" presId="urn:microsoft.com/office/officeart/2005/8/layout/hierarchy6"/>
    <dgm:cxn modelId="{B7A80E87-3E42-439A-863A-07BF2D79794A}" srcId="{986FED6F-40C5-4A1A-9368-041FD6E529C6}" destId="{D52B1AE4-98B2-4832-923D-0181235F316E}" srcOrd="0" destOrd="0" parTransId="{D041ED1F-9BEB-469D-AE89-A3438A00BC39}" sibTransId="{A29E3AEC-7696-4E6B-8275-AFA23C7DC424}"/>
    <dgm:cxn modelId="{44BA8F9B-FAAF-4A95-A042-67D3A86591F4}" type="presOf" srcId="{DEF24A88-DBE7-4BC3-91F5-A4D6BD5E7869}" destId="{54F8C0FE-B3A0-4B28-BE26-2D9093691BD1}" srcOrd="1" destOrd="0" presId="urn:microsoft.com/office/officeart/2005/8/layout/hierarchy6"/>
    <dgm:cxn modelId="{F14E949B-7374-47B8-9D18-3FC5C46BFB3B}" type="presOf" srcId="{6C91B8CD-500E-47BD-B459-5D47F2811FFB}" destId="{36F61E6D-3837-441D-A035-5555CAC4AF08}" srcOrd="1" destOrd="0" presId="urn:microsoft.com/office/officeart/2005/8/layout/hierarchy6"/>
    <dgm:cxn modelId="{92CFC99B-7AC3-45EB-B375-7495C9476C03}" srcId="{986FED6F-40C5-4A1A-9368-041FD6E529C6}" destId="{DEF24A88-DBE7-4BC3-91F5-A4D6BD5E7869}" srcOrd="2" destOrd="0" parTransId="{BCB7826C-E188-4EC0-A24C-DA7AF602732B}" sibTransId="{85469175-2DC7-4A91-866E-73005FC414F7}"/>
    <dgm:cxn modelId="{D127839C-9446-49EB-A116-E13FFBD1B1A0}" type="presOf" srcId="{6C91B8CD-500E-47BD-B459-5D47F2811FFB}" destId="{776A5FCD-3FD0-47BF-903B-6D40D3D43084}" srcOrd="0" destOrd="0" presId="urn:microsoft.com/office/officeart/2005/8/layout/hierarchy6"/>
    <dgm:cxn modelId="{73C7ECA6-30BA-45FE-9D50-973936ADC63F}" type="presOf" srcId="{4F4F8AF1-E942-4CAD-B6B4-C78A2489A40D}" destId="{04AAF919-9194-4252-A4B9-75BF83573DE0}" srcOrd="0" destOrd="0" presId="urn:microsoft.com/office/officeart/2005/8/layout/hierarchy6"/>
    <dgm:cxn modelId="{648CA5A9-AEF6-4567-AA59-F343E931BBAA}" type="presOf" srcId="{DEF24A88-DBE7-4BC3-91F5-A4D6BD5E7869}" destId="{2619684A-5F52-47C3-AFB8-32158A1ADF43}" srcOrd="0" destOrd="0" presId="urn:microsoft.com/office/officeart/2005/8/layout/hierarchy6"/>
    <dgm:cxn modelId="{E12AC1C3-DD30-4EBE-BF08-6579246CAB93}" srcId="{220BFB70-18C2-4912-8E3D-3FCFC8D529CF}" destId="{B580B23E-70B2-4D0E-A005-778BDA8A6A06}" srcOrd="0" destOrd="0" parTransId="{E3AC11D8-2BA1-4460-AE69-E5727B740C6E}" sibTransId="{B738FCA8-ACCE-4AD3-ACEB-7550FB5301C2}"/>
    <dgm:cxn modelId="{1439ACC7-C7CC-42E5-95B1-B18B072B20BF}" srcId="{D52B1AE4-98B2-4832-923D-0181235F316E}" destId="{220BFB70-18C2-4912-8E3D-3FCFC8D529CF}" srcOrd="0" destOrd="0" parTransId="{4F4F8AF1-E942-4CAD-B6B4-C78A2489A40D}" sibTransId="{D2D7DD8E-AA0C-435F-8986-F5B64CC83E56}"/>
    <dgm:cxn modelId="{FEBB25C8-2A21-4495-8D21-8A9DC9B7F4AF}" type="presOf" srcId="{20B970FC-DC8D-48D9-AE9B-94895171A363}" destId="{8DBB784E-81B2-40CC-9865-1A600E3F6DD8}" srcOrd="1" destOrd="0" presId="urn:microsoft.com/office/officeart/2005/8/layout/hierarchy6"/>
    <dgm:cxn modelId="{0349A4CA-349C-4640-A113-9CB15FC3AC85}" type="presOf" srcId="{2476CCDB-F6D5-42D7-9406-776725207D95}" destId="{4950B852-6BA9-4C08-9B68-380841F5EFBD}" srcOrd="0" destOrd="0" presId="urn:microsoft.com/office/officeart/2005/8/layout/hierarchy6"/>
    <dgm:cxn modelId="{C407CBCC-7E80-4306-B760-2FDDA751BB7E}" srcId="{986FED6F-40C5-4A1A-9368-041FD6E529C6}" destId="{20B970FC-DC8D-48D9-AE9B-94895171A363}" srcOrd="3" destOrd="0" parTransId="{8FD9E359-82AC-42EA-B3CD-4BC06AC1F2FD}" sibTransId="{42BEC777-F381-4A1D-9790-80F9D0CD2C78}"/>
    <dgm:cxn modelId="{B407C5D6-F9E4-4319-ADF2-7A159F9F2048}" type="presOf" srcId="{986FED6F-40C5-4A1A-9368-041FD6E529C6}" destId="{93A04FBD-8D0B-4335-A936-F8CFFA5847BE}" srcOrd="0" destOrd="0" presId="urn:microsoft.com/office/officeart/2005/8/layout/hierarchy6"/>
    <dgm:cxn modelId="{30E1EAFB-A3C6-4B4B-8E2C-72B7054B7EAE}" type="presOf" srcId="{BF47CDE3-9D35-4781-A711-92537F779248}" destId="{B75443F8-F51E-4787-B626-84FD5C458A0D}" srcOrd="0" destOrd="0" presId="urn:microsoft.com/office/officeart/2005/8/layout/hierarchy6"/>
    <dgm:cxn modelId="{BAA59EFC-537E-4471-BDA5-DE20545C9AD9}" srcId="{39FCDECF-937D-495B-9B7C-2B68221F3786}" destId="{BF47CDE3-9D35-4781-A711-92537F779248}" srcOrd="0" destOrd="0" parTransId="{2476CCDB-F6D5-42D7-9406-776725207D95}" sibTransId="{E8EFCC1C-60C4-4EF7-9668-0E1072BF69EC}"/>
    <dgm:cxn modelId="{DDEE0C48-AF02-45E1-AB0C-63F5607ED608}" type="presParOf" srcId="{93A04FBD-8D0B-4335-A936-F8CFFA5847BE}" destId="{8E8128D5-D08B-4488-AAFD-D10D0CAAD481}" srcOrd="0" destOrd="0" presId="urn:microsoft.com/office/officeart/2005/8/layout/hierarchy6"/>
    <dgm:cxn modelId="{31A74606-AC51-416B-8232-FB8B2CE787EE}" type="presParOf" srcId="{8E8128D5-D08B-4488-AAFD-D10D0CAAD481}" destId="{B7A70C89-37AC-4B26-BE89-6CE2B3618A3C}" srcOrd="0" destOrd="0" presId="urn:microsoft.com/office/officeart/2005/8/layout/hierarchy6"/>
    <dgm:cxn modelId="{B11F4B0D-CD01-48AC-9550-705AE22EAE86}" type="presParOf" srcId="{8E8128D5-D08B-4488-AAFD-D10D0CAAD481}" destId="{38859FCA-F997-4759-8206-9DC06AA72B65}" srcOrd="1" destOrd="0" presId="urn:microsoft.com/office/officeart/2005/8/layout/hierarchy6"/>
    <dgm:cxn modelId="{3CDD7170-3A2A-4912-AE9C-7BBB5DF3963A}" type="presParOf" srcId="{38859FCA-F997-4759-8206-9DC06AA72B65}" destId="{7137F3F9-33D9-4E10-BEE7-F3ABCCF52E81}" srcOrd="0" destOrd="0" presId="urn:microsoft.com/office/officeart/2005/8/layout/hierarchy6"/>
    <dgm:cxn modelId="{BD3792C5-8278-43BB-B623-D2B5089B7236}" type="presParOf" srcId="{7137F3F9-33D9-4E10-BEE7-F3ABCCF52E81}" destId="{98E42DA7-862A-46F9-BA71-2033856AF1D6}" srcOrd="0" destOrd="0" presId="urn:microsoft.com/office/officeart/2005/8/layout/hierarchy6"/>
    <dgm:cxn modelId="{57AB32F4-72D4-4AA8-A223-A9B7655E94E6}" type="presParOf" srcId="{7137F3F9-33D9-4E10-BEE7-F3ABCCF52E81}" destId="{8E3D7264-3B75-49C0-AC6E-E169F162C3A0}" srcOrd="1" destOrd="0" presId="urn:microsoft.com/office/officeart/2005/8/layout/hierarchy6"/>
    <dgm:cxn modelId="{52A416ED-F5D3-4A5E-9E6F-098CC30C8634}" type="presParOf" srcId="{8E3D7264-3B75-49C0-AC6E-E169F162C3A0}" destId="{04AAF919-9194-4252-A4B9-75BF83573DE0}" srcOrd="0" destOrd="0" presId="urn:microsoft.com/office/officeart/2005/8/layout/hierarchy6"/>
    <dgm:cxn modelId="{95EF9B4B-6E52-4B6A-8E25-B1369AE9BF6C}" type="presParOf" srcId="{8E3D7264-3B75-49C0-AC6E-E169F162C3A0}" destId="{2DC671C0-0E58-43ED-95E8-D0C5E75658A2}" srcOrd="1" destOrd="0" presId="urn:microsoft.com/office/officeart/2005/8/layout/hierarchy6"/>
    <dgm:cxn modelId="{6F71D3BA-538C-4B98-BF0C-39F5FBF1721B}" type="presParOf" srcId="{2DC671C0-0E58-43ED-95E8-D0C5E75658A2}" destId="{658000EC-3EBA-4BF8-8343-77655C713109}" srcOrd="0" destOrd="0" presId="urn:microsoft.com/office/officeart/2005/8/layout/hierarchy6"/>
    <dgm:cxn modelId="{24E52DC5-11E0-4839-AEB8-454BEFE39327}" type="presParOf" srcId="{2DC671C0-0E58-43ED-95E8-D0C5E75658A2}" destId="{321B780C-3B1E-4EDB-A338-421D81E42D0D}" srcOrd="1" destOrd="0" presId="urn:microsoft.com/office/officeart/2005/8/layout/hierarchy6"/>
    <dgm:cxn modelId="{ED992FA7-C173-496D-A26F-5E43F3D07014}" type="presParOf" srcId="{321B780C-3B1E-4EDB-A338-421D81E42D0D}" destId="{96DEB33E-9A10-4D8C-B3B9-79BD352FE21D}" srcOrd="0" destOrd="0" presId="urn:microsoft.com/office/officeart/2005/8/layout/hierarchy6"/>
    <dgm:cxn modelId="{5B41E52D-FFFB-45F3-A15F-837047AEF233}" type="presParOf" srcId="{321B780C-3B1E-4EDB-A338-421D81E42D0D}" destId="{0F0DA59B-E772-4A55-B984-B0181061531B}" srcOrd="1" destOrd="0" presId="urn:microsoft.com/office/officeart/2005/8/layout/hierarchy6"/>
    <dgm:cxn modelId="{0198AD74-22BD-42AC-A579-19F854BD88A3}" type="presParOf" srcId="{0F0DA59B-E772-4A55-B984-B0181061531B}" destId="{B0C25DD9-66A8-44BE-9B0A-5CE155AED70F}" srcOrd="0" destOrd="0" presId="urn:microsoft.com/office/officeart/2005/8/layout/hierarchy6"/>
    <dgm:cxn modelId="{79C50AF2-D1C9-4F1B-870B-A2669A601CB9}" type="presParOf" srcId="{0F0DA59B-E772-4A55-B984-B0181061531B}" destId="{C3D715EE-C8FE-484D-B002-14334A01D00E}" srcOrd="1" destOrd="0" presId="urn:microsoft.com/office/officeart/2005/8/layout/hierarchy6"/>
    <dgm:cxn modelId="{3ED77813-67FF-40CF-8F27-7C5B89D827E6}" type="presParOf" srcId="{8E3D7264-3B75-49C0-AC6E-E169F162C3A0}" destId="{C4FD787D-C377-4F0B-A1BD-31638106DE5F}" srcOrd="2" destOrd="0" presId="urn:microsoft.com/office/officeart/2005/8/layout/hierarchy6"/>
    <dgm:cxn modelId="{52E0D53A-AF4E-4FB9-8C89-121B52A72B37}" type="presParOf" srcId="{8E3D7264-3B75-49C0-AC6E-E169F162C3A0}" destId="{C476658C-7FFC-4542-B04D-B4403AE90F04}" srcOrd="3" destOrd="0" presId="urn:microsoft.com/office/officeart/2005/8/layout/hierarchy6"/>
    <dgm:cxn modelId="{D3EF6264-2C34-40A3-B2B2-83976EF2DE7C}" type="presParOf" srcId="{C476658C-7FFC-4542-B04D-B4403AE90F04}" destId="{DFF9A5F1-994E-40D0-8937-B90E9FCFF07F}" srcOrd="0" destOrd="0" presId="urn:microsoft.com/office/officeart/2005/8/layout/hierarchy6"/>
    <dgm:cxn modelId="{64E4CAC3-FD88-492F-8956-3D01A4CEB4DC}" type="presParOf" srcId="{C476658C-7FFC-4542-B04D-B4403AE90F04}" destId="{2288C02A-CE4D-4531-A304-AD692A62E8AE}" srcOrd="1" destOrd="0" presId="urn:microsoft.com/office/officeart/2005/8/layout/hierarchy6"/>
    <dgm:cxn modelId="{07F1883E-E5BD-4BAF-9719-DE19B60000C2}" type="presParOf" srcId="{2288C02A-CE4D-4531-A304-AD692A62E8AE}" destId="{4950B852-6BA9-4C08-9B68-380841F5EFBD}" srcOrd="0" destOrd="0" presId="urn:microsoft.com/office/officeart/2005/8/layout/hierarchy6"/>
    <dgm:cxn modelId="{E98F6554-F64E-46BE-A762-974BF304DDBD}" type="presParOf" srcId="{2288C02A-CE4D-4531-A304-AD692A62E8AE}" destId="{D4BA724F-F9E5-4814-B3B2-FA8F43C380D9}" srcOrd="1" destOrd="0" presId="urn:microsoft.com/office/officeart/2005/8/layout/hierarchy6"/>
    <dgm:cxn modelId="{17C0CCB4-130D-4D76-A274-098E864B4397}" type="presParOf" srcId="{D4BA724F-F9E5-4814-B3B2-FA8F43C380D9}" destId="{B75443F8-F51E-4787-B626-84FD5C458A0D}" srcOrd="0" destOrd="0" presId="urn:microsoft.com/office/officeart/2005/8/layout/hierarchy6"/>
    <dgm:cxn modelId="{BBDCF50F-B890-411F-AA24-E53665D43A31}" type="presParOf" srcId="{D4BA724F-F9E5-4814-B3B2-FA8F43C380D9}" destId="{277511B3-D797-4547-AAA8-B3A55B5A802F}" srcOrd="1" destOrd="0" presId="urn:microsoft.com/office/officeart/2005/8/layout/hierarchy6"/>
    <dgm:cxn modelId="{14591E95-AFFC-4CA9-A2F3-13A543A42EEE}" type="presParOf" srcId="{93A04FBD-8D0B-4335-A936-F8CFFA5847BE}" destId="{49691BAE-3628-41F7-8015-C9752F9C43FD}" srcOrd="1" destOrd="0" presId="urn:microsoft.com/office/officeart/2005/8/layout/hierarchy6"/>
    <dgm:cxn modelId="{A1500D55-E739-4B2C-AE29-37DB1CF01341}" type="presParOf" srcId="{49691BAE-3628-41F7-8015-C9752F9C43FD}" destId="{62CA2F22-BA0D-45C7-A2B7-DBB60898EBD3}" srcOrd="0" destOrd="0" presId="urn:microsoft.com/office/officeart/2005/8/layout/hierarchy6"/>
    <dgm:cxn modelId="{9B5D6718-5D42-440C-9386-C6D8347AA6DC}" type="presParOf" srcId="{62CA2F22-BA0D-45C7-A2B7-DBB60898EBD3}" destId="{776A5FCD-3FD0-47BF-903B-6D40D3D43084}" srcOrd="0" destOrd="0" presId="urn:microsoft.com/office/officeart/2005/8/layout/hierarchy6"/>
    <dgm:cxn modelId="{930BBE3F-36AB-497F-B605-F59D3E56DDEA}" type="presParOf" srcId="{62CA2F22-BA0D-45C7-A2B7-DBB60898EBD3}" destId="{36F61E6D-3837-441D-A035-5555CAC4AF08}" srcOrd="1" destOrd="0" presId="urn:microsoft.com/office/officeart/2005/8/layout/hierarchy6"/>
    <dgm:cxn modelId="{CF8D88B5-DD54-4A5B-81EE-2B4DF24FE2A0}" type="presParOf" srcId="{49691BAE-3628-41F7-8015-C9752F9C43FD}" destId="{004D56C9-B627-478B-ABE6-E8D440E3717B}" srcOrd="1" destOrd="0" presId="urn:microsoft.com/office/officeart/2005/8/layout/hierarchy6"/>
    <dgm:cxn modelId="{A5D5EFF3-3B82-447C-8718-C8112D60396F}" type="presParOf" srcId="{004D56C9-B627-478B-ABE6-E8D440E3717B}" destId="{9270BF33-0B8B-4E53-925E-6012AB8CBFB2}" srcOrd="0" destOrd="0" presId="urn:microsoft.com/office/officeart/2005/8/layout/hierarchy6"/>
    <dgm:cxn modelId="{B6B1A5D4-EF9F-4D03-A4B9-376B137F3646}" type="presParOf" srcId="{49691BAE-3628-41F7-8015-C9752F9C43FD}" destId="{1BBFA5FB-7AB8-46C3-B108-8F64EFAC4C08}" srcOrd="2" destOrd="0" presId="urn:microsoft.com/office/officeart/2005/8/layout/hierarchy6"/>
    <dgm:cxn modelId="{A72B9A4B-B599-48FC-B8D8-A10D113EAF1D}" type="presParOf" srcId="{1BBFA5FB-7AB8-46C3-B108-8F64EFAC4C08}" destId="{2619684A-5F52-47C3-AFB8-32158A1ADF43}" srcOrd="0" destOrd="0" presId="urn:microsoft.com/office/officeart/2005/8/layout/hierarchy6"/>
    <dgm:cxn modelId="{83258A41-DAA3-4CE0-BDEB-A4400838573C}" type="presParOf" srcId="{1BBFA5FB-7AB8-46C3-B108-8F64EFAC4C08}" destId="{54F8C0FE-B3A0-4B28-BE26-2D9093691BD1}" srcOrd="1" destOrd="0" presId="urn:microsoft.com/office/officeart/2005/8/layout/hierarchy6"/>
    <dgm:cxn modelId="{35C1FBEF-2BD4-4F83-8263-B02D14D395DF}" type="presParOf" srcId="{49691BAE-3628-41F7-8015-C9752F9C43FD}" destId="{BE3A3743-E17F-42B4-903D-15B6BF760173}" srcOrd="3" destOrd="0" presId="urn:microsoft.com/office/officeart/2005/8/layout/hierarchy6"/>
    <dgm:cxn modelId="{9F858F9B-CCC1-4FF3-B35D-35FAF9B54CE6}" type="presParOf" srcId="{BE3A3743-E17F-42B4-903D-15B6BF760173}" destId="{273FC13E-1B43-4AC2-ACF5-41A155627815}" srcOrd="0" destOrd="0" presId="urn:microsoft.com/office/officeart/2005/8/layout/hierarchy6"/>
    <dgm:cxn modelId="{0CC770F8-0BD7-4CCF-8950-C55529D32F26}" type="presParOf" srcId="{49691BAE-3628-41F7-8015-C9752F9C43FD}" destId="{357505B2-22DB-45F6-8DCC-9E71E01AEF2D}" srcOrd="4" destOrd="0" presId="urn:microsoft.com/office/officeart/2005/8/layout/hierarchy6"/>
    <dgm:cxn modelId="{C7E928FC-DFEC-4878-AE6B-5F8ECD065B98}" type="presParOf" srcId="{357505B2-22DB-45F6-8DCC-9E71E01AEF2D}" destId="{663A74CD-0CA0-4CE3-9D7B-F8F15BE4B09E}" srcOrd="0" destOrd="0" presId="urn:microsoft.com/office/officeart/2005/8/layout/hierarchy6"/>
    <dgm:cxn modelId="{4AE74E9D-01C2-4A3A-AE04-872E73E3DFF0}" type="presParOf" srcId="{357505B2-22DB-45F6-8DCC-9E71E01AEF2D}" destId="{8DBB784E-81B2-40CC-9865-1A600E3F6D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49FA8-4753-48DF-BBEC-75F33DF130FA}">
      <dsp:nvSpPr>
        <dsp:cNvPr id="0" name=""/>
        <dsp:cNvSpPr/>
      </dsp:nvSpPr>
      <dsp:spPr>
        <a:xfrm rot="10800000">
          <a:off x="1922163" y="2200"/>
          <a:ext cx="6303226" cy="13380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3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900" kern="1200" dirty="0"/>
            <a:t>An</a:t>
          </a:r>
          <a:r>
            <a:rPr lang="en-GB" sz="3900" kern="1200" noProof="0" dirty="0"/>
            <a:t> aging</a:t>
          </a:r>
          <a:r>
            <a:rPr lang="fr-BE" sz="3900" kern="1200" dirty="0"/>
            <a:t> population</a:t>
          </a:r>
        </a:p>
      </dsp:txBody>
      <dsp:txXfrm rot="10800000">
        <a:off x="2256671" y="2200"/>
        <a:ext cx="5968718" cy="1338033"/>
      </dsp:txXfrm>
    </dsp:sp>
    <dsp:sp modelId="{F22AA412-B315-4634-8B44-E47D7C475EE0}">
      <dsp:nvSpPr>
        <dsp:cNvPr id="0" name=""/>
        <dsp:cNvSpPr/>
      </dsp:nvSpPr>
      <dsp:spPr>
        <a:xfrm>
          <a:off x="1253146" y="2200"/>
          <a:ext cx="1338033" cy="13380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E9417-E0C1-45DE-8B1A-4E376A359389}">
      <dsp:nvSpPr>
        <dsp:cNvPr id="0" name=""/>
        <dsp:cNvSpPr/>
      </dsp:nvSpPr>
      <dsp:spPr>
        <a:xfrm rot="10800000">
          <a:off x="1922163" y="1739646"/>
          <a:ext cx="6303226" cy="13380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3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900" kern="1200" dirty="0"/>
            <a:t>change in </a:t>
          </a:r>
          <a:r>
            <a:rPr lang="en-GB" sz="3900" kern="1200" noProof="0" dirty="0"/>
            <a:t>drug consumption pattern</a:t>
          </a:r>
        </a:p>
      </dsp:txBody>
      <dsp:txXfrm rot="10800000">
        <a:off x="2256671" y="1739646"/>
        <a:ext cx="5968718" cy="1338033"/>
      </dsp:txXfrm>
    </dsp:sp>
    <dsp:sp modelId="{B5FE2643-8463-4597-8D16-053D1F523F2B}">
      <dsp:nvSpPr>
        <dsp:cNvPr id="0" name=""/>
        <dsp:cNvSpPr/>
      </dsp:nvSpPr>
      <dsp:spPr>
        <a:xfrm>
          <a:off x="1253146" y="1739646"/>
          <a:ext cx="1338033" cy="13380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4239B-C068-4661-B4E9-7A969FBCEFF0}">
      <dsp:nvSpPr>
        <dsp:cNvPr id="0" name=""/>
        <dsp:cNvSpPr/>
      </dsp:nvSpPr>
      <dsp:spPr>
        <a:xfrm rot="10800000">
          <a:off x="1922163" y="3477092"/>
          <a:ext cx="6303226" cy="133803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3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900" kern="1200" dirty="0" err="1"/>
            <a:t>Research</a:t>
          </a:r>
          <a:r>
            <a:rPr lang="fr-BE" sz="3900" kern="1200" dirty="0"/>
            <a:t> and </a:t>
          </a:r>
          <a:r>
            <a:rPr lang="fr-BE" sz="3900" kern="1200" dirty="0" err="1"/>
            <a:t>industry</a:t>
          </a:r>
          <a:endParaRPr lang="fr-BE" sz="3900" kern="1200" dirty="0"/>
        </a:p>
      </dsp:txBody>
      <dsp:txXfrm rot="10800000">
        <a:off x="2256671" y="3477092"/>
        <a:ext cx="5968718" cy="1338033"/>
      </dsp:txXfrm>
    </dsp:sp>
    <dsp:sp modelId="{A65EC8DB-6FFA-4B78-AE23-6DE18335F1F4}">
      <dsp:nvSpPr>
        <dsp:cNvPr id="0" name=""/>
        <dsp:cNvSpPr/>
      </dsp:nvSpPr>
      <dsp:spPr>
        <a:xfrm>
          <a:off x="1253146" y="3477092"/>
          <a:ext cx="1338033" cy="133803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1000" b="-2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A6D2F-B337-42E0-8153-AC66A392DC23}">
      <dsp:nvSpPr>
        <dsp:cNvPr id="0" name=""/>
        <dsp:cNvSpPr/>
      </dsp:nvSpPr>
      <dsp:spPr>
        <a:xfrm>
          <a:off x="0" y="41403"/>
          <a:ext cx="859631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300" kern="1200" dirty="0" err="1"/>
            <a:t>wiki_data</a:t>
          </a:r>
          <a:endParaRPr lang="fr-BE" sz="3300" kern="1200" dirty="0"/>
        </a:p>
      </dsp:txBody>
      <dsp:txXfrm>
        <a:off x="37696" y="79099"/>
        <a:ext cx="8520920" cy="696808"/>
      </dsp:txXfrm>
    </dsp:sp>
    <dsp:sp modelId="{021D135D-A913-4A84-8570-F3D7ABD7FCE0}">
      <dsp:nvSpPr>
        <dsp:cNvPr id="0" name=""/>
        <dsp:cNvSpPr/>
      </dsp:nvSpPr>
      <dsp:spPr>
        <a:xfrm>
          <a:off x="0" y="813603"/>
          <a:ext cx="8596312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2600" kern="1200" dirty="0"/>
            <a:t>Select </a:t>
          </a:r>
          <a:r>
            <a:rPr lang="fr-BE" sz="2600" kern="1200" dirty="0" err="1"/>
            <a:t>drug</a:t>
          </a:r>
          <a:r>
            <a:rPr lang="fr-BE" sz="2600" kern="1200" dirty="0"/>
            <a:t> </a:t>
          </a:r>
          <a:r>
            <a:rPr lang="fr-BE" sz="2600" kern="1200" dirty="0" err="1"/>
            <a:t>used</a:t>
          </a:r>
          <a:r>
            <a:rPr lang="fr-BE" sz="2600" kern="1200" dirty="0"/>
            <a:t> to </a:t>
          </a:r>
          <a:r>
            <a:rPr lang="fr-BE" sz="2600" kern="1200" dirty="0" err="1"/>
            <a:t>treat</a:t>
          </a:r>
          <a:r>
            <a:rPr lang="fr-BE" sz="2600" kern="1200" dirty="0"/>
            <a:t> ….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2600" kern="1200" dirty="0"/>
            <a:t>Select a </a:t>
          </a:r>
          <a:r>
            <a:rPr lang="fr-BE" sz="2600" kern="1200" dirty="0" err="1"/>
            <a:t>fixed</a:t>
          </a:r>
          <a:r>
            <a:rPr lang="fr-BE" sz="2600" kern="1200" dirty="0"/>
            <a:t> </a:t>
          </a:r>
          <a:r>
            <a:rPr lang="fr-BE" sz="2600" kern="1200" dirty="0" err="1"/>
            <a:t>drug</a:t>
          </a:r>
          <a:r>
            <a:rPr lang="fr-BE" sz="2600" kern="1200" dirty="0"/>
            <a:t> ….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2600" kern="1200" dirty="0" err="1"/>
            <a:t>Retrieved</a:t>
          </a:r>
          <a:r>
            <a:rPr lang="fr-BE" sz="2600" kern="1200" dirty="0"/>
            <a:t> KEGG </a:t>
          </a:r>
          <a:r>
            <a:rPr lang="fr-BE" sz="2600" kern="1200" dirty="0" err="1"/>
            <a:t>iD</a:t>
          </a:r>
          <a:r>
            <a:rPr lang="fr-BE" sz="2600" kern="1200" dirty="0"/>
            <a:t> of </a:t>
          </a:r>
          <a:r>
            <a:rPr lang="fr-BE" sz="2600" kern="1200" dirty="0" err="1"/>
            <a:t>given</a:t>
          </a:r>
          <a:r>
            <a:rPr lang="fr-BE" sz="2600" kern="1200" dirty="0"/>
            <a:t> </a:t>
          </a:r>
          <a:r>
            <a:rPr lang="fr-BE" sz="2600" kern="1200" dirty="0" err="1"/>
            <a:t>drug</a:t>
          </a:r>
          <a:r>
            <a:rPr lang="fr-BE" sz="2600" kern="1200" dirty="0"/>
            <a:t>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BE" sz="2600" kern="1200" dirty="0"/>
        </a:p>
      </dsp:txBody>
      <dsp:txXfrm>
        <a:off x="0" y="813603"/>
        <a:ext cx="8596312" cy="1707750"/>
      </dsp:txXfrm>
    </dsp:sp>
    <dsp:sp modelId="{3D8F5D7A-E19F-4BBB-9B3C-34BDBE70A139}">
      <dsp:nvSpPr>
        <dsp:cNvPr id="0" name=""/>
        <dsp:cNvSpPr/>
      </dsp:nvSpPr>
      <dsp:spPr>
        <a:xfrm>
          <a:off x="0" y="2521353"/>
          <a:ext cx="859631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300" kern="1200" dirty="0"/>
            <a:t>Bio2rdf</a:t>
          </a:r>
        </a:p>
      </dsp:txBody>
      <dsp:txXfrm>
        <a:off x="37696" y="2559049"/>
        <a:ext cx="8520920" cy="696808"/>
      </dsp:txXfrm>
    </dsp:sp>
    <dsp:sp modelId="{B3D8B54B-1A65-4BC0-9FE4-CA2C2D26024C}">
      <dsp:nvSpPr>
        <dsp:cNvPr id="0" name=""/>
        <dsp:cNvSpPr/>
      </dsp:nvSpPr>
      <dsp:spPr>
        <a:xfrm>
          <a:off x="0" y="3293553"/>
          <a:ext cx="8596312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2600" kern="1200" dirty="0"/>
            <a:t>List the </a:t>
          </a:r>
          <a:r>
            <a:rPr lang="fr-BE" sz="2600" kern="1200" dirty="0" err="1"/>
            <a:t>pathways</a:t>
          </a:r>
          <a:r>
            <a:rPr lang="fr-BE" sz="2600" kern="1200" dirty="0"/>
            <a:t> in </a:t>
          </a:r>
          <a:r>
            <a:rPr lang="fr-BE" sz="2600" kern="1200" dirty="0" err="1"/>
            <a:t>wich</a:t>
          </a:r>
          <a:r>
            <a:rPr lang="fr-BE" sz="2600" kern="1200" dirty="0"/>
            <a:t> </a:t>
          </a:r>
          <a:r>
            <a:rPr lang="fr-BE" sz="2600" kern="1200" dirty="0" err="1"/>
            <a:t>this</a:t>
          </a:r>
          <a:r>
            <a:rPr lang="fr-BE" sz="2600" kern="1200" dirty="0"/>
            <a:t> KEGG ID </a:t>
          </a:r>
          <a:r>
            <a:rPr lang="fr-BE" sz="2600" kern="1200" dirty="0" err="1"/>
            <a:t>is</a:t>
          </a:r>
          <a:r>
            <a:rPr lang="fr-BE" sz="2600" kern="1200" dirty="0"/>
            <a:t> </a:t>
          </a:r>
          <a:r>
            <a:rPr lang="fr-BE" sz="2600" kern="1200" dirty="0" err="1"/>
            <a:t>involved</a:t>
          </a:r>
          <a:r>
            <a:rPr lang="fr-BE" sz="2600" kern="1200" dirty="0"/>
            <a:t> </a:t>
          </a:r>
        </a:p>
      </dsp:txBody>
      <dsp:txXfrm>
        <a:off x="0" y="3293553"/>
        <a:ext cx="8596312" cy="54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A74CD-0CA0-4CE3-9D7B-F8F15BE4B09E}">
      <dsp:nvSpPr>
        <dsp:cNvPr id="0" name=""/>
        <dsp:cNvSpPr/>
      </dsp:nvSpPr>
      <dsp:spPr>
        <a:xfrm>
          <a:off x="0" y="2717450"/>
          <a:ext cx="8596312" cy="1163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 dirty="0" err="1"/>
            <a:t>Then</a:t>
          </a:r>
          <a:r>
            <a:rPr lang="fr-BE" sz="2100" kern="1200" dirty="0"/>
            <a:t> </a:t>
          </a:r>
        </a:p>
      </dsp:txBody>
      <dsp:txXfrm>
        <a:off x="0" y="2717450"/>
        <a:ext cx="2578893" cy="1163383"/>
      </dsp:txXfrm>
    </dsp:sp>
    <dsp:sp modelId="{2619684A-5F52-47C3-AFB8-32158A1ADF43}">
      <dsp:nvSpPr>
        <dsp:cNvPr id="0" name=""/>
        <dsp:cNvSpPr/>
      </dsp:nvSpPr>
      <dsp:spPr>
        <a:xfrm>
          <a:off x="0" y="1359026"/>
          <a:ext cx="8596312" cy="1163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 dirty="0"/>
            <a:t>If </a:t>
          </a:r>
        </a:p>
      </dsp:txBody>
      <dsp:txXfrm>
        <a:off x="0" y="1359026"/>
        <a:ext cx="2578893" cy="1163383"/>
      </dsp:txXfrm>
    </dsp:sp>
    <dsp:sp modelId="{776A5FCD-3FD0-47BF-903B-6D40D3D43084}">
      <dsp:nvSpPr>
        <dsp:cNvPr id="0" name=""/>
        <dsp:cNvSpPr/>
      </dsp:nvSpPr>
      <dsp:spPr>
        <a:xfrm>
          <a:off x="0" y="603"/>
          <a:ext cx="8596312" cy="1163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 dirty="0"/>
            <a:t>Are at least one </a:t>
          </a:r>
          <a:r>
            <a:rPr lang="fr-BE" sz="2100" kern="1200" dirty="0" err="1"/>
            <a:t>pathways</a:t>
          </a:r>
          <a:r>
            <a:rPr lang="fr-BE" sz="2100" kern="1200" dirty="0"/>
            <a:t> </a:t>
          </a:r>
          <a:r>
            <a:rPr lang="fr-BE" sz="2100" kern="1200" dirty="0" err="1"/>
            <a:t>member</a:t>
          </a:r>
          <a:r>
            <a:rPr lang="fr-BE" sz="2100" kern="1200" dirty="0"/>
            <a:t> of ?</a:t>
          </a:r>
        </a:p>
      </dsp:txBody>
      <dsp:txXfrm>
        <a:off x="0" y="603"/>
        <a:ext cx="2578893" cy="1163383"/>
      </dsp:txXfrm>
    </dsp:sp>
    <dsp:sp modelId="{98E42DA7-862A-46F9-BA71-2033856AF1D6}">
      <dsp:nvSpPr>
        <dsp:cNvPr id="0" name=""/>
        <dsp:cNvSpPr/>
      </dsp:nvSpPr>
      <dsp:spPr>
        <a:xfrm>
          <a:off x="4770239" y="98123"/>
          <a:ext cx="1462800" cy="9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Initial </a:t>
          </a:r>
          <a:r>
            <a:rPr lang="fr-BE" sz="1900" kern="1200" dirty="0" err="1"/>
            <a:t>Pathway</a:t>
          </a:r>
          <a:r>
            <a:rPr lang="fr-BE" sz="1900" kern="1200" dirty="0"/>
            <a:t> </a:t>
          </a:r>
          <a:r>
            <a:rPr lang="fr-BE" sz="1900" kern="1200" dirty="0" err="1"/>
            <a:t>list</a:t>
          </a:r>
          <a:r>
            <a:rPr lang="fr-BE" sz="1900" kern="1200" dirty="0"/>
            <a:t> </a:t>
          </a:r>
        </a:p>
      </dsp:txBody>
      <dsp:txXfrm>
        <a:off x="4798802" y="126686"/>
        <a:ext cx="1405674" cy="918074"/>
      </dsp:txXfrm>
    </dsp:sp>
    <dsp:sp modelId="{04AAF919-9194-4252-A4B9-75BF83573DE0}">
      <dsp:nvSpPr>
        <dsp:cNvPr id="0" name=""/>
        <dsp:cNvSpPr/>
      </dsp:nvSpPr>
      <dsp:spPr>
        <a:xfrm>
          <a:off x="4550819" y="1073323"/>
          <a:ext cx="950820" cy="390080"/>
        </a:xfrm>
        <a:custGeom>
          <a:avLst/>
          <a:gdLst/>
          <a:ahLst/>
          <a:cxnLst/>
          <a:rect l="0" t="0" r="0" b="0"/>
          <a:pathLst>
            <a:path>
              <a:moveTo>
                <a:pt x="950820" y="0"/>
              </a:moveTo>
              <a:lnTo>
                <a:pt x="950820" y="195040"/>
              </a:lnTo>
              <a:lnTo>
                <a:pt x="0" y="195040"/>
              </a:lnTo>
              <a:lnTo>
                <a:pt x="0" y="3900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000EC-3EBA-4BF8-8343-77655C713109}">
      <dsp:nvSpPr>
        <dsp:cNvPr id="0" name=""/>
        <dsp:cNvSpPr/>
      </dsp:nvSpPr>
      <dsp:spPr>
        <a:xfrm>
          <a:off x="3819419" y="1463403"/>
          <a:ext cx="1462800" cy="9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yes</a:t>
          </a:r>
        </a:p>
      </dsp:txBody>
      <dsp:txXfrm>
        <a:off x="3847982" y="1491966"/>
        <a:ext cx="1405674" cy="918074"/>
      </dsp:txXfrm>
    </dsp:sp>
    <dsp:sp modelId="{96DEB33E-9A10-4D8C-B3B9-79BD352FE21D}">
      <dsp:nvSpPr>
        <dsp:cNvPr id="0" name=""/>
        <dsp:cNvSpPr/>
      </dsp:nvSpPr>
      <dsp:spPr>
        <a:xfrm>
          <a:off x="4505099" y="2438603"/>
          <a:ext cx="91440" cy="390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0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25DD9-66A8-44BE-9B0A-5CE155AED70F}">
      <dsp:nvSpPr>
        <dsp:cNvPr id="0" name=""/>
        <dsp:cNvSpPr/>
      </dsp:nvSpPr>
      <dsp:spPr>
        <a:xfrm>
          <a:off x="3819419" y="2828683"/>
          <a:ext cx="1462800" cy="9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 err="1"/>
            <a:t>link</a:t>
          </a:r>
          <a:endParaRPr lang="fr-BE" sz="1900" kern="1200" dirty="0"/>
        </a:p>
      </dsp:txBody>
      <dsp:txXfrm>
        <a:off x="3847982" y="2857246"/>
        <a:ext cx="1405674" cy="918074"/>
      </dsp:txXfrm>
    </dsp:sp>
    <dsp:sp modelId="{C4FD787D-C377-4F0B-A1BD-31638106DE5F}">
      <dsp:nvSpPr>
        <dsp:cNvPr id="0" name=""/>
        <dsp:cNvSpPr/>
      </dsp:nvSpPr>
      <dsp:spPr>
        <a:xfrm>
          <a:off x="5501639" y="1073323"/>
          <a:ext cx="950820" cy="390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40"/>
              </a:lnTo>
              <a:lnTo>
                <a:pt x="950820" y="195040"/>
              </a:lnTo>
              <a:lnTo>
                <a:pt x="950820" y="39008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9A5F1-994E-40D0-8937-B90E9FCFF07F}">
      <dsp:nvSpPr>
        <dsp:cNvPr id="0" name=""/>
        <dsp:cNvSpPr/>
      </dsp:nvSpPr>
      <dsp:spPr>
        <a:xfrm>
          <a:off x="5721059" y="1463403"/>
          <a:ext cx="1462800" cy="9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no</a:t>
          </a:r>
        </a:p>
      </dsp:txBody>
      <dsp:txXfrm>
        <a:off x="5749622" y="1491966"/>
        <a:ext cx="1405674" cy="918074"/>
      </dsp:txXfrm>
    </dsp:sp>
    <dsp:sp modelId="{4950B852-6BA9-4C08-9B68-380841F5EFBD}">
      <dsp:nvSpPr>
        <dsp:cNvPr id="0" name=""/>
        <dsp:cNvSpPr/>
      </dsp:nvSpPr>
      <dsp:spPr>
        <a:xfrm>
          <a:off x="6406739" y="2438603"/>
          <a:ext cx="91440" cy="3900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00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443F8-F51E-4787-B626-84FD5C458A0D}">
      <dsp:nvSpPr>
        <dsp:cNvPr id="0" name=""/>
        <dsp:cNvSpPr/>
      </dsp:nvSpPr>
      <dsp:spPr>
        <a:xfrm>
          <a:off x="5721059" y="2828683"/>
          <a:ext cx="1462800" cy="975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900" kern="1200" dirty="0"/>
            <a:t>No </a:t>
          </a:r>
          <a:r>
            <a:rPr lang="fr-BE" sz="1900" kern="1200" dirty="0" err="1"/>
            <a:t>link</a:t>
          </a:r>
          <a:r>
            <a:rPr lang="fr-BE" sz="1900" kern="1200" dirty="0"/>
            <a:t>  </a:t>
          </a:r>
        </a:p>
      </dsp:txBody>
      <dsp:txXfrm>
        <a:off x="5749622" y="2857246"/>
        <a:ext cx="1405674" cy="91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291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4376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20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9925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75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0514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646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4099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3749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4964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9724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292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7123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378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025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7645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F91A-3360-4D79-8F15-9628427F0401}" type="datetimeFigureOut">
              <a:rPr lang="fr-BE" smtClean="0"/>
              <a:t>02-12-20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5DB6D2-E2FA-4F86-9689-1EB19EDBAFDF}" type="slidenum">
              <a:rPr lang="fr-BE" smtClean="0"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6931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nome.jp/keg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43EAF627-AB19-4936-8D82-3AEED4F9F1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19634" r="13157" b="9091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8D0547-C5C0-453D-950A-F02018FE3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6814" y="256005"/>
            <a:ext cx="6439342" cy="3176587"/>
          </a:xfrm>
        </p:spPr>
        <p:txBody>
          <a:bodyPr>
            <a:normAutofit/>
          </a:bodyPr>
          <a:lstStyle/>
          <a:p>
            <a:r>
              <a:rPr lang="fr-BE" sz="4800" u="sng" dirty="0"/>
              <a:t>A </a:t>
            </a:r>
            <a:r>
              <a:rPr lang="en-GB" sz="4800" u="sng" dirty="0"/>
              <a:t>programming</a:t>
            </a:r>
            <a:r>
              <a:rPr lang="fr-BE" sz="4800" u="sng" dirty="0"/>
              <a:t> </a:t>
            </a:r>
            <a:r>
              <a:rPr lang="en-GB" sz="4800" u="sng" dirty="0"/>
              <a:t>approach to drug interaction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EDD50D-39C1-42CD-9335-4335F943D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51" y="5761099"/>
            <a:ext cx="5492359" cy="109690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For the </a:t>
            </a:r>
            <a:r>
              <a:rPr lang="en-GB" sz="2000" dirty="0" err="1"/>
              <a:t>progrraming</a:t>
            </a:r>
            <a:r>
              <a:rPr lang="en-GB" sz="2000" dirty="0"/>
              <a:t> in life </a:t>
            </a:r>
            <a:r>
              <a:rPr lang="en-GB" sz="2000" dirty="0" err="1"/>
              <a:t>sience</a:t>
            </a:r>
            <a:r>
              <a:rPr lang="en-GB" sz="2000" dirty="0"/>
              <a:t>  practical ;by Lukas Bowen , Alexander Leonidas &amp; Wladimir Lefebure 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33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D686FDD-0476-4CC4-B676-B8422C5C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Advantages</a:t>
            </a:r>
            <a:r>
              <a:rPr lang="fr-BE" dirty="0"/>
              <a:t> and </a:t>
            </a:r>
            <a:r>
              <a:rPr lang="fr-BE" dirty="0" err="1"/>
              <a:t>limitiations</a:t>
            </a:r>
            <a:r>
              <a:rPr lang="fr-BE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C309DE-E224-4ADC-BD05-2CAA6850B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Pro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11A3BD-D35D-448E-A512-0B196920F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654538" cy="4120755"/>
          </a:xfrm>
        </p:spPr>
        <p:txBody>
          <a:bodyPr>
            <a:normAutofit lnSpcReduction="10000"/>
          </a:bodyPr>
          <a:lstStyle/>
          <a:p>
            <a:r>
              <a:rPr lang="fr-BE" sz="2800" dirty="0"/>
              <a:t>-the </a:t>
            </a:r>
            <a:r>
              <a:rPr lang="fr-BE" sz="2800" dirty="0" err="1"/>
              <a:t>simplicity</a:t>
            </a:r>
            <a:endParaRPr lang="fr-BE" sz="2800" dirty="0"/>
          </a:p>
          <a:p>
            <a:r>
              <a:rPr lang="fr-BE" sz="2800" dirty="0"/>
              <a:t>- the </a:t>
            </a:r>
            <a:r>
              <a:rPr lang="fr-BE" sz="2800" dirty="0" err="1"/>
              <a:t>modulaity</a:t>
            </a:r>
            <a:r>
              <a:rPr lang="fr-BE" sz="2800" dirty="0"/>
              <a:t> </a:t>
            </a:r>
          </a:p>
          <a:p>
            <a:r>
              <a:rPr lang="fr-BE" sz="2800" dirty="0"/>
              <a:t>A quick </a:t>
            </a:r>
            <a:r>
              <a:rPr lang="fr-BE" sz="2800" dirty="0" err="1"/>
              <a:t>visual</a:t>
            </a:r>
            <a:r>
              <a:rPr lang="fr-BE" sz="2800" dirty="0"/>
              <a:t> </a:t>
            </a:r>
            <a:r>
              <a:rPr lang="fr-BE" sz="2800" dirty="0" err="1"/>
              <a:t>interpretation</a:t>
            </a:r>
            <a:endParaRPr lang="fr-BE" sz="2800" dirty="0"/>
          </a:p>
          <a:p>
            <a:r>
              <a:rPr lang="fr-BE" sz="2800" dirty="0" err="1"/>
              <a:t>Narrowing</a:t>
            </a:r>
            <a:r>
              <a:rPr lang="fr-BE" sz="2800" dirty="0"/>
              <a:t> down data</a:t>
            </a:r>
          </a:p>
          <a:p>
            <a:r>
              <a:rPr lang="fr-BE" sz="2800" dirty="0"/>
              <a:t> A good </a:t>
            </a:r>
            <a:r>
              <a:rPr lang="fr-BE" sz="2800" dirty="0" err="1"/>
              <a:t>prelimanary</a:t>
            </a:r>
            <a:r>
              <a:rPr lang="fr-BE" sz="2800" dirty="0"/>
              <a:t> </a:t>
            </a:r>
            <a:r>
              <a:rPr lang="fr-BE" sz="2800" dirty="0" err="1"/>
              <a:t>step</a:t>
            </a:r>
            <a:r>
              <a:rPr lang="fr-BE" sz="2800" dirty="0"/>
              <a:t>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DF5F9AB-278E-48A5-B9E9-2C38FBD92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/>
              <a:t>con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9076FE3-67F7-4FF7-BE49-AD8CB54B60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BE" sz="2800" dirty="0" err="1"/>
              <a:t>Dependent</a:t>
            </a:r>
            <a:r>
              <a:rPr lang="fr-BE" sz="2800" dirty="0"/>
              <a:t> on the </a:t>
            </a:r>
            <a:r>
              <a:rPr lang="fr-BE" sz="2800" dirty="0" err="1"/>
              <a:t>database</a:t>
            </a:r>
            <a:r>
              <a:rPr lang="fr-BE" sz="2800" dirty="0"/>
              <a:t> structure </a:t>
            </a:r>
          </a:p>
          <a:p>
            <a:r>
              <a:rPr lang="fr-BE" sz="2800" dirty="0"/>
              <a:t>A top to </a:t>
            </a:r>
            <a:r>
              <a:rPr lang="fr-BE" sz="2800" dirty="0" err="1"/>
              <a:t>bottom</a:t>
            </a:r>
            <a:r>
              <a:rPr lang="fr-BE" sz="2800" dirty="0"/>
              <a:t> </a:t>
            </a:r>
            <a:r>
              <a:rPr lang="fr-BE" sz="2800" dirty="0" err="1"/>
              <a:t>aprroach</a:t>
            </a:r>
            <a:r>
              <a:rPr lang="fr-BE" sz="2800" dirty="0"/>
              <a:t> </a:t>
            </a:r>
          </a:p>
          <a:p>
            <a:r>
              <a:rPr lang="fr-BE" sz="2800" dirty="0"/>
              <a:t>An </a:t>
            </a:r>
            <a:r>
              <a:rPr lang="fr-BE" sz="2800" dirty="0" err="1"/>
              <a:t>emphasis</a:t>
            </a:r>
            <a:r>
              <a:rPr lang="fr-BE" sz="2800" dirty="0"/>
              <a:t> on </a:t>
            </a:r>
            <a:r>
              <a:rPr lang="fr-BE" sz="2800" dirty="0" err="1"/>
              <a:t>pharmacodynamics</a:t>
            </a:r>
            <a:endParaRPr lang="fr-BE" sz="2800" dirty="0"/>
          </a:p>
          <a:p>
            <a:r>
              <a:rPr lang="fr-BE" sz="2800" dirty="0" err="1"/>
              <a:t>Presicion</a:t>
            </a:r>
            <a:endParaRPr lang="fr-BE" sz="2800" dirty="0"/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5391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15233-DB8B-47E2-AEFE-F23EB3BC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1D7C1-1300-4377-A374-8124A260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948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C2C0C-1287-4D54-9008-D4A4AF48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 Possible </a:t>
            </a:r>
            <a:r>
              <a:rPr lang="fr-BE" dirty="0" err="1"/>
              <a:t>improverment</a:t>
            </a:r>
            <a:r>
              <a:rPr lang="fr-BE" dirty="0"/>
              <a:t>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19809D1-21B6-4C76-A906-F1A0089D407A}"/>
              </a:ext>
            </a:extLst>
          </p:cNvPr>
          <p:cNvSpPr/>
          <p:nvPr/>
        </p:nvSpPr>
        <p:spPr>
          <a:xfrm>
            <a:off x="878883" y="3084551"/>
            <a:ext cx="281671" cy="3444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31E9A6-E7B5-426D-96B2-945B243FC23D}"/>
              </a:ext>
            </a:extLst>
          </p:cNvPr>
          <p:cNvSpPr/>
          <p:nvPr/>
        </p:nvSpPr>
        <p:spPr>
          <a:xfrm>
            <a:off x="878882" y="2072269"/>
            <a:ext cx="281671" cy="34444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C8C1161-A057-4084-A665-3013725D6EEC}"/>
              </a:ext>
            </a:extLst>
          </p:cNvPr>
          <p:cNvSpPr/>
          <p:nvPr/>
        </p:nvSpPr>
        <p:spPr>
          <a:xfrm>
            <a:off x="878883" y="2578410"/>
            <a:ext cx="281671" cy="34444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A05A53-A4C6-4DAC-BD0D-5B03456C4A94}"/>
              </a:ext>
            </a:extLst>
          </p:cNvPr>
          <p:cNvSpPr txBox="1"/>
          <p:nvPr/>
        </p:nvSpPr>
        <p:spPr>
          <a:xfrm>
            <a:off x="2029522" y="2175728"/>
            <a:ext cx="7520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graduation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 the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pathways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0CC352-9AD2-451E-9C2F-65F2595B68D4}"/>
              </a:ext>
            </a:extLst>
          </p:cNvPr>
          <p:cNvCxnSpPr>
            <a:cxnSpLocks/>
          </p:cNvCxnSpPr>
          <p:nvPr/>
        </p:nvCxnSpPr>
        <p:spPr>
          <a:xfrm flipV="1">
            <a:off x="864013" y="4125951"/>
            <a:ext cx="607948" cy="835105"/>
          </a:xfrm>
          <a:prstGeom prst="straightConnector1">
            <a:avLst/>
          </a:prstGeom>
          <a:ln w="635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7792BF9-0BBE-4086-8C69-8D06225E61A6}"/>
              </a:ext>
            </a:extLst>
          </p:cNvPr>
          <p:cNvCxnSpPr>
            <a:cxnSpLocks/>
          </p:cNvCxnSpPr>
          <p:nvPr/>
        </p:nvCxnSpPr>
        <p:spPr>
          <a:xfrm flipH="1" flipV="1">
            <a:off x="878882" y="4125951"/>
            <a:ext cx="593079" cy="80165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DA1DD6FE-778D-43E3-BD05-61771473C96A}"/>
              </a:ext>
            </a:extLst>
          </p:cNvPr>
          <p:cNvSpPr txBox="1"/>
          <p:nvPr/>
        </p:nvSpPr>
        <p:spPr>
          <a:xfrm>
            <a:off x="1752600" y="4130059"/>
            <a:ext cx="7797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validation on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allready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interraction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base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8A07F-1213-4982-81C2-42C067D0E85C}"/>
              </a:ext>
            </a:extLst>
          </p:cNvPr>
          <p:cNvSpPr/>
          <p:nvPr/>
        </p:nvSpPr>
        <p:spPr>
          <a:xfrm>
            <a:off x="587195" y="5325070"/>
            <a:ext cx="2199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vs 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CA9CFC0-805C-4AF7-B94D-60CCFF6C7C7A}"/>
              </a:ext>
            </a:extLst>
          </p:cNvPr>
          <p:cNvSpPr txBox="1"/>
          <p:nvPr/>
        </p:nvSpPr>
        <p:spPr>
          <a:xfrm>
            <a:off x="2786411" y="5676900"/>
            <a:ext cx="648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Appoach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pharmacocinetics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fr-B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specifing</a:t>
            </a:r>
            <a:r>
              <a:rPr lang="fr-B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structure</a:t>
            </a:r>
          </a:p>
        </p:txBody>
      </p:sp>
    </p:spTree>
    <p:extLst>
      <p:ext uri="{BB962C8B-B14F-4D97-AF65-F5344CB8AC3E}">
        <p14:creationId xmlns:p14="http://schemas.microsoft.com/office/powerpoint/2010/main" val="263575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E4396-CD25-4602-A2AC-893ED1CF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KEGG ID structures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E8060-A790-4E20-8F88-05428ECB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Kyoto Encyclopedia of Genes and Genomes</a:t>
            </a:r>
          </a:p>
          <a:p>
            <a:pPr marL="0" indent="0">
              <a:buNone/>
            </a:pPr>
            <a:endParaRPr lang="fr-BE" sz="2800" dirty="0"/>
          </a:p>
          <a:p>
            <a:pPr marL="0" indent="0">
              <a:buNone/>
            </a:pPr>
            <a:r>
              <a:rPr lang="fr-BE" sz="2800" dirty="0"/>
              <a:t>For compounds : C or D  and 5 Numbers </a:t>
            </a:r>
          </a:p>
          <a:p>
            <a:pPr marL="0" indent="0">
              <a:buNone/>
            </a:pPr>
            <a:endParaRPr lang="fr-BE" sz="2800" dirty="0"/>
          </a:p>
          <a:p>
            <a:pPr marL="0" indent="0">
              <a:buNone/>
            </a:pPr>
            <a:r>
              <a:rPr lang="fr-BE" sz="2800" dirty="0" err="1"/>
              <a:t>Pathways</a:t>
            </a:r>
            <a:r>
              <a:rPr lang="fr-BE" sz="2800" dirty="0"/>
              <a:t> change </a:t>
            </a:r>
            <a:r>
              <a:rPr lang="fr-BE" sz="2800" dirty="0" err="1"/>
              <a:t>depending</a:t>
            </a:r>
            <a:r>
              <a:rPr lang="fr-BE" sz="2800" dirty="0"/>
              <a:t> if </a:t>
            </a:r>
            <a:r>
              <a:rPr lang="fr-BE" sz="2800" dirty="0" err="1"/>
              <a:t>conisdered</a:t>
            </a:r>
            <a:r>
              <a:rPr lang="fr-BE" sz="2800" dirty="0"/>
              <a:t> as a </a:t>
            </a:r>
            <a:r>
              <a:rPr lang="fr-BE" sz="2800" dirty="0" err="1"/>
              <a:t>coupound</a:t>
            </a:r>
            <a:r>
              <a:rPr lang="fr-BE" sz="2800" dirty="0"/>
              <a:t> or a </a:t>
            </a:r>
            <a:r>
              <a:rPr lang="fr-BE" sz="2800" dirty="0" err="1"/>
              <a:t>drug</a:t>
            </a:r>
            <a:r>
              <a:rPr lang="fr-BE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44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 descr="Une image contenant texte, homme, verres, personne&#10;&#10;Description générée automatiquement">
            <a:extLst>
              <a:ext uri="{FF2B5EF4-FFF2-40B4-BE49-F238E27FC236}">
                <a16:creationId xmlns:a16="http://schemas.microsoft.com/office/drawing/2014/main" id="{7D78EB8E-1ECE-4625-AAE4-37B891CC4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480060"/>
            <a:ext cx="11266255" cy="5897880"/>
          </a:xfrm>
        </p:spPr>
      </p:pic>
    </p:spTree>
    <p:extLst>
      <p:ext uri="{BB962C8B-B14F-4D97-AF65-F5344CB8AC3E}">
        <p14:creationId xmlns:p14="http://schemas.microsoft.com/office/powerpoint/2010/main" val="392971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8A130-472A-462A-9B98-286A2008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6638"/>
            <a:ext cx="9006373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Why are those interaction relevant nowadays ? </a:t>
            </a:r>
            <a:br>
              <a:rPr lang="fr-BE" dirty="0"/>
            </a:br>
            <a:endParaRPr lang="fr-BE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FC1DD48-0884-4C58-B394-A1E91C5D8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8019"/>
              </p:ext>
            </p:extLst>
          </p:nvPr>
        </p:nvGraphicFramePr>
        <p:xfrm>
          <a:off x="1" y="1806498"/>
          <a:ext cx="9478536" cy="481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3FCC14F-3DC0-410D-BAE5-DCDDFF66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But not always negative …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62FB956-B66A-4A50-A808-FFFFB599E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51" y="934222"/>
            <a:ext cx="7025269" cy="38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8DABC-DEE9-4D30-96B4-BF37EF64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64" y="301325"/>
            <a:ext cx="8596668" cy="1320800"/>
          </a:xfrm>
        </p:spPr>
        <p:txBody>
          <a:bodyPr/>
          <a:lstStyle/>
          <a:p>
            <a:r>
              <a:rPr lang="fr-BE" dirty="0" err="1"/>
              <a:t>Pharmacocinetics</a:t>
            </a:r>
            <a:r>
              <a:rPr lang="fr-BE" dirty="0"/>
              <a:t> VS </a:t>
            </a:r>
            <a:r>
              <a:rPr lang="fr-BE" dirty="0" err="1"/>
              <a:t>pharmacodynamics</a:t>
            </a:r>
            <a:endParaRPr lang="fr-B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23411CE-3F6E-46B9-B276-C364A654CD97}"/>
              </a:ext>
            </a:extLst>
          </p:cNvPr>
          <p:cNvSpPr/>
          <p:nvPr/>
        </p:nvSpPr>
        <p:spPr>
          <a:xfrm>
            <a:off x="5534349" y="2139417"/>
            <a:ext cx="4918061" cy="4632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0C114ED-6089-48B2-B85A-EFBA72ED0747}"/>
              </a:ext>
            </a:extLst>
          </p:cNvPr>
          <p:cNvSpPr/>
          <p:nvPr/>
        </p:nvSpPr>
        <p:spPr>
          <a:xfrm>
            <a:off x="334537" y="2100387"/>
            <a:ext cx="4918061" cy="475761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9A4EF7-8318-47A7-BE9E-E300832E9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38" y="4455772"/>
            <a:ext cx="3049281" cy="20183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15F0AD-E03C-4234-BB3A-FB72A0F734DB}"/>
              </a:ext>
            </a:extLst>
          </p:cNvPr>
          <p:cNvSpPr txBox="1"/>
          <p:nvPr/>
        </p:nvSpPr>
        <p:spPr>
          <a:xfrm>
            <a:off x="1382751" y="3144644"/>
            <a:ext cx="2676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Biodisponibility</a:t>
            </a:r>
            <a:r>
              <a:rPr lang="fr-BE" dirty="0"/>
              <a:t> distribution</a:t>
            </a:r>
          </a:p>
          <a:p>
            <a:r>
              <a:rPr lang="fr-BE" dirty="0" err="1"/>
              <a:t>Metabollisme</a:t>
            </a:r>
            <a:endParaRPr lang="fr-BE" dirty="0"/>
          </a:p>
          <a:p>
            <a:r>
              <a:rPr lang="fr-BE" dirty="0" err="1"/>
              <a:t>Clearence</a:t>
            </a:r>
            <a:r>
              <a:rPr lang="fr-BE" dirty="0"/>
              <a:t> </a:t>
            </a:r>
          </a:p>
          <a:p>
            <a:endParaRPr lang="fr-BE" dirty="0"/>
          </a:p>
          <a:p>
            <a:endParaRPr lang="fr-BE" dirty="0"/>
          </a:p>
        </p:txBody>
      </p:sp>
      <p:pic>
        <p:nvPicPr>
          <p:cNvPr id="1030" name="Picture 6" descr="Relations concentration – effets">
            <a:extLst>
              <a:ext uri="{FF2B5EF4-FFF2-40B4-BE49-F238E27FC236}">
                <a16:creationId xmlns:a16="http://schemas.microsoft.com/office/drawing/2014/main" id="{6D4583EC-54FD-4888-89B3-B39BF634F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10" y="4455772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F011E08-17B8-4E98-9112-73DA2F31AD07}"/>
              </a:ext>
            </a:extLst>
          </p:cNvPr>
          <p:cNvSpPr txBox="1"/>
          <p:nvPr/>
        </p:nvSpPr>
        <p:spPr>
          <a:xfrm>
            <a:off x="6757640" y="3139808"/>
            <a:ext cx="276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Modulate</a:t>
            </a:r>
            <a:r>
              <a:rPr lang="fr-BE" dirty="0"/>
              <a:t> </a:t>
            </a:r>
            <a:r>
              <a:rPr lang="fr-BE" dirty="0" err="1"/>
              <a:t>effects</a:t>
            </a:r>
            <a:endParaRPr lang="fr-BE" dirty="0"/>
          </a:p>
          <a:p>
            <a:r>
              <a:rPr lang="fr-BE" dirty="0" err="1"/>
              <a:t>Inhibits</a:t>
            </a:r>
            <a:r>
              <a:rPr lang="fr-BE" dirty="0"/>
              <a:t>/potentialisation</a:t>
            </a:r>
          </a:p>
          <a:p>
            <a:r>
              <a:rPr lang="fr-BE" dirty="0" err="1"/>
              <a:t>Exposure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constant</a:t>
            </a:r>
          </a:p>
        </p:txBody>
      </p:sp>
    </p:spTree>
    <p:extLst>
      <p:ext uri="{BB962C8B-B14F-4D97-AF65-F5344CB8AC3E}">
        <p14:creationId xmlns:p14="http://schemas.microsoft.com/office/powerpoint/2010/main" val="35080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83BBD-0558-45C3-AA6D-9678EF01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Dealing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potential</a:t>
            </a:r>
            <a:r>
              <a:rPr lang="fr-BE" dirty="0"/>
              <a:t> </a:t>
            </a:r>
            <a:r>
              <a:rPr lang="fr-BE" dirty="0" err="1"/>
              <a:t>interraction</a:t>
            </a:r>
            <a:endParaRPr lang="fr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0CAE5C-3739-4D94-B82D-D1F2C60E3D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393" y="4053680"/>
            <a:ext cx="2832855" cy="28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281484-9D39-41DF-ACDF-FDFFBDC5C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0" y="1281167"/>
            <a:ext cx="8025414" cy="523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9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9ADD2-5608-487F-AD49-F3FB90C5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290" y="5537200"/>
            <a:ext cx="8596668" cy="1320800"/>
          </a:xfrm>
        </p:spPr>
        <p:txBody>
          <a:bodyPr/>
          <a:lstStyle/>
          <a:p>
            <a:r>
              <a:rPr lang="fr-BE" dirty="0"/>
              <a:t>A simple </a:t>
            </a:r>
            <a:r>
              <a:rPr lang="fr-BE" dirty="0" err="1"/>
              <a:t>potuslate</a:t>
            </a:r>
            <a:r>
              <a:rPr lang="fr-BE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8E6ED-AE28-4431-A55F-E1D68478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237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 Two drugs that share at least  a common pathway or system ,will most likely  interact »</a:t>
            </a:r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L.A.W 2020</a:t>
            </a:r>
          </a:p>
        </p:txBody>
      </p:sp>
    </p:spTree>
    <p:extLst>
      <p:ext uri="{BB962C8B-B14F-4D97-AF65-F5344CB8AC3E}">
        <p14:creationId xmlns:p14="http://schemas.microsoft.com/office/powerpoint/2010/main" val="352312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96C1D-076F-4258-9762-B1046115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07" y="364273"/>
            <a:ext cx="8596668" cy="1320800"/>
          </a:xfrm>
        </p:spPr>
        <p:txBody>
          <a:bodyPr/>
          <a:lstStyle/>
          <a:p>
            <a:r>
              <a:rPr lang="fr-BE" dirty="0"/>
              <a:t>2 </a:t>
            </a:r>
            <a:r>
              <a:rPr lang="fr-BE" dirty="0" err="1"/>
              <a:t>sparql</a:t>
            </a:r>
            <a:r>
              <a:rPr lang="fr-BE" dirty="0"/>
              <a:t> entry point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06D4B65-5712-41FD-8AE3-2E4984B58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66848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26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6E71A-2380-42A7-A31F-23E233AA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drug</a:t>
            </a:r>
            <a:r>
              <a:rPr lang="fr-BE" dirty="0"/>
              <a:t> use to </a:t>
            </a:r>
            <a:r>
              <a:rPr lang="fr-BE" dirty="0" err="1"/>
              <a:t>treat</a:t>
            </a:r>
            <a:r>
              <a:rPr lang="fr-BE" dirty="0"/>
              <a:t> […]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34DE083-0C8E-49D7-AA49-0CCB71C13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13469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22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65055-721C-4863-BF67-AF0AE449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715" y="3440575"/>
            <a:ext cx="8596668" cy="1320800"/>
          </a:xfrm>
        </p:spPr>
        <p:txBody>
          <a:bodyPr/>
          <a:lstStyle/>
          <a:p>
            <a:r>
              <a:rPr lang="fr-BE" dirty="0"/>
              <a:t>A live </a:t>
            </a:r>
            <a:r>
              <a:rPr lang="fr-BE" dirty="0" err="1"/>
              <a:t>demonstration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693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255</Words>
  <Application>Microsoft Office PowerPoint</Application>
  <PresentationFormat>Grand écran</PresentationFormat>
  <Paragraphs>58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Facette</vt:lpstr>
      <vt:lpstr>A programming approach to drug interaction </vt:lpstr>
      <vt:lpstr>Why are those interaction relevant nowadays ?  </vt:lpstr>
      <vt:lpstr>But not always negative …</vt:lpstr>
      <vt:lpstr>Pharmacocinetics VS pharmacodynamics</vt:lpstr>
      <vt:lpstr>Dealing with potential interraction</vt:lpstr>
      <vt:lpstr>A simple potuslate </vt:lpstr>
      <vt:lpstr>2 sparql entry point </vt:lpstr>
      <vt:lpstr>For each drug use to treat […]</vt:lpstr>
      <vt:lpstr>A live demonstration</vt:lpstr>
      <vt:lpstr>Advantages and limitiations </vt:lpstr>
      <vt:lpstr>Présentation PowerPoint</vt:lpstr>
      <vt:lpstr> Possible improverment </vt:lpstr>
      <vt:lpstr>KEGG ID structures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programming approach to drug interaction </dc:title>
  <dc:creator>Lefebure, Wladimir (Stud. MSP)</dc:creator>
  <cp:lastModifiedBy>Lefebure, Wladimir (Stud. MSP)</cp:lastModifiedBy>
  <cp:revision>5</cp:revision>
  <dcterms:created xsi:type="dcterms:W3CDTF">2020-12-03T16:21:49Z</dcterms:created>
  <dcterms:modified xsi:type="dcterms:W3CDTF">2020-12-03T17:07:07Z</dcterms:modified>
</cp:coreProperties>
</file>