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DDB93F1-8082-40E0-ADFD-A71CFE98EA1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404200" y="6985440"/>
            <a:ext cx="1471320" cy="398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This is a test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Can you see this?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