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8404200" y="6985440"/>
            <a:ext cx="1470960" cy="397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404200" y="6985440"/>
            <a:ext cx="1470960" cy="397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 strike="noStrike">
                <a:latin typeface="Arial"/>
              </a:rPr>
              <a:t>Code.org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17 FEB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8400" cy="752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