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61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27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C169-13AB-8B4E-AC89-705A98F1A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C396-9EEA-0B47-B541-FBCF750B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B354-4D4E-E144-A508-E502DE7B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D86B-12D3-0647-A677-9D7B0455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50B1-97F7-5E4C-AF39-E815D97C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815C-DBE3-8048-8B8C-8D8015A6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F1835-C4B9-7D43-ABD0-E0C53773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63CAF-DDB1-604C-9BCD-8D4A5AAD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DECA-BB7C-5142-844C-56C16ECB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E95A-7941-7F4A-897E-CF9EB6E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C1FD9-862E-4C49-8231-93F8AEB0B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47B6B-B35D-944D-A831-F23003A69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78F3-AF29-FE45-85A1-EFFEC402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7E15-D39A-054A-91AB-D7DCC483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6A44-33EC-8C4A-920D-2F0B79E5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9309-FDA2-1D49-8AFC-5686C10D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2BC9-F844-774A-90E3-CA2EF8C45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E6ED-CF0D-524E-B706-8E4D8AE5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C9BC-8E53-F443-9FE5-2DC272D7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D0D72-DEF7-0647-866D-96245E32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59DB-119C-7D47-898A-9D7EB19A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E6417-AEE0-604D-95F0-194582E7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5238-55E8-A04B-89A3-A5BBCAC2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10F7-46E4-EF4B-80EE-9DE44F76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87A2-2E9A-3243-88D2-11BB0DA1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4B50-EA15-174B-9D05-8B06C1D7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39E0-0909-5C4D-8CF0-D4BAAE5B1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9F216-E5F4-6E44-BD77-5C80E7E9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D874C-3863-7C40-BF18-9806DE0C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CE29D-66B4-874A-AD7D-9956DB2E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92B6-EE33-4A49-A3EF-6656BA37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D88D-113E-E344-959F-5B55E30F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BB55-01FF-2844-88B2-818F3C93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A32F2-5BCF-5F4A-A3BC-FA8FFA39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71C7E-BC18-9941-B579-DD29FB766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C93FE-1409-BB44-BEDE-3BF310BD3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58BEF-3699-6443-ABD0-4D9F99CD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0FB58-6A31-A24B-B5A9-CD9FAB31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6DF75-F7F2-DA44-85BD-A232A6AF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1D84-4627-3147-B291-7B5B03A6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D20F0-3263-2845-AD91-60B21399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B3A11-3AEB-8E4A-9BDF-306DC88E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719AD-9128-6848-BD86-D6F83F8D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468A1-2679-E44C-A756-AC56CE3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B8A13-B0C0-B541-BE9E-62D7179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6415-4039-3647-8DA6-93A42C0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52CB-1BAF-2946-97EB-18D6E153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CA85-8D60-DB4A-914A-A5E4EEFC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BE776-F103-844C-8EEE-240E319AD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4781-AAB7-4A46-9FC0-E5E4DDB3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C772C-C75F-D640-903A-EE659488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D9AB-C4BD-9D49-BAB3-803DBF55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F32A-BE8A-7A4D-A801-A77B88D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BDA6D-FC2A-CA4E-9B8F-06AE175C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C6F5-A8E9-4046-9C79-0CF9E3E1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D3F1-ABD5-6E4A-A312-5EA9D0C6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CE20B-82F2-BB4C-B1A4-E089EA19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F10C-3BA4-414B-86A5-20E5A690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3C779-0849-3F4C-977D-D39471EA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8E2C-C927-9F4A-B651-4BFC38B5D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A07F7-562A-FD4F-949B-D7D6BEE2D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14F3-8ED1-064C-B155-A601BCFE6C7A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BBCC-4191-8A49-9310-65885B0B6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86CF-9646-1444-A342-F0420DABD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9E32-A9DA-7F44-9BB6-356B53D2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66C79AB-7994-3E42-8424-C28292F5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3081866"/>
            <a:ext cx="4165600" cy="3509433"/>
          </a:xfrm>
          <a:prstGeom prst="rect">
            <a:avLst/>
          </a:prstGeom>
        </p:spPr>
      </p:pic>
      <p:pic>
        <p:nvPicPr>
          <p:cNvPr id="8" name="Picture 7" descr="A picture containing meter, photo, black, sitting&#10;&#10;Description automatically generated">
            <a:extLst>
              <a:ext uri="{FF2B5EF4-FFF2-40B4-BE49-F238E27FC236}">
                <a16:creationId xmlns:a16="http://schemas.microsoft.com/office/drawing/2014/main" id="{ED683D9A-700F-FB44-80A0-56F779D2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402166"/>
            <a:ext cx="821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77C9-8CFC-9E4C-8570-FE66A01D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393A-0097-3749-AB3B-41CF871F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Online space for me to advertise myself as a developer</a:t>
            </a:r>
          </a:p>
          <a:p>
            <a:r>
              <a:rPr lang="en-US" dirty="0"/>
              <a:t>Portfolio site/ online resume</a:t>
            </a:r>
          </a:p>
          <a:p>
            <a:r>
              <a:rPr lang="en-US" dirty="0"/>
              <a:t>Test my skills on the frontend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DFF6543-3746-A048-B158-8D999314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2293207"/>
            <a:ext cx="4250266" cy="41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7DA7-C208-EE49-B303-7D30C9C4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04193-E4A3-6A4A-966A-298FCBA47CAD}"/>
              </a:ext>
            </a:extLst>
          </p:cNvPr>
          <p:cNvSpPr txBox="1"/>
          <p:nvPr/>
        </p:nvSpPr>
        <p:spPr>
          <a:xfrm>
            <a:off x="1300162" y="1874699"/>
            <a:ext cx="7572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Makes use of</a:t>
            </a:r>
          </a:p>
          <a:p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Grid layout most pages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Contact page uses flex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Color scheme dark theme with turquoise accents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Transform animations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Tab navbar navigation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Responsiveness for different screen resolutions</a:t>
            </a:r>
          </a:p>
        </p:txBody>
      </p:sp>
    </p:spTree>
    <p:extLst>
      <p:ext uri="{BB962C8B-B14F-4D97-AF65-F5344CB8AC3E}">
        <p14:creationId xmlns:p14="http://schemas.microsoft.com/office/powerpoint/2010/main" val="231152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5AE0-FF59-DA40-AC4E-92CBCC75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9A4A-820C-1343-B49C-C7F26F9D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Minimalist approach no clutter</a:t>
            </a:r>
          </a:p>
          <a:p>
            <a:r>
              <a:rPr lang="en-US" dirty="0"/>
              <a:t>Easy to navigate (one click/tap) – user can navigate to any page with one click excluding external links</a:t>
            </a:r>
          </a:p>
          <a:p>
            <a:r>
              <a:rPr lang="en-US" dirty="0"/>
              <a:t>Interactive design – user can interact with elements on the page</a:t>
            </a:r>
          </a:p>
        </p:txBody>
      </p:sp>
    </p:spTree>
    <p:extLst>
      <p:ext uri="{BB962C8B-B14F-4D97-AF65-F5344CB8AC3E}">
        <p14:creationId xmlns:p14="http://schemas.microsoft.com/office/powerpoint/2010/main" val="90329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EAC0D2F-8F5E-A84C-8D4F-C0634977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67" y="541866"/>
            <a:ext cx="2322734" cy="411800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42AE-5A47-F64D-B9D3-4F02E6D5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1126"/>
            <a:ext cx="1775398" cy="377613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4B3645-5F87-E14F-8E0B-45EF8DEA3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215" y="550333"/>
            <a:ext cx="2105679" cy="3957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F5866B-E9E2-F644-B0F2-95E17C576B7D}"/>
              </a:ext>
            </a:extLst>
          </p:cNvPr>
          <p:cNvSpPr txBox="1"/>
          <p:nvPr/>
        </p:nvSpPr>
        <p:spPr>
          <a:xfrm>
            <a:off x="623667" y="4929188"/>
            <a:ext cx="2219546" cy="7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2A1ED-08F9-A846-96FD-FB436A1886D3}"/>
              </a:ext>
            </a:extLst>
          </p:cNvPr>
          <p:cNvSpPr txBox="1"/>
          <p:nvPr/>
        </p:nvSpPr>
        <p:spPr>
          <a:xfrm>
            <a:off x="623667" y="4929188"/>
            <a:ext cx="221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59235-E57A-1E42-B879-BD3F827E0533}"/>
              </a:ext>
            </a:extLst>
          </p:cNvPr>
          <p:cNvSpPr txBox="1"/>
          <p:nvPr/>
        </p:nvSpPr>
        <p:spPr>
          <a:xfrm>
            <a:off x="3304348" y="4735235"/>
            <a:ext cx="221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C0E0F-D01B-2A4D-BBE2-2B2224FF37B3}"/>
              </a:ext>
            </a:extLst>
          </p:cNvPr>
          <p:cNvSpPr txBox="1"/>
          <p:nvPr/>
        </p:nvSpPr>
        <p:spPr>
          <a:xfrm>
            <a:off x="5873926" y="4735235"/>
            <a:ext cx="19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Portfolio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5EC4E4-2B02-664C-8321-0346AE027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328" y="490246"/>
            <a:ext cx="1997472" cy="41696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A64273-473D-9248-96DE-76307053F411}"/>
              </a:ext>
            </a:extLst>
          </p:cNvPr>
          <p:cNvSpPr txBox="1"/>
          <p:nvPr/>
        </p:nvSpPr>
        <p:spPr>
          <a:xfrm>
            <a:off x="9042400" y="4919901"/>
            <a:ext cx="17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313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able, paper, wooden&#10;&#10;Description automatically generated">
            <a:extLst>
              <a:ext uri="{FF2B5EF4-FFF2-40B4-BE49-F238E27FC236}">
                <a16:creationId xmlns:a16="http://schemas.microsoft.com/office/drawing/2014/main" id="{25EB5BD3-A700-B941-9728-C43E967B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6" t="11800" r="14824"/>
          <a:stretch/>
        </p:blipFill>
        <p:spPr>
          <a:xfrm>
            <a:off x="2194560" y="1682496"/>
            <a:ext cx="7589520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4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B738-1D6B-BC48-8AB6-5AB44658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5DF4CAA-B1BA-7048-A5A6-E73E9E00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87500"/>
            <a:ext cx="8191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9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451A-EDB1-FB41-AC85-D5B900B1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5D21-744E-BA42-BB80-490AB4CA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Responsiveness</a:t>
            </a:r>
          </a:p>
          <a:p>
            <a:r>
              <a:rPr lang="en-US" dirty="0"/>
              <a:t>Navbar</a:t>
            </a:r>
          </a:p>
          <a:p>
            <a:r>
              <a:rPr lang="en-US" dirty="0"/>
              <a:t>Designer’s eye</a:t>
            </a:r>
          </a:p>
          <a:p>
            <a:r>
              <a:rPr lang="en-US" dirty="0"/>
              <a:t>Mobile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7566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104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Purpose and scope</vt:lpstr>
      <vt:lpstr>Components</vt:lpstr>
      <vt:lpstr>Design</vt:lpstr>
      <vt:lpstr>PowerPoint Presentation</vt:lpstr>
      <vt:lpstr>PowerPoint Presentation</vt:lpstr>
      <vt:lpstr>Sitemap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kane</dc:creator>
  <cp:lastModifiedBy>natalie kane</cp:lastModifiedBy>
  <cp:revision>13</cp:revision>
  <dcterms:created xsi:type="dcterms:W3CDTF">2020-04-03T00:09:08Z</dcterms:created>
  <dcterms:modified xsi:type="dcterms:W3CDTF">2020-04-03T04:12:53Z</dcterms:modified>
</cp:coreProperties>
</file>