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6" r:id="rId6"/>
    <p:sldId id="265" r:id="rId7"/>
    <p:sldId id="263" r:id="rId8"/>
    <p:sldId id="264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43B-B44C-4079-95CD-8685D85A5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28236-00E6-4646-925C-B8B4EB35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F9A8-08B7-40EC-9959-CEDB533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5436-5F32-4322-803B-E2CD50B1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97F8-E5EC-4124-AD56-169BC338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5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8D6-5946-4415-8A88-88C2D07D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96028-0065-46C5-B0B6-35AAA534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FC2C-8025-4925-843B-CDCBDCBD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FC7F-0634-4BDA-A423-21DCB93B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55D6-29F1-41D5-B856-8563529D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2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ACE29-1A6A-4082-9147-979ED913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2960E-9A3E-46D1-977F-C2B26039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4CEC-811A-471A-A1CF-173432B1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B6E1-B277-417C-B102-C1743143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98B4-082D-4324-BFFC-AC306DA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5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97F6-9472-484F-AAEF-BCDE8D42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BEFF-98A8-4E00-81E1-790F609F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32E6-5205-462D-BAF2-D2A79C3E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0D73-0540-403F-8ED4-A04C7083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7172-EA84-4EEA-95D5-064FA81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9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462-616C-44BB-BDA9-7EF5A66F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4908-AF54-412C-949E-93690B79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ECC7-0054-43B3-9C39-9B371BF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49E1-2BC2-4B14-B1BD-4DC56A99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E2FC-D45A-47EF-A1FE-DDEB2FF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1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7FC7-7FE5-4B21-92A2-D9AB64B4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B6DA-5571-40B1-81AB-B57A25432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B2F98-2232-4273-B669-FCB464E0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E34F-C07D-4D26-B3BB-DD7E7E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6D00-4E5E-4DA1-8D82-614A2FF7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5475-532B-4625-8701-E86E6480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9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5CF1-0F8A-4769-BBDA-E1168E3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10CA-E34C-4F07-81E3-BAE7849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D5FA5-5ED7-4F15-9EA8-754C543E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A1C6-5189-4BAA-942A-CC4ED1A5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FA2CA-2780-4D41-92DA-89647A44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C0F7F-5F02-40DD-94AA-4E3068C6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70E1F-FF07-44FF-8B79-5EBA473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10D38-8BEA-4FA9-9E83-39B5F03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9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F09F-EA89-481E-B608-D3922EBB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6FE2E-A4BC-47AD-A963-72DFFA53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DE338-C029-4362-9951-5CB5B7E1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8DBF-437D-4DF7-BFD5-1D6F757F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9CF8F-19E5-4B14-86EB-4EDB399A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D0E84-AC82-4A05-8503-28A8EFFB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1FDA-4E8A-42D8-8A95-A556AA4C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E216-2597-43F9-B074-FCDB99A5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5EDA-3FDB-4B40-B063-606ACA5A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D817-8902-45BA-82F5-E0816C43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6356-8744-4F74-A83F-F10E78EC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9FF5-CEA3-4794-A56F-BE0C3F13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E4F0-1255-4D07-9FE7-022DE9EA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76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D056-C9FF-4F9B-8071-49CBB3C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74891-FB8F-47D0-86A4-5903A7D03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6EFB-41D0-49B5-9D79-6B1F8D10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43CF-AD0A-4978-9D94-0AACD07D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FF284-B23F-4D37-B71E-5D727B20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58A38-594E-4003-8C8C-0BD68AA5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5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7B3C-6514-478D-A707-83F08563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1522-A3D5-44FA-8D3B-A2B9C2C5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6AB1-4CFF-492F-8AB1-4B00ACC11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3BF5-9513-4F25-B2A5-B337B1CA39F3}" type="datetimeFigureOut">
              <a:rPr lang="en-AU" smtClean="0"/>
              <a:t>17/07/2020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3C05-1DE5-4A31-88A6-0CB70A80A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CE26-4BCB-49D4-ADCA-CD34F8530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ABC6-01E8-44B8-B335-B3E2A82050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1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3343D-7EF3-4002-B6FE-BD39F7F2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7" y="2017302"/>
            <a:ext cx="5863953" cy="331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55E27-5017-4EB0-A786-CC4E90B07D94}"/>
              </a:ext>
            </a:extLst>
          </p:cNvPr>
          <p:cNvSpPr txBox="1"/>
          <p:nvPr/>
        </p:nvSpPr>
        <p:spPr>
          <a:xfrm>
            <a:off x="200002" y="402503"/>
            <a:ext cx="5284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React Gaming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DD03C-A582-4C98-AB72-AAA1C3B48B60}"/>
              </a:ext>
            </a:extLst>
          </p:cNvPr>
          <p:cNvSpPr txBox="1"/>
          <p:nvPr/>
        </p:nvSpPr>
        <p:spPr>
          <a:xfrm>
            <a:off x="6096000" y="787223"/>
            <a:ext cx="6096000" cy="424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bg1"/>
                </a:solidFill>
              </a:rPr>
              <a:t>Purpose - To match gamers with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To keep gamers informed on upcoming and new releases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Find games based on user activity to serve them information on games they may be interested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64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5CF0DB-0ED5-40FF-8C16-2DC942E9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609600"/>
            <a:ext cx="12104914" cy="60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E29A4-5BC4-4EB1-B7BB-EA0F5D9E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6" y="1026318"/>
            <a:ext cx="10378286" cy="4805363"/>
          </a:xfrm>
        </p:spPr>
      </p:pic>
    </p:spTree>
    <p:extLst>
      <p:ext uri="{BB962C8B-B14F-4D97-AF65-F5344CB8AC3E}">
        <p14:creationId xmlns:p14="http://schemas.microsoft.com/office/powerpoint/2010/main" val="5080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4371AD-EFAD-4B1E-A18E-8992DF5A436A}"/>
              </a:ext>
            </a:extLst>
          </p:cNvPr>
          <p:cNvSpPr txBox="1"/>
          <p:nvPr/>
        </p:nvSpPr>
        <p:spPr>
          <a:xfrm>
            <a:off x="522514" y="413657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Features and Functionality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01E98-92E4-474A-A89D-F51A6A20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1" y="3816429"/>
            <a:ext cx="4760686" cy="267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5D72B-F64B-47F7-A9B2-1F02F31142BB}"/>
              </a:ext>
            </a:extLst>
          </p:cNvPr>
          <p:cNvSpPr txBox="1"/>
          <p:nvPr/>
        </p:nvSpPr>
        <p:spPr>
          <a:xfrm>
            <a:off x="5072741" y="1615826"/>
            <a:ext cx="6836229" cy="44012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The site is powered by </a:t>
            </a:r>
            <a:r>
              <a:rPr lang="en-AU" sz="2800" dirty="0" err="1">
                <a:solidFill>
                  <a:schemeClr val="bg1"/>
                </a:solidFill>
              </a:rPr>
              <a:t>Rawg’s</a:t>
            </a:r>
            <a:r>
              <a:rPr lang="en-AU" sz="2800" dirty="0">
                <a:solidFill>
                  <a:schemeClr val="bg1"/>
                </a:solidFill>
              </a:rPr>
              <a:t> </a:t>
            </a:r>
            <a:r>
              <a:rPr lang="en-AU" sz="2800" dirty="0" err="1">
                <a:solidFill>
                  <a:schemeClr val="bg1"/>
                </a:solidFill>
              </a:rPr>
              <a:t>api</a:t>
            </a:r>
            <a:endParaRPr lang="en-AU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React gaming requests </a:t>
            </a:r>
            <a:r>
              <a:rPr lang="en-AU" sz="2800" dirty="0" err="1">
                <a:solidFill>
                  <a:schemeClr val="bg1"/>
                </a:solidFill>
              </a:rPr>
              <a:t>Rawg’s</a:t>
            </a:r>
            <a:r>
              <a:rPr lang="en-AU" sz="2800" dirty="0">
                <a:solidFill>
                  <a:schemeClr val="bg1"/>
                </a:solidFill>
              </a:rPr>
              <a:t> data and return the data for the user to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User’s can select games they own and the site will recommend games based on this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User data such as username, email, password and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/>
                </a:solidFill>
              </a:rPr>
              <a:t>Calendar that will show the user upcoming games that may  interest them</a:t>
            </a:r>
          </a:p>
        </p:txBody>
      </p:sp>
    </p:spTree>
    <p:extLst>
      <p:ext uri="{BB962C8B-B14F-4D97-AF65-F5344CB8AC3E}">
        <p14:creationId xmlns:p14="http://schemas.microsoft.com/office/powerpoint/2010/main" val="27354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6A8700-953D-420F-95A2-9B479739DFA6}"/>
              </a:ext>
            </a:extLst>
          </p:cNvPr>
          <p:cNvSpPr txBox="1"/>
          <p:nvPr/>
        </p:nvSpPr>
        <p:spPr>
          <a:xfrm>
            <a:off x="1197429" y="504501"/>
            <a:ext cx="32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BC578-D3E3-4FA0-8CEA-AE7D60538553}"/>
              </a:ext>
            </a:extLst>
          </p:cNvPr>
          <p:cNvSpPr txBox="1"/>
          <p:nvPr/>
        </p:nvSpPr>
        <p:spPr>
          <a:xfrm>
            <a:off x="6923314" y="504500"/>
            <a:ext cx="468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Tech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97941-F3D3-41FE-92DB-40A3FBB2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57" y="1507830"/>
            <a:ext cx="2243549" cy="1586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6C342-8D8C-444C-9600-52B9FBC56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11997"/>
          <a:stretch/>
        </p:blipFill>
        <p:spPr>
          <a:xfrm>
            <a:off x="8736606" y="1697694"/>
            <a:ext cx="3026940" cy="1214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9AE96-5666-487D-8BF0-DF1BAA8EF0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28542" b="17205"/>
          <a:stretch/>
        </p:blipFill>
        <p:spPr>
          <a:xfrm>
            <a:off x="8736606" y="3459534"/>
            <a:ext cx="3026941" cy="1039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203EB5-1CE4-4FBA-A182-18918886FD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1" r="21238"/>
          <a:stretch/>
        </p:blipFill>
        <p:spPr>
          <a:xfrm>
            <a:off x="6886606" y="3155110"/>
            <a:ext cx="1452944" cy="1343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A43378-DC17-4D7D-9F87-1ED22FF9AE73}"/>
              </a:ext>
            </a:extLst>
          </p:cNvPr>
          <p:cNvSpPr txBox="1"/>
          <p:nvPr/>
        </p:nvSpPr>
        <p:spPr>
          <a:xfrm>
            <a:off x="979714" y="1507829"/>
            <a:ext cx="511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Gamers of all ages and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Customers looking for potential title recommendations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B92D93-5FAA-4C60-BCAE-ED65471F2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5" y="3155110"/>
            <a:ext cx="5919460" cy="34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1EDF8-819F-4913-ABE3-7DC25593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05" y="1185240"/>
            <a:ext cx="6000381" cy="5470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F2FED-E2BD-421B-83C5-C360EB3112EE}"/>
              </a:ext>
            </a:extLst>
          </p:cNvPr>
          <p:cNvSpPr txBox="1"/>
          <p:nvPr/>
        </p:nvSpPr>
        <p:spPr>
          <a:xfrm>
            <a:off x="783771" y="283029"/>
            <a:ext cx="707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Application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31943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F190F-FA7C-49E7-9496-8A86FB42B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1" y="172921"/>
            <a:ext cx="11553812" cy="6647589"/>
          </a:xfrm>
        </p:spPr>
      </p:pic>
    </p:spTree>
    <p:extLst>
      <p:ext uri="{BB962C8B-B14F-4D97-AF65-F5344CB8AC3E}">
        <p14:creationId xmlns:p14="http://schemas.microsoft.com/office/powerpoint/2010/main" val="42612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585B1-4C7A-4584-8325-27A56BB3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2" y="308851"/>
            <a:ext cx="7728858" cy="58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6847F-8848-433E-922F-2F28162E8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3675"/>
          </a:xfrm>
        </p:spPr>
      </p:pic>
    </p:spTree>
    <p:extLst>
      <p:ext uri="{BB962C8B-B14F-4D97-AF65-F5344CB8AC3E}">
        <p14:creationId xmlns:p14="http://schemas.microsoft.com/office/powerpoint/2010/main" val="84252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F3E94-64F8-4C0C-8FBB-F1FBE9449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" y="413657"/>
            <a:ext cx="12079441" cy="6444343"/>
          </a:xfrm>
        </p:spPr>
      </p:pic>
    </p:spTree>
    <p:extLst>
      <p:ext uri="{BB962C8B-B14F-4D97-AF65-F5344CB8AC3E}">
        <p14:creationId xmlns:p14="http://schemas.microsoft.com/office/powerpoint/2010/main" val="31276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1E338-F748-4745-8A46-70DF0F0B5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4" y="1281883"/>
            <a:ext cx="10867091" cy="46635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884F0-CBEA-47D5-98F0-DF4FA95C525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0" i="0" dirty="0">
                <a:solidFill>
                  <a:srgbClr val="BBBBBB"/>
                </a:solidFill>
                <a:effectLst/>
                <a:latin typeface="-apple-system"/>
              </a:rPr>
              <a:t>Data Flow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B0C66-24BE-4C07-852B-5CF5B7C3F219}"/>
              </a:ext>
            </a:extLst>
          </p:cNvPr>
          <p:cNvSpPr txBox="1"/>
          <p:nvPr/>
        </p:nvSpPr>
        <p:spPr>
          <a:xfrm>
            <a:off x="587829" y="23948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Data flow diagrams</a:t>
            </a:r>
          </a:p>
        </p:txBody>
      </p:sp>
    </p:spTree>
    <p:extLst>
      <p:ext uri="{BB962C8B-B14F-4D97-AF65-F5344CB8AC3E}">
        <p14:creationId xmlns:p14="http://schemas.microsoft.com/office/powerpoint/2010/main" val="9036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kane</dc:creator>
  <cp:lastModifiedBy>aaron kane</cp:lastModifiedBy>
  <cp:revision>12</cp:revision>
  <dcterms:created xsi:type="dcterms:W3CDTF">2020-07-17T04:39:38Z</dcterms:created>
  <dcterms:modified xsi:type="dcterms:W3CDTF">2020-07-17T16:49:57Z</dcterms:modified>
</cp:coreProperties>
</file>