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313" r:id="rId3"/>
    <p:sldId id="338" r:id="rId4"/>
    <p:sldId id="353" r:id="rId5"/>
    <p:sldId id="354" r:id="rId6"/>
    <p:sldId id="318" r:id="rId7"/>
    <p:sldId id="362" r:id="rId8"/>
    <p:sldId id="355" r:id="rId9"/>
    <p:sldId id="327" r:id="rId10"/>
    <p:sldId id="358" r:id="rId11"/>
    <p:sldId id="366" r:id="rId12"/>
    <p:sldId id="363" r:id="rId13"/>
    <p:sldId id="367" r:id="rId14"/>
    <p:sldId id="368" r:id="rId15"/>
    <p:sldId id="369" r:id="rId16"/>
    <p:sldId id="360" r:id="rId17"/>
    <p:sldId id="364" r:id="rId18"/>
    <p:sldId id="365" r:id="rId19"/>
    <p:sldId id="349" r:id="rId20"/>
    <p:sldId id="357" r:id="rId21"/>
    <p:sldId id="350" r:id="rId22"/>
    <p:sldId id="333" r:id="rId23"/>
    <p:sldId id="332" r:id="rId24"/>
  </p:sldIdLst>
  <p:sldSz cx="12192000" cy="6858000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D31C0CC4-0E6C-495B-8D2F-F8338CA25AB5}">
          <p14:sldIdLst>
            <p14:sldId id="257"/>
            <p14:sldId id="313"/>
          </p14:sldIdLst>
        </p14:section>
        <p14:section name="Problématique et planification" id="{82D30CC1-CBC7-492D-A4BC-0268596059F3}">
          <p14:sldIdLst>
            <p14:sldId id="338"/>
            <p14:sldId id="353"/>
            <p14:sldId id="354"/>
          </p14:sldIdLst>
        </p14:section>
        <p14:section name="Revue de la littérature" id="{994BF0E7-68EC-42E4-8B66-003285EF7D92}">
          <p14:sldIdLst>
            <p14:sldId id="318"/>
            <p14:sldId id="362"/>
            <p14:sldId id="355"/>
            <p14:sldId id="327"/>
            <p14:sldId id="358"/>
            <p14:sldId id="366"/>
            <p14:sldId id="363"/>
            <p14:sldId id="367"/>
            <p14:sldId id="368"/>
            <p14:sldId id="369"/>
            <p14:sldId id="360"/>
            <p14:sldId id="364"/>
            <p14:sldId id="365"/>
          </p14:sldIdLst>
        </p14:section>
        <p14:section name="Outils" id="{E3FF7AAB-EA4E-4217-8366-472F55E137F5}">
          <p14:sldIdLst>
            <p14:sldId id="349"/>
            <p14:sldId id="357"/>
            <p14:sldId id="350"/>
          </p14:sldIdLst>
        </p14:section>
        <p14:section name="Questions?" id="{A62559BF-2225-4481-B0E9-DE3310A7AAEC}">
          <p14:sldIdLst>
            <p14:sldId id="333"/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2E2B"/>
    <a:srgbClr val="214100"/>
    <a:srgbClr val="969696"/>
    <a:srgbClr val="599EA3"/>
    <a:srgbClr val="598689"/>
    <a:srgbClr val="59ACB1"/>
    <a:srgbClr val="704217"/>
    <a:srgbClr val="522D0A"/>
    <a:srgbClr val="6F7B89"/>
    <a:srgbClr val="7A86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8CD13B-AF53-4511-878A-B90BA2F01A82}" v="38" dt="2025-02-19T10:44:13.0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28" autoAdjust="0"/>
    <p:restoredTop sz="60709" autoAdjust="0"/>
  </p:normalViewPr>
  <p:slideViewPr>
    <p:cSldViewPr snapToGrid="0">
      <p:cViewPr varScale="1">
        <p:scale>
          <a:sx n="53" d="100"/>
          <a:sy n="53" d="100"/>
        </p:scale>
        <p:origin x="197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et Aurèle" userId="8ec5f9b3-5fc9-44cc-bb44-6eabae7dd375" providerId="ADAL" clId="{ED8CD13B-AF53-4511-878A-B90BA2F01A82}"/>
    <pc:docChg chg="undo redo custSel addSld delSld modSld sldOrd modMainMaster addSection modSection">
      <pc:chgData name="Nicolet Aurèle" userId="8ec5f9b3-5fc9-44cc-bb44-6eabae7dd375" providerId="ADAL" clId="{ED8CD13B-AF53-4511-878A-B90BA2F01A82}" dt="2025-02-20T11:34:11.372" v="1004" actId="6549"/>
      <pc:docMkLst>
        <pc:docMk/>
      </pc:docMkLst>
      <pc:sldChg chg="modSp mod">
        <pc:chgData name="Nicolet Aurèle" userId="8ec5f9b3-5fc9-44cc-bb44-6eabae7dd375" providerId="ADAL" clId="{ED8CD13B-AF53-4511-878A-B90BA2F01A82}" dt="2025-02-03T15:37:36.107" v="1" actId="20577"/>
        <pc:sldMkLst>
          <pc:docMk/>
          <pc:sldMk cId="3657519199" sldId="257"/>
        </pc:sldMkLst>
        <pc:spChg chg="mod">
          <ac:chgData name="Nicolet Aurèle" userId="8ec5f9b3-5fc9-44cc-bb44-6eabae7dd375" providerId="ADAL" clId="{ED8CD13B-AF53-4511-878A-B90BA2F01A82}" dt="2025-02-03T15:37:36.107" v="1" actId="20577"/>
          <ac:spMkLst>
            <pc:docMk/>
            <pc:sldMk cId="3657519199" sldId="257"/>
            <ac:spMk id="2" creationId="{00000000-0000-0000-0000-000000000000}"/>
          </ac:spMkLst>
        </pc:spChg>
      </pc:sldChg>
      <pc:sldChg chg="modSp mod">
        <pc:chgData name="Nicolet Aurèle" userId="8ec5f9b3-5fc9-44cc-bb44-6eabae7dd375" providerId="ADAL" clId="{ED8CD13B-AF53-4511-878A-B90BA2F01A82}" dt="2025-02-19T10:36:04.214" v="970" actId="13926"/>
        <pc:sldMkLst>
          <pc:docMk/>
          <pc:sldMk cId="3054470094" sldId="313"/>
        </pc:sldMkLst>
        <pc:spChg chg="mod">
          <ac:chgData name="Nicolet Aurèle" userId="8ec5f9b3-5fc9-44cc-bb44-6eabae7dd375" providerId="ADAL" clId="{ED8CD13B-AF53-4511-878A-B90BA2F01A82}" dt="2025-02-19T10:36:04.214" v="970" actId="13926"/>
          <ac:spMkLst>
            <pc:docMk/>
            <pc:sldMk cId="3054470094" sldId="313"/>
            <ac:spMk id="6" creationId="{00000000-0000-0000-0000-000000000000}"/>
          </ac:spMkLst>
        </pc:spChg>
      </pc:sldChg>
      <pc:sldChg chg="modAnim">
        <pc:chgData name="Nicolet Aurèle" userId="8ec5f9b3-5fc9-44cc-bb44-6eabae7dd375" providerId="ADAL" clId="{ED8CD13B-AF53-4511-878A-B90BA2F01A82}" dt="2025-02-19T07:55:00.924" v="403"/>
        <pc:sldMkLst>
          <pc:docMk/>
          <pc:sldMk cId="1672518938" sldId="318"/>
        </pc:sldMkLst>
      </pc:sldChg>
      <pc:sldChg chg="del">
        <pc:chgData name="Nicolet Aurèle" userId="8ec5f9b3-5fc9-44cc-bb44-6eabae7dd375" providerId="ADAL" clId="{ED8CD13B-AF53-4511-878A-B90BA2F01A82}" dt="2025-02-19T08:04:22.609" v="417" actId="47"/>
        <pc:sldMkLst>
          <pc:docMk/>
          <pc:sldMk cId="2072807716" sldId="320"/>
        </pc:sldMkLst>
      </pc:sldChg>
      <pc:sldChg chg="del">
        <pc:chgData name="Nicolet Aurèle" userId="8ec5f9b3-5fc9-44cc-bb44-6eabae7dd375" providerId="ADAL" clId="{ED8CD13B-AF53-4511-878A-B90BA2F01A82}" dt="2025-02-19T08:04:22.609" v="417" actId="47"/>
        <pc:sldMkLst>
          <pc:docMk/>
          <pc:sldMk cId="1469596" sldId="326"/>
        </pc:sldMkLst>
      </pc:sldChg>
      <pc:sldChg chg="ord">
        <pc:chgData name="Nicolet Aurèle" userId="8ec5f9b3-5fc9-44cc-bb44-6eabae7dd375" providerId="ADAL" clId="{ED8CD13B-AF53-4511-878A-B90BA2F01A82}" dt="2025-02-19T07:56:15.335" v="411"/>
        <pc:sldMkLst>
          <pc:docMk/>
          <pc:sldMk cId="959664446" sldId="327"/>
        </pc:sldMkLst>
      </pc:sldChg>
      <pc:sldChg chg="delSp modSp del mod ord modClrScheme chgLayout">
        <pc:chgData name="Nicolet Aurèle" userId="8ec5f9b3-5fc9-44cc-bb44-6eabae7dd375" providerId="ADAL" clId="{ED8CD13B-AF53-4511-878A-B90BA2F01A82}" dt="2025-02-19T10:36:59.045" v="972" actId="47"/>
        <pc:sldMkLst>
          <pc:docMk/>
          <pc:sldMk cId="2785488729" sldId="336"/>
        </pc:sldMkLst>
        <pc:spChg chg="mod ord">
          <ac:chgData name="Nicolet Aurèle" userId="8ec5f9b3-5fc9-44cc-bb44-6eabae7dd375" providerId="ADAL" clId="{ED8CD13B-AF53-4511-878A-B90BA2F01A82}" dt="2025-02-19T07:49:43.718" v="401" actId="20577"/>
          <ac:spMkLst>
            <pc:docMk/>
            <pc:sldMk cId="2785488729" sldId="336"/>
            <ac:spMk id="2" creationId="{06C13FFE-D387-49AD-AB95-52FA687559C0}"/>
          </ac:spMkLst>
        </pc:spChg>
        <pc:spChg chg="mod ord">
          <ac:chgData name="Nicolet Aurèle" userId="8ec5f9b3-5fc9-44cc-bb44-6eabae7dd375" providerId="ADAL" clId="{ED8CD13B-AF53-4511-878A-B90BA2F01A82}" dt="2025-02-19T07:47:23.932" v="326" actId="700"/>
          <ac:spMkLst>
            <pc:docMk/>
            <pc:sldMk cId="2785488729" sldId="336"/>
            <ac:spMk id="3" creationId="{DAFB63B5-9813-46AB-A510-CDC437884B5A}"/>
          </ac:spMkLst>
        </pc:spChg>
        <pc:spChg chg="del mod">
          <ac:chgData name="Nicolet Aurèle" userId="8ec5f9b3-5fc9-44cc-bb44-6eabae7dd375" providerId="ADAL" clId="{ED8CD13B-AF53-4511-878A-B90BA2F01A82}" dt="2025-02-19T07:47:23.932" v="326" actId="700"/>
          <ac:spMkLst>
            <pc:docMk/>
            <pc:sldMk cId="2785488729" sldId="336"/>
            <ac:spMk id="4" creationId="{0BADF824-A2DC-4454-9281-5363B71F16DD}"/>
          </ac:spMkLst>
        </pc:spChg>
      </pc:sldChg>
      <pc:sldChg chg="del">
        <pc:chgData name="Nicolet Aurèle" userId="8ec5f9b3-5fc9-44cc-bb44-6eabae7dd375" providerId="ADAL" clId="{ED8CD13B-AF53-4511-878A-B90BA2F01A82}" dt="2025-02-18T08:42:43.933" v="81" actId="47"/>
        <pc:sldMkLst>
          <pc:docMk/>
          <pc:sldMk cId="547561774" sldId="343"/>
        </pc:sldMkLst>
      </pc:sldChg>
      <pc:sldChg chg="addSp modSp add mod">
        <pc:chgData name="Nicolet Aurèle" userId="8ec5f9b3-5fc9-44cc-bb44-6eabae7dd375" providerId="ADAL" clId="{ED8CD13B-AF53-4511-878A-B90BA2F01A82}" dt="2025-02-18T16:07:48.850" v="115" actId="20578"/>
        <pc:sldMkLst>
          <pc:docMk/>
          <pc:sldMk cId="2140746739" sldId="349"/>
        </pc:sldMkLst>
        <pc:spChg chg="mod">
          <ac:chgData name="Nicolet Aurèle" userId="8ec5f9b3-5fc9-44cc-bb44-6eabae7dd375" providerId="ADAL" clId="{ED8CD13B-AF53-4511-878A-B90BA2F01A82}" dt="2025-02-18T15:58:09.944" v="89"/>
          <ac:spMkLst>
            <pc:docMk/>
            <pc:sldMk cId="2140746739" sldId="349"/>
            <ac:spMk id="3" creationId="{8729DA6D-A578-4D6D-9D8A-18042884323E}"/>
          </ac:spMkLst>
        </pc:spChg>
        <pc:spChg chg="add mod">
          <ac:chgData name="Nicolet Aurèle" userId="8ec5f9b3-5fc9-44cc-bb44-6eabae7dd375" providerId="ADAL" clId="{ED8CD13B-AF53-4511-878A-B90BA2F01A82}" dt="2025-02-18T16:07:48.850" v="115" actId="20578"/>
          <ac:spMkLst>
            <pc:docMk/>
            <pc:sldMk cId="2140746739" sldId="349"/>
            <ac:spMk id="6" creationId="{A240C0D5-EE8D-4854-31D7-5101140F1E91}"/>
          </ac:spMkLst>
        </pc:spChg>
        <pc:graphicFrameChg chg="mod">
          <ac:chgData name="Nicolet Aurèle" userId="8ec5f9b3-5fc9-44cc-bb44-6eabae7dd375" providerId="ADAL" clId="{ED8CD13B-AF53-4511-878A-B90BA2F01A82}" dt="2025-02-18T15:58:36.433" v="97" actId="14100"/>
          <ac:graphicFrameMkLst>
            <pc:docMk/>
            <pc:sldMk cId="2140746739" sldId="349"/>
            <ac:graphicFrameMk id="2" creationId="{36080A38-EEE7-47EC-A225-DC4A6D7B900C}"/>
          </ac:graphicFrameMkLst>
        </pc:graphicFrameChg>
      </pc:sldChg>
      <pc:sldChg chg="modSp mod ord">
        <pc:chgData name="Nicolet Aurèle" userId="8ec5f9b3-5fc9-44cc-bb44-6eabae7dd375" providerId="ADAL" clId="{ED8CD13B-AF53-4511-878A-B90BA2F01A82}" dt="2025-02-19T07:38:34.636" v="309" actId="20577"/>
        <pc:sldMkLst>
          <pc:docMk/>
          <pc:sldMk cId="2743788333" sldId="355"/>
        </pc:sldMkLst>
        <pc:spChg chg="mod">
          <ac:chgData name="Nicolet Aurèle" userId="8ec5f9b3-5fc9-44cc-bb44-6eabae7dd375" providerId="ADAL" clId="{ED8CD13B-AF53-4511-878A-B90BA2F01A82}" dt="2025-02-19T07:38:34.636" v="309" actId="20577"/>
          <ac:spMkLst>
            <pc:docMk/>
            <pc:sldMk cId="2743788333" sldId="355"/>
            <ac:spMk id="3" creationId="{F20F2DBF-B72A-4366-A622-381B75696CAC}"/>
          </ac:spMkLst>
        </pc:spChg>
      </pc:sldChg>
      <pc:sldChg chg="modSp mod">
        <pc:chgData name="Nicolet Aurèle" userId="8ec5f9b3-5fc9-44cc-bb44-6eabae7dd375" providerId="ADAL" clId="{ED8CD13B-AF53-4511-878A-B90BA2F01A82}" dt="2025-02-19T08:13:17.894" v="419" actId="20577"/>
        <pc:sldMkLst>
          <pc:docMk/>
          <pc:sldMk cId="2546386520" sldId="357"/>
        </pc:sldMkLst>
        <pc:spChg chg="mod">
          <ac:chgData name="Nicolet Aurèle" userId="8ec5f9b3-5fc9-44cc-bb44-6eabae7dd375" providerId="ADAL" clId="{ED8CD13B-AF53-4511-878A-B90BA2F01A82}" dt="2025-02-19T08:13:17.894" v="419" actId="20577"/>
          <ac:spMkLst>
            <pc:docMk/>
            <pc:sldMk cId="2546386520" sldId="357"/>
            <ac:spMk id="6" creationId="{4F3C0FC6-F59C-4BBB-9B4D-D6895A85F96C}"/>
          </ac:spMkLst>
        </pc:spChg>
      </pc:sldChg>
      <pc:sldChg chg="modSp mod ord">
        <pc:chgData name="Nicolet Aurèle" userId="8ec5f9b3-5fc9-44cc-bb44-6eabae7dd375" providerId="ADAL" clId="{ED8CD13B-AF53-4511-878A-B90BA2F01A82}" dt="2025-02-19T07:43:58.291" v="321"/>
        <pc:sldMkLst>
          <pc:docMk/>
          <pc:sldMk cId="4109117822" sldId="358"/>
        </pc:sldMkLst>
        <pc:spChg chg="mod">
          <ac:chgData name="Nicolet Aurèle" userId="8ec5f9b3-5fc9-44cc-bb44-6eabae7dd375" providerId="ADAL" clId="{ED8CD13B-AF53-4511-878A-B90BA2F01A82}" dt="2025-02-19T07:39:04.813" v="319" actId="20577"/>
          <ac:spMkLst>
            <pc:docMk/>
            <pc:sldMk cId="4109117822" sldId="358"/>
            <ac:spMk id="6" creationId="{2A52F0C7-90D5-4D3E-85C4-8CCA7CE7390D}"/>
          </ac:spMkLst>
        </pc:spChg>
        <pc:picChg chg="mod">
          <ac:chgData name="Nicolet Aurèle" userId="8ec5f9b3-5fc9-44cc-bb44-6eabae7dd375" providerId="ADAL" clId="{ED8CD13B-AF53-4511-878A-B90BA2F01A82}" dt="2025-02-19T07:43:58.291" v="321"/>
          <ac:picMkLst>
            <pc:docMk/>
            <pc:sldMk cId="4109117822" sldId="358"/>
            <ac:picMk id="10" creationId="{1B477EB3-FA69-4392-B478-40F75A204CBE}"/>
          </ac:picMkLst>
        </pc:picChg>
        <pc:picChg chg="mod">
          <ac:chgData name="Nicolet Aurèle" userId="8ec5f9b3-5fc9-44cc-bb44-6eabae7dd375" providerId="ADAL" clId="{ED8CD13B-AF53-4511-878A-B90BA2F01A82}" dt="2025-02-19T07:42:51.410" v="320"/>
          <ac:picMkLst>
            <pc:docMk/>
            <pc:sldMk cId="4109117822" sldId="358"/>
            <ac:picMk id="12" creationId="{8E4956F4-1E1D-4B19-91A4-C2648DC3535B}"/>
          </ac:picMkLst>
        </pc:picChg>
      </pc:sldChg>
      <pc:sldChg chg="addSp delSp modSp mod ord modClrScheme chgLayout">
        <pc:chgData name="Nicolet Aurèle" userId="8ec5f9b3-5fc9-44cc-bb44-6eabae7dd375" providerId="ADAL" clId="{ED8CD13B-AF53-4511-878A-B90BA2F01A82}" dt="2025-02-19T10:26:30.634" v="823" actId="700"/>
        <pc:sldMkLst>
          <pc:docMk/>
          <pc:sldMk cId="343213934" sldId="360"/>
        </pc:sldMkLst>
        <pc:spChg chg="mod ord">
          <ac:chgData name="Nicolet Aurèle" userId="8ec5f9b3-5fc9-44cc-bb44-6eabae7dd375" providerId="ADAL" clId="{ED8CD13B-AF53-4511-878A-B90BA2F01A82}" dt="2025-02-19T10:26:30.634" v="823" actId="700"/>
          <ac:spMkLst>
            <pc:docMk/>
            <pc:sldMk cId="343213934" sldId="360"/>
            <ac:spMk id="2" creationId="{60219A1A-BA18-4F97-9CBB-AEADF35439C3}"/>
          </ac:spMkLst>
        </pc:spChg>
        <pc:spChg chg="mod ord">
          <ac:chgData name="Nicolet Aurèle" userId="8ec5f9b3-5fc9-44cc-bb44-6eabae7dd375" providerId="ADAL" clId="{ED8CD13B-AF53-4511-878A-B90BA2F01A82}" dt="2025-02-19T10:26:30.634" v="823" actId="700"/>
          <ac:spMkLst>
            <pc:docMk/>
            <pc:sldMk cId="343213934" sldId="360"/>
            <ac:spMk id="3" creationId="{624AD2EE-ECE2-4AF1-A726-1F1140DA51AE}"/>
          </ac:spMkLst>
        </pc:spChg>
        <pc:spChg chg="mod ord">
          <ac:chgData name="Nicolet Aurèle" userId="8ec5f9b3-5fc9-44cc-bb44-6eabae7dd375" providerId="ADAL" clId="{ED8CD13B-AF53-4511-878A-B90BA2F01A82}" dt="2025-02-19T10:26:30.634" v="823" actId="700"/>
          <ac:spMkLst>
            <pc:docMk/>
            <pc:sldMk cId="343213934" sldId="360"/>
            <ac:spMk id="4" creationId="{AC87F999-3D55-46DC-A1F7-E0BF9438A741}"/>
          </ac:spMkLst>
        </pc:spChg>
        <pc:spChg chg="del mod">
          <ac:chgData name="Nicolet Aurèle" userId="8ec5f9b3-5fc9-44cc-bb44-6eabae7dd375" providerId="ADAL" clId="{ED8CD13B-AF53-4511-878A-B90BA2F01A82}" dt="2025-02-19T10:26:30.634" v="823" actId="700"/>
          <ac:spMkLst>
            <pc:docMk/>
            <pc:sldMk cId="343213934" sldId="360"/>
            <ac:spMk id="6" creationId="{68F8E5F2-B33D-4117-9FE7-18EE68B6E0DB}"/>
          </ac:spMkLst>
        </pc:spChg>
        <pc:picChg chg="add del mod">
          <ac:chgData name="Nicolet Aurèle" userId="8ec5f9b3-5fc9-44cc-bb44-6eabae7dd375" providerId="ADAL" clId="{ED8CD13B-AF53-4511-878A-B90BA2F01A82}" dt="2025-02-19T10:15:00.703" v="796" actId="21"/>
          <ac:picMkLst>
            <pc:docMk/>
            <pc:sldMk cId="343213934" sldId="360"/>
            <ac:picMk id="7" creationId="{32809449-1D53-A449-96F5-5B5F4425D315}"/>
          </ac:picMkLst>
        </pc:picChg>
        <pc:picChg chg="del">
          <ac:chgData name="Nicolet Aurèle" userId="8ec5f9b3-5fc9-44cc-bb44-6eabae7dd375" providerId="ADAL" clId="{ED8CD13B-AF53-4511-878A-B90BA2F01A82}" dt="2025-02-19T10:15:16.338" v="800" actId="21"/>
          <ac:picMkLst>
            <pc:docMk/>
            <pc:sldMk cId="343213934" sldId="360"/>
            <ac:picMk id="10" creationId="{D6C8F496-2F18-45B4-A72B-3D6978C1FDFC}"/>
          </ac:picMkLst>
        </pc:picChg>
        <pc:picChg chg="del">
          <ac:chgData name="Nicolet Aurèle" userId="8ec5f9b3-5fc9-44cc-bb44-6eabae7dd375" providerId="ADAL" clId="{ED8CD13B-AF53-4511-878A-B90BA2F01A82}" dt="2025-02-19T10:15:29.894" v="802" actId="21"/>
          <ac:picMkLst>
            <pc:docMk/>
            <pc:sldMk cId="343213934" sldId="360"/>
            <ac:picMk id="12" creationId="{EBDA534B-D38C-4FB5-9CCD-F582E0E96D68}"/>
          </ac:picMkLst>
        </pc:picChg>
        <pc:picChg chg="del">
          <ac:chgData name="Nicolet Aurèle" userId="8ec5f9b3-5fc9-44cc-bb44-6eabae7dd375" providerId="ADAL" clId="{ED8CD13B-AF53-4511-878A-B90BA2F01A82}" dt="2025-02-19T10:15:40.271" v="805" actId="21"/>
          <ac:picMkLst>
            <pc:docMk/>
            <pc:sldMk cId="343213934" sldId="360"/>
            <ac:picMk id="14" creationId="{4CA80D6F-EB1C-4229-B688-3E87762E6C82}"/>
          </ac:picMkLst>
        </pc:picChg>
      </pc:sldChg>
      <pc:sldChg chg="modSp new del mod">
        <pc:chgData name="Nicolet Aurèle" userId="8ec5f9b3-5fc9-44cc-bb44-6eabae7dd375" providerId="ADAL" clId="{ED8CD13B-AF53-4511-878A-B90BA2F01A82}" dt="2025-02-18T16:09:54.716" v="117" actId="47"/>
        <pc:sldMkLst>
          <pc:docMk/>
          <pc:sldMk cId="2002085802" sldId="361"/>
        </pc:sldMkLst>
      </pc:sldChg>
      <pc:sldChg chg="addSp delSp modSp new mod">
        <pc:chgData name="Nicolet Aurèle" userId="8ec5f9b3-5fc9-44cc-bb44-6eabae7dd375" providerId="ADAL" clId="{ED8CD13B-AF53-4511-878A-B90BA2F01A82}" dt="2025-02-19T07:36:52.959" v="305" actId="1076"/>
        <pc:sldMkLst>
          <pc:docMk/>
          <pc:sldMk cId="2153170643" sldId="362"/>
        </pc:sldMkLst>
        <pc:spChg chg="del">
          <ac:chgData name="Nicolet Aurèle" userId="8ec5f9b3-5fc9-44cc-bb44-6eabae7dd375" providerId="ADAL" clId="{ED8CD13B-AF53-4511-878A-B90BA2F01A82}" dt="2025-02-19T07:30:54.156" v="293" actId="22"/>
          <ac:spMkLst>
            <pc:docMk/>
            <pc:sldMk cId="2153170643" sldId="362"/>
            <ac:spMk id="2" creationId="{5EA6D135-6A56-05D7-6635-FFE022E33199}"/>
          </ac:spMkLst>
        </pc:spChg>
        <pc:spChg chg="mod">
          <ac:chgData name="Nicolet Aurèle" userId="8ec5f9b3-5fc9-44cc-bb44-6eabae7dd375" providerId="ADAL" clId="{ED8CD13B-AF53-4511-878A-B90BA2F01A82}" dt="2025-02-18T08:14:50.722" v="60" actId="20577"/>
          <ac:spMkLst>
            <pc:docMk/>
            <pc:sldMk cId="2153170643" sldId="362"/>
            <ac:spMk id="3" creationId="{2C3EE22E-4284-C38C-C4AB-12509860ACBD}"/>
          </ac:spMkLst>
        </pc:spChg>
        <pc:spChg chg="mod">
          <ac:chgData name="Nicolet Aurèle" userId="8ec5f9b3-5fc9-44cc-bb44-6eabae7dd375" providerId="ADAL" clId="{ED8CD13B-AF53-4511-878A-B90BA2F01A82}" dt="2025-02-18T08:20:55.963" v="80" actId="20577"/>
          <ac:spMkLst>
            <pc:docMk/>
            <pc:sldMk cId="2153170643" sldId="362"/>
            <ac:spMk id="4" creationId="{158759D1-C687-4D76-90D4-1BC0E253D6CE}"/>
          </ac:spMkLst>
        </pc:spChg>
        <pc:spChg chg="add mod">
          <ac:chgData name="Nicolet Aurèle" userId="8ec5f9b3-5fc9-44cc-bb44-6eabae7dd375" providerId="ADAL" clId="{ED8CD13B-AF53-4511-878A-B90BA2F01A82}" dt="2025-02-19T07:36:52.959" v="305" actId="1076"/>
          <ac:spMkLst>
            <pc:docMk/>
            <pc:sldMk cId="2153170643" sldId="362"/>
            <ac:spMk id="8" creationId="{74A31F8E-7F15-25E8-7E58-37E542D0C131}"/>
          </ac:spMkLst>
        </pc:spChg>
        <pc:picChg chg="add mod ord">
          <ac:chgData name="Nicolet Aurèle" userId="8ec5f9b3-5fc9-44cc-bb44-6eabae7dd375" providerId="ADAL" clId="{ED8CD13B-AF53-4511-878A-B90BA2F01A82}" dt="2025-02-19T07:30:54.156" v="293" actId="22"/>
          <ac:picMkLst>
            <pc:docMk/>
            <pc:sldMk cId="2153170643" sldId="362"/>
            <ac:picMk id="6" creationId="{8FC99E90-C11A-54CD-495C-F1E2F6DED8BD}"/>
          </ac:picMkLst>
        </pc:picChg>
      </pc:sldChg>
      <pc:sldChg chg="addSp delSp modSp add mod chgLayout">
        <pc:chgData name="Nicolet Aurèle" userId="8ec5f9b3-5fc9-44cc-bb44-6eabae7dd375" providerId="ADAL" clId="{ED8CD13B-AF53-4511-878A-B90BA2F01A82}" dt="2025-02-19T07:59:39.714" v="416"/>
        <pc:sldMkLst>
          <pc:docMk/>
          <pc:sldMk cId="3317766561" sldId="363"/>
        </pc:sldMkLst>
        <pc:spChg chg="del mod">
          <ac:chgData name="Nicolet Aurèle" userId="8ec5f9b3-5fc9-44cc-bb44-6eabae7dd375" providerId="ADAL" clId="{ED8CD13B-AF53-4511-878A-B90BA2F01A82}" dt="2025-02-19T07:58:55.103" v="413" actId="700"/>
          <ac:spMkLst>
            <pc:docMk/>
            <pc:sldMk cId="3317766561" sldId="363"/>
            <ac:spMk id="2" creationId="{654D5B0B-D091-59BA-5786-7C9E78A8876F}"/>
          </ac:spMkLst>
        </pc:spChg>
        <pc:spChg chg="mod ord">
          <ac:chgData name="Nicolet Aurèle" userId="8ec5f9b3-5fc9-44cc-bb44-6eabae7dd375" providerId="ADAL" clId="{ED8CD13B-AF53-4511-878A-B90BA2F01A82}" dt="2025-02-19T07:58:55.103" v="413" actId="700"/>
          <ac:spMkLst>
            <pc:docMk/>
            <pc:sldMk cId="3317766561" sldId="363"/>
            <ac:spMk id="3" creationId="{6240AEC6-7532-467C-2346-899966A43BC1}"/>
          </ac:spMkLst>
        </pc:spChg>
        <pc:spChg chg="mod ord">
          <ac:chgData name="Nicolet Aurèle" userId="8ec5f9b3-5fc9-44cc-bb44-6eabae7dd375" providerId="ADAL" clId="{ED8CD13B-AF53-4511-878A-B90BA2F01A82}" dt="2025-02-19T07:58:55.103" v="413" actId="700"/>
          <ac:spMkLst>
            <pc:docMk/>
            <pc:sldMk cId="3317766561" sldId="363"/>
            <ac:spMk id="4" creationId="{B18846CA-51E2-D7B0-E7E0-DCFE4FD16341}"/>
          </ac:spMkLst>
        </pc:spChg>
        <pc:spChg chg="add del mod ord">
          <ac:chgData name="Nicolet Aurèle" userId="8ec5f9b3-5fc9-44cc-bb44-6eabae7dd375" providerId="ADAL" clId="{ED8CD13B-AF53-4511-878A-B90BA2F01A82}" dt="2025-02-19T07:59:03.056" v="414" actId="22"/>
          <ac:spMkLst>
            <pc:docMk/>
            <pc:sldMk cId="3317766561" sldId="363"/>
            <ac:spMk id="5" creationId="{B9E2E5A4-3A13-A3A4-BEBC-A7C4DFA7E429}"/>
          </ac:spMkLst>
        </pc:spChg>
        <pc:picChg chg="add del mod">
          <ac:chgData name="Nicolet Aurèle" userId="8ec5f9b3-5fc9-44cc-bb44-6eabae7dd375" providerId="ADAL" clId="{ED8CD13B-AF53-4511-878A-B90BA2F01A82}" dt="2025-02-19T07:58:50.216" v="412" actId="478"/>
          <ac:picMkLst>
            <pc:docMk/>
            <pc:sldMk cId="3317766561" sldId="363"/>
            <ac:picMk id="6" creationId="{941902B6-9119-BD92-5961-3445CAF71973}"/>
          </ac:picMkLst>
        </pc:picChg>
        <pc:picChg chg="add mod ord">
          <ac:chgData name="Nicolet Aurèle" userId="8ec5f9b3-5fc9-44cc-bb44-6eabae7dd375" providerId="ADAL" clId="{ED8CD13B-AF53-4511-878A-B90BA2F01A82}" dt="2025-02-19T07:59:39.714" v="416"/>
          <ac:picMkLst>
            <pc:docMk/>
            <pc:sldMk cId="3317766561" sldId="363"/>
            <ac:picMk id="8" creationId="{33096AFC-B658-0AE6-CC98-2E6571757D3E}"/>
          </ac:picMkLst>
        </pc:picChg>
      </pc:sldChg>
      <pc:sldChg chg="addSp delSp modSp add mod">
        <pc:chgData name="Nicolet Aurèle" userId="8ec5f9b3-5fc9-44cc-bb44-6eabae7dd375" providerId="ADAL" clId="{ED8CD13B-AF53-4511-878A-B90BA2F01A82}" dt="2025-02-19T10:44:13.025" v="977"/>
        <pc:sldMkLst>
          <pc:docMk/>
          <pc:sldMk cId="3911533529" sldId="364"/>
        </pc:sldMkLst>
        <pc:spChg chg="del">
          <ac:chgData name="Nicolet Aurèle" userId="8ec5f9b3-5fc9-44cc-bb44-6eabae7dd375" providerId="ADAL" clId="{ED8CD13B-AF53-4511-878A-B90BA2F01A82}" dt="2025-02-19T10:15:05.631" v="797" actId="478"/>
          <ac:spMkLst>
            <pc:docMk/>
            <pc:sldMk cId="3911533529" sldId="364"/>
            <ac:spMk id="2" creationId="{624A83F8-BB2F-7B70-AE5E-36A62E2E303B}"/>
          </ac:spMkLst>
        </pc:spChg>
        <pc:spChg chg="mod">
          <ac:chgData name="Nicolet Aurèle" userId="8ec5f9b3-5fc9-44cc-bb44-6eabae7dd375" providerId="ADAL" clId="{ED8CD13B-AF53-4511-878A-B90BA2F01A82}" dt="2025-02-19T10:13:57.850" v="794" actId="27636"/>
          <ac:spMkLst>
            <pc:docMk/>
            <pc:sldMk cId="3911533529" sldId="364"/>
            <ac:spMk id="4" creationId="{18402E5F-5035-ECC6-37A5-17BA212EB76F}"/>
          </ac:spMkLst>
        </pc:spChg>
        <pc:picChg chg="add mod">
          <ac:chgData name="Nicolet Aurèle" userId="8ec5f9b3-5fc9-44cc-bb44-6eabae7dd375" providerId="ADAL" clId="{ED8CD13B-AF53-4511-878A-B90BA2F01A82}" dt="2025-02-19T10:44:13.025" v="977"/>
          <ac:picMkLst>
            <pc:docMk/>
            <pc:sldMk cId="3911533529" sldId="364"/>
            <ac:picMk id="5" creationId="{62AF99CB-B4C2-406E-6E98-B718783CF2D7}"/>
          </ac:picMkLst>
        </pc:picChg>
        <pc:picChg chg="add mod">
          <ac:chgData name="Nicolet Aurèle" userId="8ec5f9b3-5fc9-44cc-bb44-6eabae7dd375" providerId="ADAL" clId="{ED8CD13B-AF53-4511-878A-B90BA2F01A82}" dt="2025-02-19T10:43:46.669" v="976"/>
          <ac:picMkLst>
            <pc:docMk/>
            <pc:sldMk cId="3911533529" sldId="364"/>
            <ac:picMk id="6" creationId="{AA42032C-B9D3-AE5E-34FF-7878AE776F0E}"/>
          </ac:picMkLst>
        </pc:picChg>
        <pc:picChg chg="add mod">
          <ac:chgData name="Nicolet Aurèle" userId="8ec5f9b3-5fc9-44cc-bb44-6eabae7dd375" providerId="ADAL" clId="{ED8CD13B-AF53-4511-878A-B90BA2F01A82}" dt="2025-02-19T10:43:05.620" v="974"/>
          <ac:picMkLst>
            <pc:docMk/>
            <pc:sldMk cId="3911533529" sldId="364"/>
            <ac:picMk id="7" creationId="{5E664E97-7D61-9C1C-5AB9-44A320D34EC3}"/>
          </ac:picMkLst>
        </pc:picChg>
        <pc:picChg chg="add mod">
          <ac:chgData name="Nicolet Aurèle" userId="8ec5f9b3-5fc9-44cc-bb44-6eabae7dd375" providerId="ADAL" clId="{ED8CD13B-AF53-4511-878A-B90BA2F01A82}" dt="2025-02-19T10:43:27.181" v="975"/>
          <ac:picMkLst>
            <pc:docMk/>
            <pc:sldMk cId="3911533529" sldId="364"/>
            <ac:picMk id="8" creationId="{493521F8-D735-ED0D-AFC3-8810E4311C7A}"/>
          </ac:picMkLst>
        </pc:picChg>
        <pc:picChg chg="add mod">
          <ac:chgData name="Nicolet Aurèle" userId="8ec5f9b3-5fc9-44cc-bb44-6eabae7dd375" providerId="ADAL" clId="{ED8CD13B-AF53-4511-878A-B90BA2F01A82}" dt="2025-02-19T10:42:36.781" v="973"/>
          <ac:picMkLst>
            <pc:docMk/>
            <pc:sldMk cId="3911533529" sldId="364"/>
            <ac:picMk id="9" creationId="{7BA8073D-85D7-D94B-1009-BDC71565CC9D}"/>
          </ac:picMkLst>
        </pc:picChg>
      </pc:sldChg>
      <pc:sldChg chg="modSp add mod ord">
        <pc:chgData name="Nicolet Aurèle" userId="8ec5f9b3-5fc9-44cc-bb44-6eabae7dd375" providerId="ADAL" clId="{ED8CD13B-AF53-4511-878A-B90BA2F01A82}" dt="2025-02-19T10:30:18.535" v="969" actId="15"/>
        <pc:sldMkLst>
          <pc:docMk/>
          <pc:sldMk cId="1936214729" sldId="365"/>
        </pc:sldMkLst>
        <pc:spChg chg="mod">
          <ac:chgData name="Nicolet Aurèle" userId="8ec5f9b3-5fc9-44cc-bb44-6eabae7dd375" providerId="ADAL" clId="{ED8CD13B-AF53-4511-878A-B90BA2F01A82}" dt="2025-02-19T10:30:18.535" v="969" actId="15"/>
          <ac:spMkLst>
            <pc:docMk/>
            <pc:sldMk cId="1936214729" sldId="365"/>
            <ac:spMk id="2" creationId="{7B8944D7-A5A8-07B1-7FD1-633F98503E6E}"/>
          </ac:spMkLst>
        </pc:spChg>
        <pc:spChg chg="mod">
          <ac:chgData name="Nicolet Aurèle" userId="8ec5f9b3-5fc9-44cc-bb44-6eabae7dd375" providerId="ADAL" clId="{ED8CD13B-AF53-4511-878A-B90BA2F01A82}" dt="2025-02-19T10:27:28.042" v="826"/>
          <ac:spMkLst>
            <pc:docMk/>
            <pc:sldMk cId="1936214729" sldId="365"/>
            <ac:spMk id="3" creationId="{E944D775-2643-DE68-FAAC-AD2B2073CB1C}"/>
          </ac:spMkLst>
        </pc:spChg>
        <pc:spChg chg="mod">
          <ac:chgData name="Nicolet Aurèle" userId="8ec5f9b3-5fc9-44cc-bb44-6eabae7dd375" providerId="ADAL" clId="{ED8CD13B-AF53-4511-878A-B90BA2F01A82}" dt="2025-02-19T10:27:40.791" v="827"/>
          <ac:spMkLst>
            <pc:docMk/>
            <pc:sldMk cId="1936214729" sldId="365"/>
            <ac:spMk id="4" creationId="{D7D57AF2-924A-3DF5-C0E2-8E92EC85C40B}"/>
          </ac:spMkLst>
        </pc:spChg>
      </pc:sldChg>
      <pc:sldChg chg="add del">
        <pc:chgData name="Nicolet Aurèle" userId="8ec5f9b3-5fc9-44cc-bb44-6eabae7dd375" providerId="ADAL" clId="{ED8CD13B-AF53-4511-878A-B90BA2F01A82}" dt="2025-02-18T16:08:35.759" v="116" actId="47"/>
        <pc:sldMkLst>
          <pc:docMk/>
          <pc:sldMk cId="2929697370" sldId="365"/>
        </pc:sldMkLst>
      </pc:sldChg>
      <pc:sldChg chg="addSp modSp add mod ord modClrScheme chgLayout">
        <pc:chgData name="Nicolet Aurèle" userId="8ec5f9b3-5fc9-44cc-bb44-6eabae7dd375" providerId="ADAL" clId="{ED8CD13B-AF53-4511-878A-B90BA2F01A82}" dt="2025-02-20T11:32:29.294" v="980" actId="20577"/>
        <pc:sldMkLst>
          <pc:docMk/>
          <pc:sldMk cId="437538794" sldId="366"/>
        </pc:sldMkLst>
        <pc:spChg chg="mod ord">
          <ac:chgData name="Nicolet Aurèle" userId="8ec5f9b3-5fc9-44cc-bb44-6eabae7dd375" providerId="ADAL" clId="{ED8CD13B-AF53-4511-878A-B90BA2F01A82}" dt="2025-02-20T11:32:29.294" v="980" actId="20577"/>
          <ac:spMkLst>
            <pc:docMk/>
            <pc:sldMk cId="437538794" sldId="366"/>
            <ac:spMk id="2" creationId="{B452BFF8-981D-6CDB-DFB4-1630C2E9AFC3}"/>
          </ac:spMkLst>
        </pc:spChg>
        <pc:spChg chg="mod ord">
          <ac:chgData name="Nicolet Aurèle" userId="8ec5f9b3-5fc9-44cc-bb44-6eabae7dd375" providerId="ADAL" clId="{ED8CD13B-AF53-4511-878A-B90BA2F01A82}" dt="2025-02-19T09:40:13.317" v="442"/>
          <ac:spMkLst>
            <pc:docMk/>
            <pc:sldMk cId="437538794" sldId="366"/>
            <ac:spMk id="3" creationId="{5180E987-C1C2-46E1-D0E4-42494C46AEB4}"/>
          </ac:spMkLst>
        </pc:spChg>
        <pc:spChg chg="add mod ord">
          <ac:chgData name="Nicolet Aurèle" userId="8ec5f9b3-5fc9-44cc-bb44-6eabae7dd375" providerId="ADAL" clId="{ED8CD13B-AF53-4511-878A-B90BA2F01A82}" dt="2025-02-19T09:40:03.967" v="441" actId="20577"/>
          <ac:spMkLst>
            <pc:docMk/>
            <pc:sldMk cId="437538794" sldId="366"/>
            <ac:spMk id="4" creationId="{3DA87420-7F0C-D263-5A52-A083D78A41A9}"/>
          </ac:spMkLst>
        </pc:spChg>
      </pc:sldChg>
      <pc:sldChg chg="addSp modSp add mod modTransition">
        <pc:chgData name="Nicolet Aurèle" userId="8ec5f9b3-5fc9-44cc-bb44-6eabae7dd375" providerId="ADAL" clId="{ED8CD13B-AF53-4511-878A-B90BA2F01A82}" dt="2025-02-19T08:24:41.164" v="429"/>
        <pc:sldMkLst>
          <pc:docMk/>
          <pc:sldMk cId="3899349545" sldId="367"/>
        </pc:sldMkLst>
        <pc:spChg chg="add mod">
          <ac:chgData name="Nicolet Aurèle" userId="8ec5f9b3-5fc9-44cc-bb44-6eabae7dd375" providerId="ADAL" clId="{ED8CD13B-AF53-4511-878A-B90BA2F01A82}" dt="2025-02-19T08:24:32.096" v="428" actId="1076"/>
          <ac:spMkLst>
            <pc:docMk/>
            <pc:sldMk cId="3899349545" sldId="367"/>
            <ac:spMk id="5" creationId="{DFA4D73A-33FD-4044-8530-EA2761A061DE}"/>
          </ac:spMkLst>
        </pc:spChg>
        <pc:picChg chg="mod">
          <ac:chgData name="Nicolet Aurèle" userId="8ec5f9b3-5fc9-44cc-bb44-6eabae7dd375" providerId="ADAL" clId="{ED8CD13B-AF53-4511-878A-B90BA2F01A82}" dt="2025-02-19T08:16:06.619" v="421" actId="1076"/>
          <ac:picMkLst>
            <pc:docMk/>
            <pc:sldMk cId="3899349545" sldId="367"/>
            <ac:picMk id="8" creationId="{F057E16F-6C50-2CC7-35E7-7622FAFB0846}"/>
          </ac:picMkLst>
        </pc:picChg>
      </pc:sldChg>
      <pc:sldChg chg="addSp delSp modSp new mod">
        <pc:chgData name="Nicolet Aurèle" userId="8ec5f9b3-5fc9-44cc-bb44-6eabae7dd375" providerId="ADAL" clId="{ED8CD13B-AF53-4511-878A-B90BA2F01A82}" dt="2025-02-19T09:55:04.242" v="748"/>
        <pc:sldMkLst>
          <pc:docMk/>
          <pc:sldMk cId="3993265125" sldId="368"/>
        </pc:sldMkLst>
        <pc:spChg chg="del">
          <ac:chgData name="Nicolet Aurèle" userId="8ec5f9b3-5fc9-44cc-bb44-6eabae7dd375" providerId="ADAL" clId="{ED8CD13B-AF53-4511-878A-B90BA2F01A82}" dt="2025-02-19T09:53:37.263" v="743" actId="22"/>
          <ac:spMkLst>
            <pc:docMk/>
            <pc:sldMk cId="3993265125" sldId="368"/>
            <ac:spMk id="2" creationId="{BC9D9152-B201-88A0-4B9C-5E5AAEA0DCFB}"/>
          </ac:spMkLst>
        </pc:spChg>
        <pc:spChg chg="mod">
          <ac:chgData name="Nicolet Aurèle" userId="8ec5f9b3-5fc9-44cc-bb44-6eabae7dd375" providerId="ADAL" clId="{ED8CD13B-AF53-4511-878A-B90BA2F01A82}" dt="2025-02-19T09:39:26.771" v="438" actId="20577"/>
          <ac:spMkLst>
            <pc:docMk/>
            <pc:sldMk cId="3993265125" sldId="368"/>
            <ac:spMk id="3" creationId="{E0C1C7AC-6C17-184D-DF8C-BCF25B103649}"/>
          </ac:spMkLst>
        </pc:spChg>
        <pc:spChg chg="mod">
          <ac:chgData name="Nicolet Aurèle" userId="8ec5f9b3-5fc9-44cc-bb44-6eabae7dd375" providerId="ADAL" clId="{ED8CD13B-AF53-4511-878A-B90BA2F01A82}" dt="2025-02-19T09:51:10.875" v="742" actId="20577"/>
          <ac:spMkLst>
            <pc:docMk/>
            <pc:sldMk cId="3993265125" sldId="368"/>
            <ac:spMk id="4" creationId="{E6C73529-6AC2-50D5-EA25-922937D44CD7}"/>
          </ac:spMkLst>
        </pc:spChg>
        <pc:picChg chg="add mod ord">
          <ac:chgData name="Nicolet Aurèle" userId="8ec5f9b3-5fc9-44cc-bb44-6eabae7dd375" providerId="ADAL" clId="{ED8CD13B-AF53-4511-878A-B90BA2F01A82}" dt="2025-02-19T09:55:04.242" v="748"/>
          <ac:picMkLst>
            <pc:docMk/>
            <pc:sldMk cId="3993265125" sldId="368"/>
            <ac:picMk id="6" creationId="{64FB513C-0012-EE55-334B-9565DD2B65E0}"/>
          </ac:picMkLst>
        </pc:picChg>
        <pc:picChg chg="add mod">
          <ac:chgData name="Nicolet Aurèle" userId="8ec5f9b3-5fc9-44cc-bb44-6eabae7dd375" providerId="ADAL" clId="{ED8CD13B-AF53-4511-878A-B90BA2F01A82}" dt="2025-02-19T09:54:58.135" v="747"/>
          <ac:picMkLst>
            <pc:docMk/>
            <pc:sldMk cId="3993265125" sldId="368"/>
            <ac:picMk id="8" creationId="{0B5646B7-8A3F-EAAB-CC3C-B0A69ED3A981}"/>
          </ac:picMkLst>
        </pc:picChg>
      </pc:sldChg>
      <pc:sldChg chg="modSp add mod ord">
        <pc:chgData name="Nicolet Aurèle" userId="8ec5f9b3-5fc9-44cc-bb44-6eabae7dd375" providerId="ADAL" clId="{ED8CD13B-AF53-4511-878A-B90BA2F01A82}" dt="2025-02-20T11:34:11.372" v="1004" actId="6549"/>
        <pc:sldMkLst>
          <pc:docMk/>
          <pc:sldMk cId="1301942939" sldId="369"/>
        </pc:sldMkLst>
        <pc:spChg chg="mod">
          <ac:chgData name="Nicolet Aurèle" userId="8ec5f9b3-5fc9-44cc-bb44-6eabae7dd375" providerId="ADAL" clId="{ED8CD13B-AF53-4511-878A-B90BA2F01A82}" dt="2025-02-20T11:34:11.372" v="1004" actId="6549"/>
          <ac:spMkLst>
            <pc:docMk/>
            <pc:sldMk cId="1301942939" sldId="369"/>
            <ac:spMk id="2" creationId="{749EACE7-8CB3-0ABC-EE1C-2160ADA95D4C}"/>
          </ac:spMkLst>
        </pc:spChg>
      </pc:sldChg>
      <pc:sldMasterChg chg="modSp mod">
        <pc:chgData name="Nicolet Aurèle" userId="8ec5f9b3-5fc9-44cc-bb44-6eabae7dd375" providerId="ADAL" clId="{ED8CD13B-AF53-4511-878A-B90BA2F01A82}" dt="2025-02-03T15:38:14.964" v="36" actId="20577"/>
        <pc:sldMasterMkLst>
          <pc:docMk/>
          <pc:sldMasterMk cId="3300625479" sldId="2147483648"/>
        </pc:sldMasterMkLst>
        <pc:spChg chg="mod">
          <ac:chgData name="Nicolet Aurèle" userId="8ec5f9b3-5fc9-44cc-bb44-6eabae7dd375" providerId="ADAL" clId="{ED8CD13B-AF53-4511-878A-B90BA2F01A82}" dt="2025-02-03T15:37:53.029" v="5" actId="6549"/>
          <ac:spMkLst>
            <pc:docMk/>
            <pc:sldMasterMk cId="3300625479" sldId="2147483648"/>
            <ac:spMk id="10" creationId="{00000000-0000-0000-0000-000000000000}"/>
          </ac:spMkLst>
        </pc:spChg>
        <pc:spChg chg="mod">
          <ac:chgData name="Nicolet Aurèle" userId="8ec5f9b3-5fc9-44cc-bb44-6eabae7dd375" providerId="ADAL" clId="{ED8CD13B-AF53-4511-878A-B90BA2F01A82}" dt="2025-02-03T15:38:14.964" v="36" actId="20577"/>
          <ac:spMkLst>
            <pc:docMk/>
            <pc:sldMasterMk cId="3300625479" sldId="2147483648"/>
            <ac:spMk id="11" creationId="{00000000-0000-0000-0000-000000000000}"/>
          </ac:spMkLst>
        </pc:sp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hyperlink" Target="https://zotero.hypotheses.org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C13471-7F5F-4BAB-9B6B-C709BF72CAA9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H"/>
        </a:p>
      </dgm:t>
    </dgm:pt>
    <dgm:pt modelId="{2FC603EF-2C3B-426B-B710-0C9223A66C17}">
      <dgm:prSet/>
      <dgm:spPr>
        <a:ln>
          <a:noFill/>
        </a:ln>
      </dgm:spPr>
      <dgm:t>
        <a:bodyPr/>
        <a:lstStyle/>
        <a:p>
          <a:r>
            <a:rPr lang="fr-CH" dirty="0"/>
            <a:t>Blog Zotero francophone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BA28A892-DA6B-416A-B15A-CEE3DC981400}" type="parTrans" cxnId="{74125660-F96D-46D7-894D-5082B4A0FE3E}">
      <dgm:prSet/>
      <dgm:spPr/>
      <dgm:t>
        <a:bodyPr/>
        <a:lstStyle/>
        <a:p>
          <a:endParaRPr lang="fr-CH"/>
        </a:p>
      </dgm:t>
    </dgm:pt>
    <dgm:pt modelId="{9280542E-59A7-40FB-8A52-03075D42DF5C}" type="sibTrans" cxnId="{74125660-F96D-46D7-894D-5082B4A0FE3E}">
      <dgm:prSet/>
      <dgm:spPr/>
      <dgm:t>
        <a:bodyPr/>
        <a:lstStyle/>
        <a:p>
          <a:endParaRPr lang="fr-CH"/>
        </a:p>
      </dgm:t>
    </dgm:pt>
    <dgm:pt modelId="{1E4A994D-8CE3-436B-BC13-491AA3750761}" type="pres">
      <dgm:prSet presAssocID="{2AC13471-7F5F-4BAB-9B6B-C709BF72CAA9}" presName="Name0" presStyleCnt="0">
        <dgm:presLayoutVars>
          <dgm:dir/>
          <dgm:resizeHandles val="exact"/>
        </dgm:presLayoutVars>
      </dgm:prSet>
      <dgm:spPr/>
    </dgm:pt>
    <dgm:pt modelId="{963152F3-2582-4728-94F6-FFC553B378EF}" type="pres">
      <dgm:prSet presAssocID="{2FC603EF-2C3B-426B-B710-0C9223A66C17}" presName="composite" presStyleCnt="0"/>
      <dgm:spPr/>
    </dgm:pt>
    <dgm:pt modelId="{12C2E817-345B-48CD-8408-1067C4108342}" type="pres">
      <dgm:prSet presAssocID="{2FC603EF-2C3B-426B-B710-0C9223A66C17}" presName="rect1" presStyleLbl="trAlignAcc1" presStyleIdx="0" presStyleCnt="1">
        <dgm:presLayoutVars>
          <dgm:bulletEnabled val="1"/>
        </dgm:presLayoutVars>
      </dgm:prSet>
      <dgm:spPr/>
    </dgm:pt>
    <dgm:pt modelId="{3AABB2C3-1150-4BAA-8919-EAF16F67ECA4}" type="pres">
      <dgm:prSet presAssocID="{2FC603EF-2C3B-426B-B710-0C9223A66C17}" presName="rect2" presStyleLbl="fgImgPlace1" presStyleIdx="0" presStyleCnt="1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</dgm:ptLst>
  <dgm:cxnLst>
    <dgm:cxn modelId="{74125660-F96D-46D7-894D-5082B4A0FE3E}" srcId="{2AC13471-7F5F-4BAB-9B6B-C709BF72CAA9}" destId="{2FC603EF-2C3B-426B-B710-0C9223A66C17}" srcOrd="0" destOrd="0" parTransId="{BA28A892-DA6B-416A-B15A-CEE3DC981400}" sibTransId="{9280542E-59A7-40FB-8A52-03075D42DF5C}"/>
    <dgm:cxn modelId="{473DCDBE-EE5B-486D-B809-BDDDA9D688AA}" type="presOf" srcId="{2AC13471-7F5F-4BAB-9B6B-C709BF72CAA9}" destId="{1E4A994D-8CE3-436B-BC13-491AA3750761}" srcOrd="0" destOrd="0" presId="urn:microsoft.com/office/officeart/2008/layout/PictureStrips"/>
    <dgm:cxn modelId="{75D35BCF-E665-4636-BC30-843C88BE812D}" type="presOf" srcId="{2FC603EF-2C3B-426B-B710-0C9223A66C17}" destId="{12C2E817-345B-48CD-8408-1067C4108342}" srcOrd="0" destOrd="0" presId="urn:microsoft.com/office/officeart/2008/layout/PictureStrips"/>
    <dgm:cxn modelId="{347603DB-8A95-4F48-A633-15B52C7BCF58}" type="presParOf" srcId="{1E4A994D-8CE3-436B-BC13-491AA3750761}" destId="{963152F3-2582-4728-94F6-FFC553B378EF}" srcOrd="0" destOrd="0" presId="urn:microsoft.com/office/officeart/2008/layout/PictureStrips"/>
    <dgm:cxn modelId="{9E79D465-AF79-4AC2-9604-FCE5C5C288DB}" type="presParOf" srcId="{963152F3-2582-4728-94F6-FFC553B378EF}" destId="{12C2E817-345B-48CD-8408-1067C4108342}" srcOrd="0" destOrd="0" presId="urn:microsoft.com/office/officeart/2008/layout/PictureStrips"/>
    <dgm:cxn modelId="{1095363D-1778-4A97-9843-2803B46307EB}" type="presParOf" srcId="{963152F3-2582-4728-94F6-FFC553B378EF}" destId="{3AABB2C3-1150-4BAA-8919-EAF16F67ECA4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2E817-345B-48CD-8408-1067C4108342}">
      <dsp:nvSpPr>
        <dsp:cNvPr id="0" name=""/>
        <dsp:cNvSpPr/>
      </dsp:nvSpPr>
      <dsp:spPr>
        <a:xfrm>
          <a:off x="1117077" y="193922"/>
          <a:ext cx="4221907" cy="1319345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3637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3800" kern="1200" dirty="0"/>
            <a:t>Blog Zotero francophone</a:t>
          </a:r>
        </a:p>
      </dsp:txBody>
      <dsp:txXfrm>
        <a:off x="1117077" y="193922"/>
        <a:ext cx="4221907" cy="1319345"/>
      </dsp:txXfrm>
    </dsp:sp>
    <dsp:sp modelId="{3AABB2C3-1150-4BAA-8919-EAF16F67ECA4}">
      <dsp:nvSpPr>
        <dsp:cNvPr id="0" name=""/>
        <dsp:cNvSpPr/>
      </dsp:nvSpPr>
      <dsp:spPr>
        <a:xfrm>
          <a:off x="941165" y="3349"/>
          <a:ext cx="923542" cy="138531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189" cy="4982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9899" y="0"/>
            <a:ext cx="2946189" cy="4982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E9AD7-F3DE-4F7C-A28E-08AC9789A208}" type="datetimeFigureOut">
              <a:rPr lang="fr-CH" smtClean="0"/>
              <a:t>19.03.2025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428403"/>
            <a:ext cx="2946189" cy="4982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9899" y="9428403"/>
            <a:ext cx="2946189" cy="4982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11EDD-F62D-4740-9B16-665A96BDB15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78714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CEAF5-CE62-4AA3-B7CA-8329816FEE4A}" type="datetimeFigureOut">
              <a:rPr lang="fr-CH" smtClean="0"/>
              <a:t>19.03.2025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755A3-F1CA-4827-87CF-8F3AD575971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78306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/>
              <a:t>Notesdawdaf</a:t>
            </a:r>
            <a:r>
              <a:rPr lang="fr-CH" dirty="0"/>
              <a:t> </a:t>
            </a:r>
            <a:r>
              <a:rPr lang="fr-CH" dirty="0" err="1"/>
              <a:t>wd</a:t>
            </a:r>
            <a:r>
              <a:rPr lang="fr-CH" dirty="0"/>
              <a:t> </a:t>
            </a:r>
            <a:r>
              <a:rPr lang="fr-CH" dirty="0" err="1"/>
              <a:t>wewe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755A3-F1CA-4827-87CF-8F3AD5759716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2760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Note pages 2 </a:t>
            </a:r>
            <a:r>
              <a:rPr lang="fr-CH" dirty="0" err="1"/>
              <a:t>that</a:t>
            </a:r>
            <a:r>
              <a:rPr lang="fr-CH" dirty="0"/>
              <a:t> I </a:t>
            </a:r>
            <a:r>
              <a:rPr lang="fr-CH" dirty="0" err="1"/>
              <a:t>added</a:t>
            </a:r>
            <a:r>
              <a:rPr lang="fr-CH" dirty="0"/>
              <a:t> </a:t>
            </a:r>
            <a:r>
              <a:rPr lang="fr-CH" dirty="0" err="1"/>
              <a:t>myself</a:t>
            </a:r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755A3-F1CA-4827-87CF-8F3AD5759716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5990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This </a:t>
            </a:r>
            <a:r>
              <a:rPr lang="fr-CH" dirty="0" err="1"/>
              <a:t>is</a:t>
            </a:r>
            <a:r>
              <a:rPr lang="fr-CH" dirty="0"/>
              <a:t> one pages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755A3-F1CA-4827-87CF-8F3AD5759716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56945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There </a:t>
            </a:r>
            <a:r>
              <a:rPr lang="fr-CH" dirty="0" err="1"/>
              <a:t>was</a:t>
            </a:r>
            <a:r>
              <a:rPr lang="fr-CH" dirty="0"/>
              <a:t> </a:t>
            </a:r>
            <a:r>
              <a:rPr lang="fr-CH" dirty="0" err="1"/>
              <a:t>nothing</a:t>
            </a:r>
            <a:r>
              <a:rPr lang="fr-CH" dirty="0"/>
              <a:t> on page 4 and </a:t>
            </a:r>
            <a:r>
              <a:rPr lang="fr-CH" dirty="0" err="1"/>
              <a:t>something</a:t>
            </a:r>
            <a:r>
              <a:rPr lang="fr-CH" dirty="0"/>
              <a:t> on page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755A3-F1CA-4827-87CF-8F3AD5759716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8353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https://legacy.bib.uclouvain.be/infosphere/rechercher-linformation/le-plan-des-concepts</a:t>
            </a:r>
          </a:p>
          <a:p>
            <a:endParaRPr lang="fr-CH" dirty="0"/>
          </a:p>
          <a:p>
            <a:r>
              <a:rPr lang="fr-CH" dirty="0" err="1"/>
              <a:t>what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755A3-F1CA-4827-87CF-8F3AD5759716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7721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titire blan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513184" y="5794310"/>
            <a:ext cx="11476653" cy="961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 hasCustomPrompt="1"/>
          </p:nvPr>
        </p:nvSpPr>
        <p:spPr>
          <a:xfrm>
            <a:off x="2073545" y="2324025"/>
            <a:ext cx="8799512" cy="301316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CH" dirty="0"/>
              <a:t>Date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2073545" y="3008025"/>
            <a:ext cx="8842375" cy="114838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4000" b="1" i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CH" dirty="0"/>
              <a:t>Titre de la présentation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2073545" y="4539091"/>
            <a:ext cx="9625013" cy="407262"/>
          </a:xfrm>
        </p:spPr>
        <p:txBody>
          <a:bodyPr/>
          <a:lstStyle>
            <a:lvl1pPr marL="0" indent="0">
              <a:buNone/>
              <a:defRPr sz="25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Cours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556" y="5943600"/>
            <a:ext cx="1630800" cy="44698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00" y="572400"/>
            <a:ext cx="3613500" cy="13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1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 + gro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CH"/>
          </a:p>
        </p:txBody>
      </p:sp>
      <p:sp>
        <p:nvSpPr>
          <p:cNvPr id="3" name="Espace réservé du texte 7"/>
          <p:cNvSpPr>
            <a:spLocks noGrp="1"/>
          </p:cNvSpPr>
          <p:nvPr>
            <p:ph type="body" sz="quarter" idx="11" hasCustomPrompt="1"/>
          </p:nvPr>
        </p:nvSpPr>
        <p:spPr>
          <a:xfrm>
            <a:off x="1037059" y="1605505"/>
            <a:ext cx="6626829" cy="3646991"/>
          </a:xfrm>
        </p:spPr>
        <p:txBody>
          <a:bodyPr>
            <a:normAutofit/>
          </a:bodyPr>
          <a:lstStyle>
            <a:lvl1pPr marL="0" indent="0">
              <a:buNone/>
              <a:defRPr sz="4000" b="1" cap="all" baseline="0"/>
            </a:lvl1pPr>
          </a:lstStyle>
          <a:p>
            <a:pPr lvl="0"/>
            <a:r>
              <a:rPr lang="fr-CH" dirty="0"/>
              <a:t>Diapo grande image + gros texte</a:t>
            </a:r>
          </a:p>
        </p:txBody>
      </p:sp>
    </p:spTree>
    <p:extLst>
      <p:ext uri="{BB962C8B-B14F-4D97-AF65-F5344CB8AC3E}">
        <p14:creationId xmlns:p14="http://schemas.microsoft.com/office/powerpoint/2010/main" val="57685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605505"/>
            <a:ext cx="10515599" cy="3646991"/>
          </a:xfrm>
        </p:spPr>
        <p:txBody>
          <a:bodyPr>
            <a:normAutofit/>
          </a:bodyPr>
          <a:lstStyle>
            <a:lvl1pPr marL="0" indent="0">
              <a:buNone/>
              <a:defRPr sz="4000" b="1" cap="all" baseline="0"/>
            </a:lvl1pPr>
          </a:lstStyle>
          <a:p>
            <a:pPr lvl="0"/>
            <a:r>
              <a:rPr lang="fr-CH" dirty="0"/>
              <a:t>Diapo gros texte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448692" y="6289404"/>
            <a:ext cx="905107" cy="200605"/>
          </a:xfrm>
        </p:spPr>
        <p:txBody>
          <a:bodyPr>
            <a:noAutofit/>
          </a:bodyPr>
          <a:lstStyle>
            <a:lvl1pPr marL="0" indent="0" algn="r">
              <a:buNone/>
              <a:defRPr sz="1000"/>
            </a:lvl1pPr>
            <a:lvl2pPr marL="457200" indent="0" algn="l">
              <a:buNone/>
              <a:defRPr sz="1000" b="0" baseline="0"/>
            </a:lvl2pPr>
          </a:lstStyle>
          <a:p>
            <a:pPr lvl="0"/>
            <a:r>
              <a:rPr lang="fr-CH" dirty="0"/>
              <a:t>DATE</a:t>
            </a:r>
          </a:p>
        </p:txBody>
      </p:sp>
      <p:sp>
        <p:nvSpPr>
          <p:cNvPr id="10" name="Espace réservé du texte 11"/>
          <p:cNvSpPr>
            <a:spLocks noGrp="1"/>
          </p:cNvSpPr>
          <p:nvPr>
            <p:ph type="body" sz="quarter" idx="17" hasCustomPrompt="1"/>
          </p:nvPr>
        </p:nvSpPr>
        <p:spPr>
          <a:xfrm>
            <a:off x="7571679" y="6285300"/>
            <a:ext cx="2787806" cy="204709"/>
          </a:xfrm>
        </p:spPr>
        <p:txBody>
          <a:bodyPr>
            <a:noAutofit/>
          </a:bodyPr>
          <a:lstStyle>
            <a:lvl1pPr marL="0" indent="0" algn="r">
              <a:buNone/>
              <a:defRPr sz="1000" b="1"/>
            </a:lvl1pPr>
            <a:lvl2pPr marL="457200" indent="0" algn="l">
              <a:buNone/>
              <a:defRPr sz="1000" b="0" baseline="0"/>
            </a:lvl2pPr>
          </a:lstStyle>
          <a:p>
            <a:pPr lvl="0"/>
            <a:r>
              <a:rPr lang="fr-CH" dirty="0"/>
              <a:t>Prénom Nom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36426"/>
            <a:ext cx="1386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19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fin blan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860400" y="5794310"/>
            <a:ext cx="10837888" cy="961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556" y="5943600"/>
            <a:ext cx="1630800" cy="446989"/>
          </a:xfrm>
          <a:prstGeom prst="rect">
            <a:avLst/>
          </a:prstGeom>
        </p:spPr>
      </p:pic>
      <p:sp>
        <p:nvSpPr>
          <p:cNvPr id="8" name="Espace réservé du texte 14"/>
          <p:cNvSpPr>
            <a:spLocks noGrp="1"/>
          </p:cNvSpPr>
          <p:nvPr>
            <p:ph type="body" sz="quarter" idx="12" hasCustomPrompt="1"/>
          </p:nvPr>
        </p:nvSpPr>
        <p:spPr>
          <a:xfrm>
            <a:off x="2073275" y="2672617"/>
            <a:ext cx="9625013" cy="407262"/>
          </a:xfrm>
        </p:spPr>
        <p:txBody>
          <a:bodyPr>
            <a:noAutofit/>
          </a:bodyPr>
          <a:lstStyle>
            <a:lvl1pPr marL="0" indent="0">
              <a:buNone/>
              <a:defRPr sz="25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9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2073275" y="3118989"/>
            <a:ext cx="9625013" cy="407262"/>
          </a:xfrm>
        </p:spPr>
        <p:txBody>
          <a:bodyPr/>
          <a:lstStyle>
            <a:lvl1pPr marL="0" indent="0">
              <a:buNone/>
              <a:defRPr sz="25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10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2069560" y="4330756"/>
            <a:ext cx="9625013" cy="407262"/>
          </a:xfrm>
        </p:spPr>
        <p:txBody>
          <a:bodyPr/>
          <a:lstStyle>
            <a:lvl1pPr marL="0" indent="0">
              <a:buNone/>
              <a:defRPr sz="25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Adresse email</a:t>
            </a: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00" y="572400"/>
            <a:ext cx="3613500" cy="13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3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38335"/>
            <a:ext cx="10515600" cy="4827568"/>
          </a:xfrm>
        </p:spPr>
        <p:txBody>
          <a:bodyPr/>
          <a:lstStyle>
            <a:lvl1pPr marL="22860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3000"/>
            </a:lvl1pPr>
            <a:lvl2pPr marL="685800" indent="-228600">
              <a:buClr>
                <a:schemeClr val="accent5"/>
              </a:buClr>
              <a:buSzPct val="100000"/>
              <a:buFont typeface="Wingdings" panose="05000000000000000000" pitchFamily="2" charset="2"/>
              <a:buChar char="§"/>
              <a:defRPr sz="2500" b="1"/>
            </a:lvl2pPr>
            <a:lvl3pPr marL="1143000" indent="-228600">
              <a:buClr>
                <a:schemeClr val="bg1">
                  <a:lumMod val="75000"/>
                </a:schemeClr>
              </a:buClr>
              <a:buSzPct val="75000"/>
              <a:buFont typeface="Wingdings" panose="05000000000000000000" pitchFamily="2" charset="2"/>
              <a:buChar char="§"/>
              <a:defRPr/>
            </a:lvl3pPr>
            <a:lvl4pPr>
              <a:buClr>
                <a:srgbClr val="E22E28"/>
              </a:buClr>
              <a:defRPr sz="1500"/>
            </a:lvl4pPr>
            <a:lvl5pPr>
              <a:defRPr sz="10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423863"/>
            <a:ext cx="10515600" cy="646654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Titre de la diapositive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36426"/>
            <a:ext cx="1386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4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+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3073296"/>
            <a:ext cx="10515600" cy="646654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Titre de la diapositive</a:t>
            </a:r>
            <a:endParaRPr lang="fr-CH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36426"/>
            <a:ext cx="1386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2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ous-titre +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82667"/>
            <a:ext cx="10515600" cy="4183236"/>
          </a:xfrm>
        </p:spPr>
        <p:txBody>
          <a:bodyPr/>
          <a:lstStyle>
            <a:lvl1pPr marL="22860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3000"/>
            </a:lvl1pPr>
            <a:lvl2pPr marL="685800" indent="-228600">
              <a:buClr>
                <a:schemeClr val="accent5"/>
              </a:buClr>
              <a:buSzPct val="100000"/>
              <a:buFont typeface="Wingdings" panose="05000000000000000000" pitchFamily="2" charset="2"/>
              <a:buChar char="§"/>
              <a:defRPr sz="2500" b="1"/>
            </a:lvl2pPr>
            <a:lvl3pPr marL="1143000" indent="-228600">
              <a:buClr>
                <a:schemeClr val="bg1">
                  <a:lumMod val="75000"/>
                </a:schemeClr>
              </a:buClr>
              <a:buSzPct val="75000"/>
              <a:buFont typeface="Wingdings" panose="05000000000000000000" pitchFamily="2" charset="2"/>
              <a:buChar char="§"/>
              <a:defRPr/>
            </a:lvl3pPr>
            <a:lvl4pPr>
              <a:buClr>
                <a:srgbClr val="E22E28"/>
              </a:buClr>
              <a:defRPr sz="1500"/>
            </a:lvl4pPr>
            <a:lvl5pPr>
              <a:defRPr sz="10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423863"/>
            <a:ext cx="10515600" cy="646654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Titre de la diapositive</a:t>
            </a:r>
            <a:endParaRPr lang="fr-CH" dirty="0"/>
          </a:p>
        </p:txBody>
      </p:sp>
      <p:sp>
        <p:nvSpPr>
          <p:cNvPr id="10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124744"/>
            <a:ext cx="10515600" cy="603695"/>
          </a:xfrm>
        </p:spPr>
        <p:txBody>
          <a:bodyPr>
            <a:normAutofit/>
          </a:bodyPr>
          <a:lstStyle>
            <a:lvl1pPr marL="0" indent="0">
              <a:buNone/>
              <a:defRPr sz="35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Sous-titre de la diapositive</a:t>
            </a:r>
            <a:endParaRPr lang="fr-CH" dirty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36426"/>
            <a:ext cx="1386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4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 +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423863"/>
            <a:ext cx="10515600" cy="646654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Titre de la diapositive</a:t>
            </a:r>
            <a:endParaRPr lang="fr-CH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idx="18"/>
          </p:nvPr>
        </p:nvSpPr>
        <p:spPr>
          <a:xfrm>
            <a:off x="838200" y="1147665"/>
            <a:ext cx="5130000" cy="4818237"/>
          </a:xfrm>
        </p:spPr>
        <p:txBody>
          <a:bodyPr/>
          <a:lstStyle>
            <a:lvl1pPr marL="22860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3000"/>
            </a:lvl1pPr>
            <a:lvl2pPr marL="685800" indent="-228600">
              <a:buClr>
                <a:schemeClr val="accent5"/>
              </a:buClr>
              <a:buSzPct val="100000"/>
              <a:buFont typeface="Wingdings" panose="05000000000000000000" pitchFamily="2" charset="2"/>
              <a:buChar char="§"/>
              <a:defRPr sz="2500" b="1"/>
            </a:lvl2pPr>
            <a:lvl3pPr marL="1143000" indent="-228600">
              <a:buClr>
                <a:schemeClr val="bg1">
                  <a:lumMod val="75000"/>
                </a:schemeClr>
              </a:buClr>
              <a:buSzPct val="75000"/>
              <a:buFont typeface="Wingdings" panose="05000000000000000000" pitchFamily="2" charset="2"/>
              <a:buChar char="§"/>
              <a:defRPr/>
            </a:lvl3pPr>
            <a:lvl4pPr>
              <a:buClr>
                <a:srgbClr val="E22E28"/>
              </a:buClr>
              <a:defRPr sz="1500"/>
            </a:lvl4pPr>
            <a:lvl5pPr>
              <a:defRPr sz="10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9"/>
          </p:nvPr>
        </p:nvSpPr>
        <p:spPr>
          <a:xfrm>
            <a:off x="6223800" y="1147665"/>
            <a:ext cx="5130000" cy="4818237"/>
          </a:xfrm>
        </p:spPr>
        <p:txBody>
          <a:bodyPr/>
          <a:lstStyle>
            <a:lvl1pPr marL="22860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3000"/>
            </a:lvl1pPr>
            <a:lvl2pPr marL="685800" indent="-228600">
              <a:buClr>
                <a:schemeClr val="accent5"/>
              </a:buClr>
              <a:buSzPct val="100000"/>
              <a:buFont typeface="Wingdings" panose="05000000000000000000" pitchFamily="2" charset="2"/>
              <a:buChar char="§"/>
              <a:defRPr sz="2500" b="1"/>
            </a:lvl2pPr>
            <a:lvl3pPr marL="1143000" indent="-228600">
              <a:buClr>
                <a:schemeClr val="bg1">
                  <a:lumMod val="75000"/>
                </a:schemeClr>
              </a:buClr>
              <a:buSzPct val="75000"/>
              <a:buFont typeface="Wingdings" panose="05000000000000000000" pitchFamily="2" charset="2"/>
              <a:buChar char="§"/>
              <a:defRPr/>
            </a:lvl3pPr>
            <a:lvl4pPr>
              <a:buClr>
                <a:srgbClr val="E22E28"/>
              </a:buClr>
              <a:defRPr sz="1500"/>
            </a:lvl4pPr>
            <a:lvl5pPr>
              <a:defRPr sz="10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36426"/>
            <a:ext cx="1386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0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sous-titre +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82667"/>
            <a:ext cx="5130000" cy="4183236"/>
          </a:xfrm>
        </p:spPr>
        <p:txBody>
          <a:bodyPr/>
          <a:lstStyle>
            <a:lvl1pPr marL="22860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3000"/>
            </a:lvl1pPr>
            <a:lvl2pPr marL="685800" indent="-228600">
              <a:buClr>
                <a:schemeClr val="accent5"/>
              </a:buClr>
              <a:buSzPct val="100000"/>
              <a:buFont typeface="Wingdings" panose="05000000000000000000" pitchFamily="2" charset="2"/>
              <a:buChar char="§"/>
              <a:defRPr sz="2500" b="1"/>
            </a:lvl2pPr>
            <a:lvl3pPr marL="1143000" indent="-228600">
              <a:buClr>
                <a:schemeClr val="bg1">
                  <a:lumMod val="75000"/>
                </a:schemeClr>
              </a:buClr>
              <a:buSzPct val="75000"/>
              <a:buFont typeface="Wingdings" panose="05000000000000000000" pitchFamily="2" charset="2"/>
              <a:buChar char="§"/>
              <a:defRPr/>
            </a:lvl3pPr>
            <a:lvl4pPr>
              <a:buClr>
                <a:srgbClr val="E22E28"/>
              </a:buClr>
              <a:defRPr sz="1500"/>
            </a:lvl4pPr>
            <a:lvl5pPr>
              <a:defRPr sz="10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423863"/>
            <a:ext cx="10515600" cy="646654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Titre de la diapositive</a:t>
            </a:r>
            <a:endParaRPr lang="fr-CH" dirty="0"/>
          </a:p>
        </p:txBody>
      </p:sp>
      <p:sp>
        <p:nvSpPr>
          <p:cNvPr id="10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124744"/>
            <a:ext cx="10515600" cy="603695"/>
          </a:xfrm>
        </p:spPr>
        <p:txBody>
          <a:bodyPr>
            <a:normAutofit/>
          </a:bodyPr>
          <a:lstStyle>
            <a:lvl1pPr marL="0" indent="0">
              <a:buNone/>
              <a:defRPr sz="35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Sous-titre de la diapositive</a:t>
            </a:r>
            <a:endParaRPr lang="fr-CH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idx="18"/>
          </p:nvPr>
        </p:nvSpPr>
        <p:spPr>
          <a:xfrm>
            <a:off x="6223800" y="1782667"/>
            <a:ext cx="5130000" cy="4183236"/>
          </a:xfrm>
        </p:spPr>
        <p:txBody>
          <a:bodyPr/>
          <a:lstStyle>
            <a:lvl1pPr marL="22860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3000"/>
            </a:lvl1pPr>
            <a:lvl2pPr marL="685800" indent="-228600">
              <a:buClr>
                <a:schemeClr val="accent5"/>
              </a:buClr>
              <a:buSzPct val="100000"/>
              <a:buFont typeface="Wingdings" panose="05000000000000000000" pitchFamily="2" charset="2"/>
              <a:buChar char="§"/>
              <a:defRPr sz="2500" b="1"/>
            </a:lvl2pPr>
            <a:lvl3pPr marL="1143000" indent="-228600">
              <a:buClr>
                <a:schemeClr val="bg1">
                  <a:lumMod val="75000"/>
                </a:schemeClr>
              </a:buClr>
              <a:buSzPct val="75000"/>
              <a:buFont typeface="Wingdings" panose="05000000000000000000" pitchFamily="2" charset="2"/>
              <a:buChar char="§"/>
              <a:defRPr/>
            </a:lvl3pPr>
            <a:lvl4pPr>
              <a:buClr>
                <a:srgbClr val="E22E28"/>
              </a:buClr>
              <a:defRPr sz="1500"/>
            </a:lvl4pPr>
            <a:lvl5pPr>
              <a:defRPr sz="10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36426"/>
            <a:ext cx="1386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5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423863"/>
            <a:ext cx="10515600" cy="646654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Titre de la diapositive</a:t>
            </a:r>
            <a:endParaRPr lang="fr-CH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838200" y="1138335"/>
            <a:ext cx="3420000" cy="4827567"/>
          </a:xfrm>
        </p:spPr>
        <p:txBody>
          <a:bodyPr/>
          <a:lstStyle>
            <a:lvl1pPr marL="22860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3000"/>
            </a:lvl1pPr>
            <a:lvl2pPr marL="685800" indent="-228600">
              <a:buClr>
                <a:schemeClr val="accent5"/>
              </a:buClr>
              <a:buSzPct val="100000"/>
              <a:buFont typeface="Wingdings" panose="05000000000000000000" pitchFamily="2" charset="2"/>
              <a:buChar char="§"/>
              <a:defRPr sz="2500" b="1"/>
            </a:lvl2pPr>
            <a:lvl3pPr marL="1143000" indent="-228600">
              <a:buClr>
                <a:schemeClr val="bg1">
                  <a:lumMod val="75000"/>
                </a:schemeClr>
              </a:buClr>
              <a:buSzPct val="75000"/>
              <a:buFont typeface="Wingdings" panose="05000000000000000000" pitchFamily="2" charset="2"/>
              <a:buChar char="§"/>
              <a:defRPr/>
            </a:lvl3pPr>
            <a:lvl4pPr>
              <a:buClr>
                <a:srgbClr val="E22E28"/>
              </a:buClr>
              <a:defRPr sz="1500"/>
            </a:lvl4pPr>
            <a:lvl5pPr>
              <a:defRPr sz="10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20"/>
          </p:nvPr>
        </p:nvSpPr>
        <p:spPr>
          <a:xfrm>
            <a:off x="4386000" y="1138335"/>
            <a:ext cx="3420000" cy="4827567"/>
          </a:xfrm>
        </p:spPr>
        <p:txBody>
          <a:bodyPr/>
          <a:lstStyle>
            <a:lvl1pPr marL="22860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3000"/>
            </a:lvl1pPr>
            <a:lvl2pPr marL="685800" indent="-228600">
              <a:buClr>
                <a:schemeClr val="accent5"/>
              </a:buClr>
              <a:buSzPct val="100000"/>
              <a:buFont typeface="Wingdings" panose="05000000000000000000" pitchFamily="2" charset="2"/>
              <a:buChar char="§"/>
              <a:defRPr sz="2500" b="1"/>
            </a:lvl2pPr>
            <a:lvl3pPr marL="1143000" indent="-228600">
              <a:buClr>
                <a:schemeClr val="bg1">
                  <a:lumMod val="75000"/>
                </a:schemeClr>
              </a:buClr>
              <a:buSzPct val="75000"/>
              <a:buFont typeface="Wingdings" panose="05000000000000000000" pitchFamily="2" charset="2"/>
              <a:buChar char="§"/>
              <a:defRPr/>
            </a:lvl3pPr>
            <a:lvl4pPr>
              <a:buClr>
                <a:srgbClr val="E22E28"/>
              </a:buClr>
              <a:defRPr sz="1500"/>
            </a:lvl4pPr>
            <a:lvl5pPr>
              <a:defRPr sz="10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21"/>
          </p:nvPr>
        </p:nvSpPr>
        <p:spPr>
          <a:xfrm>
            <a:off x="7933800" y="1138335"/>
            <a:ext cx="3420000" cy="4827567"/>
          </a:xfrm>
        </p:spPr>
        <p:txBody>
          <a:bodyPr/>
          <a:lstStyle>
            <a:lvl1pPr marL="22860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3000"/>
            </a:lvl1pPr>
            <a:lvl2pPr marL="685800" indent="-228600">
              <a:buClr>
                <a:schemeClr val="accent5"/>
              </a:buClr>
              <a:buSzPct val="100000"/>
              <a:buFont typeface="Wingdings" panose="05000000000000000000" pitchFamily="2" charset="2"/>
              <a:buChar char="§"/>
              <a:defRPr sz="2500" b="1"/>
            </a:lvl2pPr>
            <a:lvl3pPr marL="1143000" indent="-228600">
              <a:buClr>
                <a:schemeClr val="bg1">
                  <a:lumMod val="75000"/>
                </a:schemeClr>
              </a:buClr>
              <a:buSzPct val="75000"/>
              <a:buFont typeface="Wingdings" panose="05000000000000000000" pitchFamily="2" charset="2"/>
              <a:buChar char="§"/>
              <a:defRPr/>
            </a:lvl3pPr>
            <a:lvl4pPr>
              <a:buClr>
                <a:srgbClr val="E22E28"/>
              </a:buClr>
              <a:defRPr sz="1500"/>
            </a:lvl4pPr>
            <a:lvl5pPr>
              <a:defRPr sz="10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36426"/>
            <a:ext cx="1386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7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ous-titre +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782667"/>
            <a:ext cx="3420000" cy="4183236"/>
          </a:xfrm>
        </p:spPr>
        <p:txBody>
          <a:bodyPr/>
          <a:lstStyle>
            <a:lvl1pPr marL="22860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3000"/>
            </a:lvl1pPr>
            <a:lvl2pPr marL="685800" indent="-228600">
              <a:buClr>
                <a:schemeClr val="accent5"/>
              </a:buClr>
              <a:buSzPct val="100000"/>
              <a:buFont typeface="Wingdings" panose="05000000000000000000" pitchFamily="2" charset="2"/>
              <a:buChar char="§"/>
              <a:defRPr sz="2500" b="1"/>
            </a:lvl2pPr>
            <a:lvl3pPr marL="1143000" indent="-228600">
              <a:buClr>
                <a:schemeClr val="bg1">
                  <a:lumMod val="75000"/>
                </a:schemeClr>
              </a:buClr>
              <a:buSzPct val="75000"/>
              <a:buFont typeface="Wingdings" panose="05000000000000000000" pitchFamily="2" charset="2"/>
              <a:buChar char="§"/>
              <a:defRPr/>
            </a:lvl3pPr>
            <a:lvl4pPr>
              <a:buClr>
                <a:srgbClr val="E22E28"/>
              </a:buClr>
              <a:defRPr sz="1500"/>
            </a:lvl4pPr>
            <a:lvl5pPr>
              <a:defRPr sz="10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423863"/>
            <a:ext cx="10515600" cy="646654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Titre de la diapositive</a:t>
            </a:r>
            <a:endParaRPr lang="fr-CH" dirty="0"/>
          </a:p>
        </p:txBody>
      </p:sp>
      <p:sp>
        <p:nvSpPr>
          <p:cNvPr id="10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124744"/>
            <a:ext cx="10515600" cy="603695"/>
          </a:xfrm>
        </p:spPr>
        <p:txBody>
          <a:bodyPr>
            <a:normAutofit/>
          </a:bodyPr>
          <a:lstStyle>
            <a:lvl1pPr marL="0" indent="0">
              <a:buNone/>
              <a:defRPr sz="35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Sous-titre de la diapositive</a:t>
            </a:r>
            <a:endParaRPr lang="fr-CH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idx="18"/>
          </p:nvPr>
        </p:nvSpPr>
        <p:spPr>
          <a:xfrm>
            <a:off x="4386000" y="1782667"/>
            <a:ext cx="3420000" cy="4183236"/>
          </a:xfrm>
        </p:spPr>
        <p:txBody>
          <a:bodyPr/>
          <a:lstStyle>
            <a:lvl1pPr marL="22860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3000"/>
            </a:lvl1pPr>
            <a:lvl2pPr marL="685800" indent="-228600">
              <a:buClr>
                <a:schemeClr val="accent5"/>
              </a:buClr>
              <a:buSzPct val="100000"/>
              <a:buFont typeface="Wingdings" panose="05000000000000000000" pitchFamily="2" charset="2"/>
              <a:buChar char="§"/>
              <a:defRPr sz="2500" b="1"/>
            </a:lvl2pPr>
            <a:lvl3pPr marL="1143000" indent="-228600">
              <a:buClr>
                <a:schemeClr val="bg1">
                  <a:lumMod val="75000"/>
                </a:schemeClr>
              </a:buClr>
              <a:buSzPct val="75000"/>
              <a:buFont typeface="Wingdings" panose="05000000000000000000" pitchFamily="2" charset="2"/>
              <a:buChar char="§"/>
              <a:defRPr/>
            </a:lvl3pPr>
            <a:lvl4pPr>
              <a:buClr>
                <a:srgbClr val="E22E28"/>
              </a:buClr>
              <a:defRPr sz="1500"/>
            </a:lvl4pPr>
            <a:lvl5pPr>
              <a:defRPr sz="10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19"/>
          </p:nvPr>
        </p:nvSpPr>
        <p:spPr>
          <a:xfrm>
            <a:off x="7933800" y="1782667"/>
            <a:ext cx="3420000" cy="4183236"/>
          </a:xfrm>
        </p:spPr>
        <p:txBody>
          <a:bodyPr/>
          <a:lstStyle>
            <a:lvl1pPr marL="22860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3000"/>
            </a:lvl1pPr>
            <a:lvl2pPr marL="685800" indent="-228600">
              <a:buClr>
                <a:schemeClr val="accent5"/>
              </a:buClr>
              <a:buSzPct val="100000"/>
              <a:buFont typeface="Wingdings" panose="05000000000000000000" pitchFamily="2" charset="2"/>
              <a:buChar char="§"/>
              <a:defRPr sz="2500" b="1"/>
            </a:lvl2pPr>
            <a:lvl3pPr marL="1143000" indent="-228600">
              <a:buClr>
                <a:schemeClr val="bg1">
                  <a:lumMod val="75000"/>
                </a:schemeClr>
              </a:buClr>
              <a:buSzPct val="75000"/>
              <a:buFont typeface="Wingdings" panose="05000000000000000000" pitchFamily="2" charset="2"/>
              <a:buChar char="§"/>
              <a:defRPr/>
            </a:lvl3pPr>
            <a:lvl4pPr>
              <a:buClr>
                <a:srgbClr val="E22E28"/>
              </a:buClr>
              <a:defRPr sz="1500"/>
            </a:lvl4pPr>
            <a:lvl5pPr>
              <a:defRPr sz="10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136426"/>
            <a:ext cx="1386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2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2347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10" name="Espace réservé du texte 11"/>
          <p:cNvSpPr txBox="1">
            <a:spLocks/>
          </p:cNvSpPr>
          <p:nvPr userDrawn="1"/>
        </p:nvSpPr>
        <p:spPr>
          <a:xfrm>
            <a:off x="10448692" y="6289404"/>
            <a:ext cx="905107" cy="2006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20.02.2025</a:t>
            </a:r>
          </a:p>
        </p:txBody>
      </p:sp>
      <p:sp>
        <p:nvSpPr>
          <p:cNvPr id="11" name="Espace réservé du texte 11"/>
          <p:cNvSpPr txBox="1">
            <a:spLocks/>
          </p:cNvSpPr>
          <p:nvPr userDrawn="1"/>
        </p:nvSpPr>
        <p:spPr>
          <a:xfrm>
            <a:off x="7408506" y="6285300"/>
            <a:ext cx="2950979" cy="2166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M4C1 – Débuter le travail de recherche</a:t>
            </a:r>
          </a:p>
        </p:txBody>
      </p:sp>
      <p:sp>
        <p:nvSpPr>
          <p:cNvPr id="4" name="ZoneTexte 3"/>
          <p:cNvSpPr txBox="1"/>
          <p:nvPr userDrawn="1"/>
        </p:nvSpPr>
        <p:spPr>
          <a:xfrm>
            <a:off x="11353799" y="6266595"/>
            <a:ext cx="622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E8681FD-2C65-463B-B53D-EEB759368E39}" type="slidenum">
              <a:rPr lang="fr-CH" sz="1000" smtClean="0"/>
              <a:t>‹#›</a:t>
            </a:fld>
            <a:endParaRPr lang="fr-CH" sz="1000" dirty="0"/>
          </a:p>
        </p:txBody>
      </p:sp>
    </p:spTree>
    <p:extLst>
      <p:ext uri="{BB962C8B-B14F-4D97-AF65-F5344CB8AC3E}">
        <p14:creationId xmlns:p14="http://schemas.microsoft.com/office/powerpoint/2010/main" val="330062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6" r:id="rId2"/>
    <p:sldLayoutId id="2147483669" r:id="rId3"/>
    <p:sldLayoutId id="2147483650" r:id="rId4"/>
    <p:sldLayoutId id="2147483667" r:id="rId5"/>
    <p:sldLayoutId id="2147483663" r:id="rId6"/>
    <p:sldLayoutId id="2147483668" r:id="rId7"/>
    <p:sldLayoutId id="2147483665" r:id="rId8"/>
    <p:sldLayoutId id="2147483651" r:id="rId9"/>
    <p:sldLayoutId id="2147483664" r:id="rId10"/>
    <p:sldLayoutId id="2147483655" r:id="rId11"/>
    <p:sldLayoutId id="214748366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mind.com/" TargetMode="External"/><Relationship Id="rId3" Type="http://schemas.openxmlformats.org/officeDocument/2006/relationships/hyperlink" Target="https://miro.com/fr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www.google.com/url?sa=t&amp;source=web&amp;rct=j&amp;opi=89978449&amp;url=https://tiddlymap.org/&amp;ved=2ahUKEwjw6KX3ns-LAxW1ygIHHYr6A8kQFnoECBcQAQ&amp;usg=AOvVaw3V41vwymtU9tuXQuGwwfMq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framindmap.org/abc/fr/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7.jpg"/><Relationship Id="rId10" Type="http://schemas.openxmlformats.org/officeDocument/2006/relationships/hyperlink" Target="https://cmap.ihmc.us/cmaptools/" TargetMode="External"/><Relationship Id="rId4" Type="http://schemas.openxmlformats.org/officeDocument/2006/relationships/hyperlink" Target="https://tobloef.com/text2mindmap/" TargetMode="External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mindmeister.com/app/map/2676707109?t=IEfelyB3o7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mindmeister.com/app/map/2676707109?t=IEfelyB3o7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2dsearch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tmaps.com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openknowledgemaps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connectedpapers.com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hyperlink" Target="https://citationgecko.azurewebsites.net/" TargetMode="External"/><Relationship Id="rId4" Type="http://schemas.openxmlformats.org/officeDocument/2006/relationships/hyperlink" Target="https://inciteful.xyz/" TargetMode="External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zotero.hypotheses.org/4359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22.png"/><Relationship Id="rId12" Type="http://schemas.openxmlformats.org/officeDocument/2006/relationships/hyperlink" Target="https://zotero.hypotheses.org/1311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openxmlformats.org/officeDocument/2006/relationships/hyperlink" Target="https://zotero.hypotheses.org/756" TargetMode="External"/><Relationship Id="rId5" Type="http://schemas.openxmlformats.org/officeDocument/2006/relationships/diagramColors" Target="../diagrams/colors1.xml"/><Relationship Id="rId10" Type="http://schemas.openxmlformats.org/officeDocument/2006/relationships/hyperlink" Target="Optimiser%20l&#8217;organisation%20de%20sa%20biblioth&#232;que" TargetMode="External"/><Relationship Id="rId4" Type="http://schemas.openxmlformats.org/officeDocument/2006/relationships/diagramQuickStyle" Target="../diagrams/quickStyle1.xml"/><Relationship Id="rId9" Type="http://schemas.openxmlformats.org/officeDocument/2006/relationships/hyperlink" Target="https://zotero.hypotheses.org/355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taguette.org/fr/" TargetMode="External"/><Relationship Id="rId5" Type="http://schemas.openxmlformats.org/officeDocument/2006/relationships/image" Target="../media/image24.png"/><Relationship Id="rId4" Type="http://schemas.openxmlformats.org/officeDocument/2006/relationships/hyperlink" Target="https://qualcoder.wordpress.com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aurele.nicolet@hesge.ch" TargetMode="External"/><Relationship Id="rId2" Type="http://schemas.openxmlformats.org/officeDocument/2006/relationships/hyperlink" Target="mailto:basma.makhlouf-shabou@hesge.ch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H" dirty="0"/>
              <a:t>20.02.2025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fr-CH" dirty="0"/>
              <a:t>Débuter le travail de recherche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CH" dirty="0"/>
              <a:t>M4C1 - Projet de recherche</a:t>
            </a:r>
          </a:p>
        </p:txBody>
      </p:sp>
    </p:spTree>
    <p:extLst>
      <p:ext uri="{BB962C8B-B14F-4D97-AF65-F5344CB8AC3E}">
        <p14:creationId xmlns:p14="http://schemas.microsoft.com/office/powerpoint/2010/main" val="3657519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ED9347D-8339-4285-BE34-F3FF8BF09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text2mindmap</a:t>
            </a:r>
          </a:p>
          <a:p>
            <a:r>
              <a:rPr lang="fr-CH" dirty="0" err="1"/>
              <a:t>Framindmap</a:t>
            </a:r>
            <a:endParaRPr lang="fr-CH" dirty="0"/>
          </a:p>
          <a:p>
            <a:r>
              <a:rPr lang="fr-CH" dirty="0" err="1"/>
              <a:t>GitMind</a:t>
            </a:r>
            <a:endParaRPr lang="fr-CH" dirty="0"/>
          </a:p>
          <a:p>
            <a:endParaRPr lang="fr-CH" dirty="0"/>
          </a:p>
          <a:p>
            <a:r>
              <a:rPr lang="fr-CH" dirty="0" err="1"/>
              <a:t>CmapTools</a:t>
            </a:r>
            <a:endParaRPr lang="fr-CH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A52F0C7-90D5-4D3E-85C4-8CCA7CE739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/>
              <a:t>Revue de la littérature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9C1483FF-6F82-4C78-AC87-C260B1ACADE5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fr-CH" dirty="0">
                <a:hlinkClick r:id="rId2"/>
              </a:rPr>
              <a:t>TiddlyMap</a:t>
            </a:r>
            <a:endParaRPr lang="fr-CH" dirty="0"/>
          </a:p>
          <a:p>
            <a:r>
              <a:rPr lang="fr-CH" dirty="0">
                <a:hlinkClick r:id="rId3"/>
              </a:rPr>
              <a:t>Miro</a:t>
            </a:r>
            <a:endParaRPr lang="fr-CH" dirty="0"/>
          </a:p>
        </p:txBody>
      </p:sp>
      <p:pic>
        <p:nvPicPr>
          <p:cNvPr id="9" name="Image 8">
            <a:hlinkClick r:id="rId4"/>
            <a:extLst>
              <a:ext uri="{FF2B5EF4-FFF2-40B4-BE49-F238E27FC236}">
                <a16:creationId xmlns:a16="http://schemas.microsoft.com/office/drawing/2014/main" id="{CDA1BAC6-BC66-4FDF-84C6-B5D1815D392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2" t="7116" r="9962" b="11746"/>
          <a:stretch/>
        </p:blipFill>
        <p:spPr>
          <a:xfrm>
            <a:off x="1135918" y="1702907"/>
            <a:ext cx="2615503" cy="695350"/>
          </a:xfrm>
          <a:prstGeom prst="rect">
            <a:avLst/>
          </a:prstGeom>
        </p:spPr>
      </p:pic>
      <p:pic>
        <p:nvPicPr>
          <p:cNvPr id="10" name="Image 9">
            <a:hlinkClick r:id="rId6"/>
            <a:extLst>
              <a:ext uri="{FF2B5EF4-FFF2-40B4-BE49-F238E27FC236}">
                <a16:creationId xmlns:a16="http://schemas.microsoft.com/office/drawing/2014/main" id="{1B477EB3-FA69-4392-B478-40F75A204C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5917" y="2331238"/>
            <a:ext cx="2615504" cy="523101"/>
          </a:xfrm>
          <a:prstGeom prst="rect">
            <a:avLst/>
          </a:prstGeom>
        </p:spPr>
      </p:pic>
      <p:pic>
        <p:nvPicPr>
          <p:cNvPr id="11" name="Image 10">
            <a:hlinkClick r:id="rId8"/>
            <a:extLst>
              <a:ext uri="{FF2B5EF4-FFF2-40B4-BE49-F238E27FC236}">
                <a16:creationId xmlns:a16="http://schemas.microsoft.com/office/drawing/2014/main" id="{6C77EC48-F1A9-4B56-98B1-0792BC9D78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4657" y="2854339"/>
            <a:ext cx="1744510" cy="523101"/>
          </a:xfrm>
          <a:prstGeom prst="rect">
            <a:avLst/>
          </a:prstGeo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724B7887-7B64-4245-9553-7E2951F82C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/>
              <a:t>Cartes mentales – exemples de logiciels</a:t>
            </a:r>
          </a:p>
        </p:txBody>
      </p:sp>
      <p:pic>
        <p:nvPicPr>
          <p:cNvPr id="12" name="Image 11">
            <a:hlinkClick r:id="rId10"/>
            <a:extLst>
              <a:ext uri="{FF2B5EF4-FFF2-40B4-BE49-F238E27FC236}">
                <a16:creationId xmlns:a16="http://schemas.microsoft.com/office/drawing/2014/main" id="{8E4956F4-1E1D-4B19-91A4-C2648DC353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34657" y="3377440"/>
            <a:ext cx="28860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17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621A7-1688-4FD4-E3BD-811E2FFAA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452BFF8-981D-6CDB-DFB4-1630C2E9A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fr-CH" dirty="0"/>
              <a:t>Choisir un des sujets de recherche pour l’exercice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fr-CH" dirty="0"/>
              <a:t>Identifier les principaux concepts et leurs relations. Pour cela vous pouvez vous aider d’une carte mentale.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80E987-C1C2-46E1-D0E4-42494C46AE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/>
              <a:t>Revue de la littérature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A87420-7F0C-D263-5A52-A083D78A41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/>
              <a:t>Exercice pratique</a:t>
            </a:r>
          </a:p>
        </p:txBody>
      </p:sp>
    </p:spTree>
    <p:extLst>
      <p:ext uri="{BB962C8B-B14F-4D97-AF65-F5344CB8AC3E}">
        <p14:creationId xmlns:p14="http://schemas.microsoft.com/office/powerpoint/2010/main" val="437538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6CF84-41CC-A090-2B9E-ECB36D4DD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>
            <a:hlinkClick r:id="rId2"/>
            <a:extLst>
              <a:ext uri="{FF2B5EF4-FFF2-40B4-BE49-F238E27FC236}">
                <a16:creationId xmlns:a16="http://schemas.microsoft.com/office/drawing/2014/main" id="{33096AFC-B658-0AE6-CC98-2E6571757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9981" y="1782763"/>
            <a:ext cx="10332038" cy="41830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40AEC6-7532-467C-2346-899966A43B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/>
              <a:t>Revue de la littérature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8846CA-51E2-D7B0-E7E0-DCFE4FD163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/>
              <a:t>Ressources</a:t>
            </a:r>
          </a:p>
        </p:txBody>
      </p:sp>
    </p:spTree>
    <p:extLst>
      <p:ext uri="{BB962C8B-B14F-4D97-AF65-F5344CB8AC3E}">
        <p14:creationId xmlns:p14="http://schemas.microsoft.com/office/powerpoint/2010/main" val="3317766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B295E-8EDE-6092-D6B8-EB5014029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>
            <a:hlinkClick r:id="rId2"/>
            <a:extLst>
              <a:ext uri="{FF2B5EF4-FFF2-40B4-BE49-F238E27FC236}">
                <a16:creationId xmlns:a16="http://schemas.microsoft.com/office/drawing/2014/main" id="{F057E16F-6C50-2CC7-35E7-7622FAFB0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88303" y="1782763"/>
            <a:ext cx="10332038" cy="41830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41E74A-C9D1-1AB2-B50B-88D735AE6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478090"/>
            <a:ext cx="10515600" cy="646654"/>
          </a:xfrm>
        </p:spPr>
        <p:txBody>
          <a:bodyPr/>
          <a:lstStyle/>
          <a:p>
            <a:r>
              <a:rPr lang="fr-CH" dirty="0"/>
              <a:t>Revue de la littérature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4FE4E5A-49B1-378A-C355-ABBA871DA2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/>
              <a:t>Ressources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A4D73A-33FD-4044-8530-EA2761A061DE}"/>
              </a:ext>
            </a:extLst>
          </p:cNvPr>
          <p:cNvSpPr txBox="1"/>
          <p:nvPr/>
        </p:nvSpPr>
        <p:spPr>
          <a:xfrm>
            <a:off x="838200" y="1782666"/>
            <a:ext cx="4625898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CH" dirty="0"/>
              <a:t>Web of Science (pour les articles et actes de conférence)</a:t>
            </a:r>
          </a:p>
          <a:p>
            <a:pPr marL="285750" indent="-285750">
              <a:lnSpc>
                <a:spcPct val="150000"/>
              </a:lnSpc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CH" dirty="0"/>
              <a:t>SONAR (pour les travaux de master et les rapports des projets de recherche)</a:t>
            </a:r>
          </a:p>
          <a:p>
            <a:pPr marL="285750" indent="-285750">
              <a:lnSpc>
                <a:spcPct val="150000"/>
              </a:lnSpc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CH" dirty="0"/>
              <a:t>SNV </a:t>
            </a:r>
            <a:r>
              <a:rPr lang="fr-CH" dirty="0" err="1"/>
              <a:t>Connect</a:t>
            </a:r>
            <a:r>
              <a:rPr lang="fr-CH" dirty="0"/>
              <a:t> (pour les normes)</a:t>
            </a:r>
          </a:p>
        </p:txBody>
      </p:sp>
    </p:spTree>
    <p:extLst>
      <p:ext uri="{BB962C8B-B14F-4D97-AF65-F5344CB8AC3E}">
        <p14:creationId xmlns:p14="http://schemas.microsoft.com/office/powerpoint/2010/main" val="3899349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hlinkClick r:id="rId2"/>
            <a:extLst>
              <a:ext uri="{FF2B5EF4-FFF2-40B4-BE49-F238E27FC236}">
                <a16:creationId xmlns:a16="http://schemas.microsoft.com/office/drawing/2014/main" id="{64FB513C-0012-EE55-334B-9565DD2B6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06954" y="1782666"/>
            <a:ext cx="1778091" cy="292115"/>
          </a:xfr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C1C7AC-6C17-184D-DF8C-BCF25B1036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/>
              <a:t>Revue de la littérature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C73529-6AC2-50D5-EA25-922937D44C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/>
              <a:t>Aide à la recherche</a:t>
            </a:r>
          </a:p>
        </p:txBody>
      </p:sp>
      <p:pic>
        <p:nvPicPr>
          <p:cNvPr id="8" name="Image 7">
            <a:hlinkClick r:id="rId2"/>
            <a:extLst>
              <a:ext uri="{FF2B5EF4-FFF2-40B4-BE49-F238E27FC236}">
                <a16:creationId xmlns:a16="http://schemas.microsoft.com/office/drawing/2014/main" id="{0B5646B7-8A3F-EAAB-CC3C-B0A69ED3A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982" y="2129008"/>
            <a:ext cx="6490034" cy="380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65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50EF3-4AEB-AC77-7E5C-5DDD05919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49EACE7-8CB3-0ABC-EE1C-2160ADA95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fr-CH" dirty="0"/>
              <a:t>Reprendre le sujet de recherche choisi pour l’exercice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fr-CH" dirty="0"/>
              <a:t>En utilisant les principaux concepts identifiés auparavant, concevoir une équation de recherche avec l’aide de </a:t>
            </a:r>
            <a:r>
              <a:rPr lang="fr-CH" i="1" dirty="0"/>
              <a:t>2dsearch</a:t>
            </a:r>
            <a:r>
              <a:rPr lang="fr-CH" dirty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fr-CH" dirty="0"/>
              <a:t>Avec l’équation obtenue, rechercher des articles sur Web of Science.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fr-CH" dirty="0"/>
              <a:t>Sélectionner 5 articles qui vous semblent pertinents.</a:t>
            </a:r>
          </a:p>
          <a:p>
            <a:pPr marL="514350" indent="-514350" algn="just">
              <a:buFont typeface="+mj-lt"/>
              <a:buAutoNum type="arabicPeriod"/>
            </a:pP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76E361-EE59-2137-0DC2-35BE6BADD3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/>
              <a:t>Revue de la littérature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ABE011-0676-1D84-6871-5C18FCE76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/>
              <a:t>Exercice pratique</a:t>
            </a:r>
          </a:p>
        </p:txBody>
      </p:sp>
    </p:spTree>
    <p:extLst>
      <p:ext uri="{BB962C8B-B14F-4D97-AF65-F5344CB8AC3E}">
        <p14:creationId xmlns:p14="http://schemas.microsoft.com/office/powerpoint/2010/main" val="1301942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0219A1A-BA18-4F97-9CBB-AEADF3543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fr-CH" dirty="0"/>
              <a:t>Analyser les liens entre différents articles</a:t>
            </a:r>
          </a:p>
          <a:p>
            <a:pPr algn="just">
              <a:lnSpc>
                <a:spcPct val="120000"/>
              </a:lnSpc>
            </a:pPr>
            <a:r>
              <a:rPr lang="fr-CH" dirty="0"/>
              <a:t>Utile pour</a:t>
            </a:r>
          </a:p>
          <a:p>
            <a:pPr lvl="1" algn="just">
              <a:lnSpc>
                <a:spcPct val="120000"/>
              </a:lnSpc>
            </a:pPr>
            <a:r>
              <a:rPr lang="fr-CH" dirty="0"/>
              <a:t>l’exploration et la découverte de nouveaux articles</a:t>
            </a:r>
          </a:p>
          <a:p>
            <a:pPr lvl="1" algn="just">
              <a:lnSpc>
                <a:spcPct val="120000"/>
              </a:lnSpc>
            </a:pPr>
            <a:r>
              <a:rPr lang="fr-CH" dirty="0"/>
              <a:t>la recension des écrits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4AD2EE-ECE2-4AF1-A726-1F1140DA51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/>
              <a:t>Revue de la littérature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87F999-3D55-46DC-A1F7-E0BF9438A7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 err="1"/>
              <a:t>Literature</a:t>
            </a:r>
            <a:r>
              <a:rPr lang="fr-CH" dirty="0"/>
              <a:t> mapping</a:t>
            </a:r>
          </a:p>
        </p:txBody>
      </p:sp>
    </p:spTree>
    <p:extLst>
      <p:ext uri="{BB962C8B-B14F-4D97-AF65-F5344CB8AC3E}">
        <p14:creationId xmlns:p14="http://schemas.microsoft.com/office/powerpoint/2010/main" val="343213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CF9B7-134C-5E70-BD5D-712CD6FD7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6763D9-F692-89B2-9C7F-64E05BABC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/>
              <a:t>Revue de la littérature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402E5F-5035-ECC6-37A5-17BA212EB7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fr-CH" dirty="0" err="1"/>
              <a:t>Literature</a:t>
            </a:r>
            <a:r>
              <a:rPr lang="fr-CH" dirty="0"/>
              <a:t> mapping - Exemples de solutions (de Abreu 2023; Tay 2021; </a:t>
            </a:r>
            <a:r>
              <a:rPr lang="fr-CH" dirty="0" err="1"/>
              <a:t>Testermann</a:t>
            </a:r>
            <a:r>
              <a:rPr lang="fr-CH" dirty="0"/>
              <a:t> 2023)</a:t>
            </a:r>
          </a:p>
        </p:txBody>
      </p:sp>
      <p:pic>
        <p:nvPicPr>
          <p:cNvPr id="5" name="Image 4">
            <a:hlinkClick r:id="rId2"/>
            <a:extLst>
              <a:ext uri="{FF2B5EF4-FFF2-40B4-BE49-F238E27FC236}">
                <a16:creationId xmlns:a16="http://schemas.microsoft.com/office/drawing/2014/main" id="{62AF99CB-B4C2-406E-6E98-B718783CF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590" y="1794652"/>
            <a:ext cx="2884745" cy="1463076"/>
          </a:xfrm>
          <a:prstGeom prst="rect">
            <a:avLst/>
          </a:prstGeom>
        </p:spPr>
      </p:pic>
      <p:pic>
        <p:nvPicPr>
          <p:cNvPr id="6" name="Image 5">
            <a:hlinkClick r:id="rId4"/>
            <a:extLst>
              <a:ext uri="{FF2B5EF4-FFF2-40B4-BE49-F238E27FC236}">
                <a16:creationId xmlns:a16="http://schemas.microsoft.com/office/drawing/2014/main" id="{AA42032C-B9D3-AE5E-34FF-7878AE776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587679"/>
            <a:ext cx="5133277" cy="841321"/>
          </a:xfrm>
          <a:prstGeom prst="rect">
            <a:avLst/>
          </a:prstGeom>
        </p:spPr>
      </p:pic>
      <p:pic>
        <p:nvPicPr>
          <p:cNvPr id="7" name="Image 6">
            <a:hlinkClick r:id="rId6"/>
            <a:extLst>
              <a:ext uri="{FF2B5EF4-FFF2-40B4-BE49-F238E27FC236}">
                <a16:creationId xmlns:a16="http://schemas.microsoft.com/office/drawing/2014/main" id="{5E664E97-7D61-9C1C-5AB9-44A320D34E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6708" y="4559761"/>
            <a:ext cx="3948182" cy="1532130"/>
          </a:xfrm>
          <a:prstGeom prst="rect">
            <a:avLst/>
          </a:prstGeom>
        </p:spPr>
      </p:pic>
      <p:pic>
        <p:nvPicPr>
          <p:cNvPr id="8" name="Image 7">
            <a:hlinkClick r:id="rId8"/>
            <a:extLst>
              <a:ext uri="{FF2B5EF4-FFF2-40B4-BE49-F238E27FC236}">
                <a16:creationId xmlns:a16="http://schemas.microsoft.com/office/drawing/2014/main" id="{493521F8-D735-ED0D-AFC3-8810E4311C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10564" y="4002148"/>
            <a:ext cx="4718713" cy="1201016"/>
          </a:xfrm>
          <a:prstGeom prst="rect">
            <a:avLst/>
          </a:prstGeom>
        </p:spPr>
      </p:pic>
      <p:pic>
        <p:nvPicPr>
          <p:cNvPr id="9" name="Image 8">
            <a:hlinkClick r:id="rId10"/>
            <a:extLst>
              <a:ext uri="{FF2B5EF4-FFF2-40B4-BE49-F238E27FC236}">
                <a16:creationId xmlns:a16="http://schemas.microsoft.com/office/drawing/2014/main" id="{7BA8073D-85D7-D94B-1009-BDC71565CC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292" y="3323941"/>
            <a:ext cx="47148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33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80CFB-37ED-1321-AF54-F28BCA297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B8944D7-A5A8-07B1-7FD1-633F98503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fr-CH" dirty="0"/>
              <a:t>Avec les 5 articles trouvés précédemment, tester les différentes solutions de </a:t>
            </a:r>
            <a:r>
              <a:rPr lang="fr-CH" dirty="0" err="1"/>
              <a:t>literature</a:t>
            </a:r>
            <a:r>
              <a:rPr lang="fr-CH" dirty="0"/>
              <a:t> mapping: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fr-CH" dirty="0"/>
              <a:t>Citation Gecko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fr-CH" dirty="0" err="1"/>
              <a:t>Connected</a:t>
            </a:r>
            <a:r>
              <a:rPr lang="fr-CH" dirty="0"/>
              <a:t> </a:t>
            </a:r>
            <a:r>
              <a:rPr lang="fr-CH" dirty="0" err="1"/>
              <a:t>papers</a:t>
            </a:r>
            <a:endParaRPr lang="fr-CH" dirty="0"/>
          </a:p>
          <a:p>
            <a:pPr marL="971550" lvl="1" indent="-514350" algn="just">
              <a:buFont typeface="+mj-lt"/>
              <a:buAutoNum type="arabicPeriod"/>
            </a:pPr>
            <a:r>
              <a:rPr lang="fr-CH" dirty="0" err="1"/>
              <a:t>Inciteful</a:t>
            </a:r>
            <a:endParaRPr lang="fr-CH" dirty="0"/>
          </a:p>
          <a:p>
            <a:pPr marL="971550" lvl="1" indent="-514350" algn="just">
              <a:buFont typeface="+mj-lt"/>
              <a:buAutoNum type="arabicPeriod"/>
            </a:pPr>
            <a:r>
              <a:rPr lang="fr-CH" dirty="0" err="1"/>
              <a:t>Litmaps</a:t>
            </a:r>
            <a:endParaRPr lang="fr-CH" dirty="0"/>
          </a:p>
          <a:p>
            <a:pPr marL="971550" lvl="1" indent="-514350" algn="just">
              <a:buFont typeface="+mj-lt"/>
              <a:buAutoNum type="arabicPeriod"/>
            </a:pPr>
            <a:r>
              <a:rPr lang="fr-CH" dirty="0"/>
              <a:t>Open </a:t>
            </a:r>
            <a:r>
              <a:rPr lang="fr-CH" dirty="0" err="1"/>
              <a:t>Knowledge</a:t>
            </a:r>
            <a:r>
              <a:rPr lang="fr-CH" dirty="0"/>
              <a:t> </a:t>
            </a:r>
            <a:r>
              <a:rPr lang="fr-CH" dirty="0" err="1"/>
              <a:t>Maps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44D775-2643-DE68-FAAC-AD2B2073CB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/>
              <a:t>Revue de la littérature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D57AF2-924A-3DF5-C0E2-8E92EC85C4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/>
              <a:t>Exercice pratique</a:t>
            </a:r>
          </a:p>
        </p:txBody>
      </p:sp>
    </p:spTree>
    <p:extLst>
      <p:ext uri="{BB962C8B-B14F-4D97-AF65-F5344CB8AC3E}">
        <p14:creationId xmlns:p14="http://schemas.microsoft.com/office/powerpoint/2010/main" val="1936214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ce réservé du contenu 1">
            <a:extLst>
              <a:ext uri="{FF2B5EF4-FFF2-40B4-BE49-F238E27FC236}">
                <a16:creationId xmlns:a16="http://schemas.microsoft.com/office/drawing/2014/main" id="{36080A38-EEE7-47EC-A225-DC4A6D7B90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3067141"/>
              </p:ext>
            </p:extLst>
          </p:nvPr>
        </p:nvGraphicFramePr>
        <p:xfrm>
          <a:off x="838200" y="1782764"/>
          <a:ext cx="6280150" cy="1516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29DA6D-A578-4D6D-9D8A-1804288432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/>
              <a:t>Outils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89AF1E1-D8B6-496D-AA83-BD92C7C0EF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/>
              <a:t>Gestion de la bibliographie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8BD6DB9-4DA3-4718-AAAD-F9CFAFD5F6D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9" t="24532" r="12968" b="23846"/>
          <a:stretch/>
        </p:blipFill>
        <p:spPr>
          <a:xfrm>
            <a:off x="7118230" y="2890873"/>
            <a:ext cx="4235570" cy="196682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240C0D5-EE8D-4854-31D7-5101140F1E91}"/>
              </a:ext>
            </a:extLst>
          </p:cNvPr>
          <p:cNvSpPr txBox="1"/>
          <p:nvPr/>
        </p:nvSpPr>
        <p:spPr>
          <a:xfrm>
            <a:off x="931061" y="3101419"/>
            <a:ext cx="6094428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CH" dirty="0">
                <a:hlinkClick r:id="rId8"/>
              </a:rPr>
              <a:t>Zotero pour les revues de littérature</a:t>
            </a:r>
            <a:endParaRPr lang="fr-CH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CH" dirty="0">
                <a:hlinkClick r:id="rId9"/>
              </a:rPr>
              <a:t>Produire des bibliographies commentées et annotées avec Zotero</a:t>
            </a:r>
            <a:endParaRPr lang="fr-CH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CH" dirty="0">
                <a:hlinkClick r:id="rId10"/>
              </a:rPr>
              <a:t>Optimiser l’organisation de sa bibliothèque</a:t>
            </a:r>
            <a:endParaRPr lang="fr-CH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CH" dirty="0">
                <a:hlinkClick r:id="rId11"/>
              </a:rPr>
              <a:t>Comment organiser sa bibliothèque ?</a:t>
            </a:r>
            <a:endParaRPr lang="fr-CH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CH" dirty="0">
                <a:hlinkClick r:id="rId12"/>
              </a:rPr>
              <a:t>Bibliothèque de groupe : quelques pistes pour collaborer efficacement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4074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fr-CH" dirty="0"/>
              <a:t>Problématique et planification</a:t>
            </a:r>
          </a:p>
          <a:p>
            <a:pPr algn="just">
              <a:lnSpc>
                <a:spcPct val="120000"/>
              </a:lnSpc>
            </a:pPr>
            <a:r>
              <a:rPr lang="fr-CH" dirty="0"/>
              <a:t>Revue de la littérature</a:t>
            </a:r>
          </a:p>
          <a:p>
            <a:pPr algn="just">
              <a:lnSpc>
                <a:spcPct val="120000"/>
              </a:lnSpc>
            </a:pPr>
            <a:r>
              <a:rPr lang="fr-CH" dirty="0"/>
              <a:t>Quelques outils intéressants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/>
              <a:t>Plan de la séance</a:t>
            </a:r>
          </a:p>
        </p:txBody>
      </p:sp>
    </p:spTree>
    <p:extLst>
      <p:ext uri="{BB962C8B-B14F-4D97-AF65-F5344CB8AC3E}">
        <p14:creationId xmlns:p14="http://schemas.microsoft.com/office/powerpoint/2010/main" val="3054470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6610E2F7-4DE0-429E-9CE0-E1EBEDA89B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3098077"/>
              </p:ext>
            </p:extLst>
          </p:nvPr>
        </p:nvGraphicFramePr>
        <p:xfrm>
          <a:off x="838200" y="1782763"/>
          <a:ext cx="10515603" cy="4119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22997410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45276868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44793618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4946645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70651154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94414095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285157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CH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50" dirty="0"/>
                        <a:t>Libre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50" dirty="0"/>
                        <a:t>License étudiante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50" dirty="0"/>
                        <a:t>Données multimédia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50" dirty="0"/>
                        <a:t>Données d’enquête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50" dirty="0"/>
                        <a:t>Codage automatique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sz="1050" dirty="0"/>
                        <a:t>Collaboration en temps réel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43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/>
                        <a:t>Atlas.ti</a:t>
                      </a:r>
                      <a:r>
                        <a:rPr lang="fr-CH" dirty="0"/>
                        <a:t> </a:t>
                      </a:r>
                      <a:r>
                        <a:rPr lang="fr-CH" sz="1000" dirty="0"/>
                        <a:t>(bureau)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fr-CH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fr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fr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fr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fr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0" lang="fr-CH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r>
                        <a:rPr kumimoji="0" lang="fr-CH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kumimoji="0" lang="fr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025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/>
                        <a:t>Atlats.ti</a:t>
                      </a:r>
                      <a:r>
                        <a:rPr lang="fr-CH" dirty="0"/>
                        <a:t> </a:t>
                      </a:r>
                      <a:r>
                        <a:rPr lang="fr-CH" sz="1000" dirty="0"/>
                        <a:t>(web)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kumimoji="0" lang="fr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fr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kumimoji="0" lang="fr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fr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fr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fr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239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/>
                        <a:t>Dedoose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kumimoji="0" lang="fr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fr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fr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fr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kumimoji="0" lang="fr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fr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996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Delve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kumimoji="0" lang="fr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fr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kumimoji="0" lang="fr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kumimoji="0" lang="fr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kumimoji="0" lang="fr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fr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4923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MAXQDA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kumimoji="0" lang="fr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fr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fr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fr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fr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0" lang="fr-CH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r>
                        <a:rPr kumimoji="0" lang="fr-CH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kumimoji="0" lang="fr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8480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/>
                        <a:t>NVivo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kumimoji="0" lang="fr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fr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fr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fr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fr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0" lang="fr-CH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r>
                        <a:rPr kumimoji="0" lang="fr-CH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kumimoji="0" lang="fr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953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/>
                        <a:t>QualCoder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fr-CH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fr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fr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fr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fr-CH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1327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/>
                        <a:t>Quirkos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fr-CH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fr-CH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kumimoji="0" lang="fr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fr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kumimoji="0" lang="fr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fr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568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fr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kumimoji="0" lang="fr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kumimoji="0" lang="fr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kumimoji="0" lang="fr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fr-CH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1961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/>
                        <a:t>Taguette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fr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kumimoji="0" lang="fr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kumimoji="0" lang="fr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</a:t>
                      </a:r>
                      <a:endParaRPr kumimoji="0" lang="fr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CH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</a:t>
                      </a:r>
                      <a:endParaRPr kumimoji="0" lang="fr-CH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064514"/>
                  </a:ext>
                </a:extLst>
              </a:tr>
            </a:tbl>
          </a:graphicData>
        </a:graphic>
      </p:graphicFrame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571558-7CC0-4A9C-B86E-30B73F4FAD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/>
              <a:t>Outils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88B4A1-CD5F-41D7-A839-B13FC10415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/>
              <a:t>Comparaison des </a:t>
            </a:r>
            <a:r>
              <a:rPr lang="fr-CH" dirty="0" err="1"/>
              <a:t>Caqdas</a:t>
            </a:r>
            <a:endParaRPr lang="fr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3C0FC6-F59C-4BBB-9B4D-D6895A85F96C}"/>
              </a:ext>
            </a:extLst>
          </p:cNvPr>
          <p:cNvSpPr/>
          <p:nvPr/>
        </p:nvSpPr>
        <p:spPr>
          <a:xfrm>
            <a:off x="4836850" y="5956967"/>
            <a:ext cx="25182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CH" sz="1000" dirty="0"/>
              <a:t>Adapté de Illinois </a:t>
            </a:r>
            <a:r>
              <a:rPr lang="fr-CH" sz="1000" dirty="0" err="1"/>
              <a:t>University</a:t>
            </a:r>
            <a:r>
              <a:rPr lang="fr-CH" sz="1000" dirty="0"/>
              <a:t> Library 2025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42C255-EB35-4695-84AF-EA8727562239}"/>
              </a:ext>
            </a:extLst>
          </p:cNvPr>
          <p:cNvSpPr/>
          <p:nvPr/>
        </p:nvSpPr>
        <p:spPr>
          <a:xfrm>
            <a:off x="838197" y="4421080"/>
            <a:ext cx="10515600" cy="36398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E94CC2-14EB-41A3-8837-C14D6B1321D0}"/>
              </a:ext>
            </a:extLst>
          </p:cNvPr>
          <p:cNvSpPr/>
          <p:nvPr/>
        </p:nvSpPr>
        <p:spPr>
          <a:xfrm>
            <a:off x="838197" y="5161861"/>
            <a:ext cx="10515600" cy="36398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DBCD8B-239D-44FC-917C-85D79DB64622}"/>
              </a:ext>
            </a:extLst>
          </p:cNvPr>
          <p:cNvSpPr/>
          <p:nvPr/>
        </p:nvSpPr>
        <p:spPr>
          <a:xfrm>
            <a:off x="838197" y="5532252"/>
            <a:ext cx="10515600" cy="36398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4638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hlinkClick r:id="rId2"/>
            <a:extLst>
              <a:ext uri="{FF2B5EF4-FFF2-40B4-BE49-F238E27FC236}">
                <a16:creationId xmlns:a16="http://schemas.microsoft.com/office/drawing/2014/main" id="{821B08BE-B1D7-45B8-9B83-87A2E85F1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34" y="3320893"/>
            <a:ext cx="1920350" cy="1488272"/>
          </a:xfr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94B440-467F-4178-8B1D-843E24ACC5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/>
              <a:t>Outils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A9669D-9ADE-4B32-9B67-C254BB4282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/>
              <a:t>Alternatives libres à </a:t>
            </a:r>
            <a:r>
              <a:rPr lang="fr-CH" dirty="0" err="1"/>
              <a:t>NVivo</a:t>
            </a:r>
            <a:endParaRPr lang="fr-CH" dirty="0"/>
          </a:p>
        </p:txBody>
      </p:sp>
      <p:pic>
        <p:nvPicPr>
          <p:cNvPr id="5" name="Image 4">
            <a:hlinkClick r:id="rId4"/>
            <a:extLst>
              <a:ext uri="{FF2B5EF4-FFF2-40B4-BE49-F238E27FC236}">
                <a16:creationId xmlns:a16="http://schemas.microsoft.com/office/drawing/2014/main" id="{B0F40EE2-DBD0-4FCB-BDAF-58DBB174F4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12" b="13441"/>
          <a:stretch/>
        </p:blipFill>
        <p:spPr>
          <a:xfrm>
            <a:off x="5053011" y="1728439"/>
            <a:ext cx="2085975" cy="1488272"/>
          </a:xfrm>
          <a:prstGeom prst="rect">
            <a:avLst/>
          </a:prstGeom>
        </p:spPr>
      </p:pic>
      <p:pic>
        <p:nvPicPr>
          <p:cNvPr id="9" name="Image 8">
            <a:hlinkClick r:id="rId6"/>
            <a:extLst>
              <a:ext uri="{FF2B5EF4-FFF2-40B4-BE49-F238E27FC236}">
                <a16:creationId xmlns:a16="http://schemas.microsoft.com/office/drawing/2014/main" id="{A8E5452C-262A-4267-8B75-43781B4108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855" y="2308114"/>
            <a:ext cx="1676400" cy="1676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838C6C9-ED78-46BB-A86E-07E9E1C983FB}"/>
              </a:ext>
            </a:extLst>
          </p:cNvPr>
          <p:cNvSpPr/>
          <p:nvPr/>
        </p:nvSpPr>
        <p:spPr>
          <a:xfrm>
            <a:off x="3138261" y="3955160"/>
            <a:ext cx="1069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CH" dirty="0" err="1"/>
              <a:t>Taguette</a:t>
            </a:r>
            <a:endParaRPr lang="fr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451671-14F9-48EF-8F3F-27584D1E6706}"/>
              </a:ext>
            </a:extLst>
          </p:cNvPr>
          <p:cNvSpPr/>
          <p:nvPr/>
        </p:nvSpPr>
        <p:spPr>
          <a:xfrm>
            <a:off x="8235387" y="4809166"/>
            <a:ext cx="1133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CH" dirty="0"/>
              <a:t>R Project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D86DC9-4563-4667-A08E-2AD15492E521}"/>
              </a:ext>
            </a:extLst>
          </p:cNvPr>
          <p:cNvSpPr/>
          <p:nvPr/>
        </p:nvSpPr>
        <p:spPr>
          <a:xfrm>
            <a:off x="5445820" y="3213826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CH" dirty="0" err="1"/>
              <a:t>QualCoder</a:t>
            </a:r>
            <a:endParaRPr lang="fr-CH" dirty="0"/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CA37D613-A371-440C-89D2-37E87388A0FA}"/>
              </a:ext>
            </a:extLst>
          </p:cNvPr>
          <p:cNvGrpSpPr/>
          <p:nvPr/>
        </p:nvGrpSpPr>
        <p:grpSpPr>
          <a:xfrm>
            <a:off x="2297311" y="3641290"/>
            <a:ext cx="7805477" cy="2564201"/>
            <a:chOff x="2297311" y="3641290"/>
            <a:chExt cx="7805477" cy="2564201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4833E380-3311-4CD1-86CD-E587695BBCFA}"/>
                </a:ext>
              </a:extLst>
            </p:cNvPr>
            <p:cNvGrpSpPr/>
            <p:nvPr/>
          </p:nvGrpSpPr>
          <p:grpSpPr>
            <a:xfrm>
              <a:off x="4900474" y="3641290"/>
              <a:ext cx="2601157" cy="2564201"/>
              <a:chOff x="4900474" y="3641290"/>
              <a:chExt cx="2601157" cy="256420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FCA7BD8-CEF6-41CC-A1AD-0EB57D5ABFB1}"/>
                  </a:ext>
                </a:extLst>
              </p:cNvPr>
              <p:cNvSpPr/>
              <p:nvPr/>
            </p:nvSpPr>
            <p:spPr>
              <a:xfrm>
                <a:off x="4900474" y="3641290"/>
                <a:ext cx="2601157" cy="256420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621B9098-BD1B-48DC-97F6-7EDB6FE16783}"/>
                  </a:ext>
                </a:extLst>
              </p:cNvPr>
              <p:cNvGrpSpPr/>
              <p:nvPr/>
            </p:nvGrpSpPr>
            <p:grpSpPr>
              <a:xfrm>
                <a:off x="5833508" y="4571952"/>
                <a:ext cx="735090" cy="702875"/>
                <a:chOff x="5833508" y="4571952"/>
                <a:chExt cx="735090" cy="702875"/>
              </a:xfrm>
            </p:grpSpPr>
            <p:pic>
              <p:nvPicPr>
                <p:cNvPr id="21" name="Image 20">
                  <a:extLst>
                    <a:ext uri="{FF2B5EF4-FFF2-40B4-BE49-F238E27FC236}">
                      <a16:creationId xmlns:a16="http://schemas.microsoft.com/office/drawing/2014/main" id="{5698C105-4171-4BDE-A567-51814906DB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33508" y="4571952"/>
                  <a:ext cx="735090" cy="702875"/>
                </a:xfrm>
                <a:prstGeom prst="rect">
                  <a:avLst/>
                </a:prstGeom>
              </p:spPr>
            </p:pic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F63B928E-A3DD-4048-A262-8A45BEECCB01}"/>
                    </a:ext>
                  </a:extLst>
                </p:cNvPr>
                <p:cNvSpPr/>
                <p:nvPr/>
              </p:nvSpPr>
              <p:spPr>
                <a:xfrm>
                  <a:off x="5994906" y="4631001"/>
                  <a:ext cx="412292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fr-CH" sz="3200" b="1" dirty="0"/>
                    <a:t>1</a:t>
                  </a:r>
                </a:p>
              </p:txBody>
            </p:sp>
          </p:grpSp>
        </p:grp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AC8EF5F8-E9F9-45D0-A286-BA994DC4FF2E}"/>
                </a:ext>
              </a:extLst>
            </p:cNvPr>
            <p:cNvGrpSpPr/>
            <p:nvPr/>
          </p:nvGrpSpPr>
          <p:grpSpPr>
            <a:xfrm>
              <a:off x="2297311" y="4376691"/>
              <a:ext cx="2601157" cy="1828800"/>
              <a:chOff x="2297311" y="4376691"/>
              <a:chExt cx="2601157" cy="18288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585D3D4-F740-407C-B679-F2EA84712E91}"/>
                  </a:ext>
                </a:extLst>
              </p:cNvPr>
              <p:cNvSpPr/>
              <p:nvPr/>
            </p:nvSpPr>
            <p:spPr>
              <a:xfrm>
                <a:off x="2297311" y="4376691"/>
                <a:ext cx="2601157" cy="18288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D69738DC-1091-404F-AB4A-7DA296F3128A}"/>
                  </a:ext>
                </a:extLst>
              </p:cNvPr>
              <p:cNvGrpSpPr/>
              <p:nvPr/>
            </p:nvGrpSpPr>
            <p:grpSpPr>
              <a:xfrm>
                <a:off x="3232351" y="4939653"/>
                <a:ext cx="735090" cy="702875"/>
                <a:chOff x="3232351" y="4939653"/>
                <a:chExt cx="735090" cy="702875"/>
              </a:xfrm>
            </p:grpSpPr>
            <p:pic>
              <p:nvPicPr>
                <p:cNvPr id="20" name="Image 19">
                  <a:extLst>
                    <a:ext uri="{FF2B5EF4-FFF2-40B4-BE49-F238E27FC236}">
                      <a16:creationId xmlns:a16="http://schemas.microsoft.com/office/drawing/2014/main" id="{181283F0-22D8-4E96-9DE9-2628AE736F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32351" y="4939653"/>
                  <a:ext cx="735090" cy="702875"/>
                </a:xfrm>
                <a:prstGeom prst="rect">
                  <a:avLst/>
                </a:prstGeom>
              </p:spPr>
            </p:pic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425D393D-ED7F-46A1-8F27-889E4615B4D5}"/>
                    </a:ext>
                  </a:extLst>
                </p:cNvPr>
                <p:cNvSpPr/>
                <p:nvPr/>
              </p:nvSpPr>
              <p:spPr>
                <a:xfrm>
                  <a:off x="3391714" y="4979745"/>
                  <a:ext cx="412292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fr-CH" sz="3200" b="1" dirty="0"/>
                    <a:t>2</a:t>
                  </a:r>
                </a:p>
              </p:txBody>
            </p:sp>
          </p:grp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6715E3CE-7E23-48C3-B237-0810C909D3FB}"/>
                </a:ext>
              </a:extLst>
            </p:cNvPr>
            <p:cNvGrpSpPr/>
            <p:nvPr/>
          </p:nvGrpSpPr>
          <p:grpSpPr>
            <a:xfrm>
              <a:off x="7501631" y="5228948"/>
              <a:ext cx="2601157" cy="976542"/>
              <a:chOff x="7501631" y="5228948"/>
              <a:chExt cx="2601157" cy="97654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0F5D001-11FA-418E-ABFE-C066CAFCC0C9}"/>
                  </a:ext>
                </a:extLst>
              </p:cNvPr>
              <p:cNvSpPr/>
              <p:nvPr/>
            </p:nvSpPr>
            <p:spPr>
              <a:xfrm>
                <a:off x="7501631" y="5228948"/>
                <a:ext cx="2601157" cy="97654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8F7BFBEE-343D-40C2-8BB8-8CD2EAB98EEF}"/>
                  </a:ext>
                </a:extLst>
              </p:cNvPr>
              <p:cNvGrpSpPr/>
              <p:nvPr/>
            </p:nvGrpSpPr>
            <p:grpSpPr>
              <a:xfrm>
                <a:off x="8434664" y="5365781"/>
                <a:ext cx="735090" cy="702875"/>
                <a:chOff x="8434664" y="5365781"/>
                <a:chExt cx="735090" cy="702875"/>
              </a:xfrm>
            </p:grpSpPr>
            <p:pic>
              <p:nvPicPr>
                <p:cNvPr id="19" name="Image 18">
                  <a:extLst>
                    <a:ext uri="{FF2B5EF4-FFF2-40B4-BE49-F238E27FC236}">
                      <a16:creationId xmlns:a16="http://schemas.microsoft.com/office/drawing/2014/main" id="{9692C1AA-9A32-4B7F-9498-A380F4C063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34664" y="5365781"/>
                  <a:ext cx="735090" cy="702875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8C395A1-C385-4467-8B30-EDFEAAF38193}"/>
                    </a:ext>
                  </a:extLst>
                </p:cNvPr>
                <p:cNvSpPr/>
                <p:nvPr/>
              </p:nvSpPr>
              <p:spPr>
                <a:xfrm>
                  <a:off x="8596063" y="5424830"/>
                  <a:ext cx="412292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fr-CH" sz="3200" b="1" dirty="0"/>
                    <a:t>3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01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F28915CA-E03E-4A7F-9642-F85729C95E5A}"/>
              </a:ext>
            </a:extLst>
          </p:cNvPr>
          <p:cNvSpPr txBox="1">
            <a:spLocks/>
          </p:cNvSpPr>
          <p:nvPr/>
        </p:nvSpPr>
        <p:spPr>
          <a:xfrm>
            <a:off x="2069560" y="4379885"/>
            <a:ext cx="9625013" cy="4072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5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CH" dirty="0"/>
          </a:p>
        </p:txBody>
      </p:sp>
      <p:sp>
        <p:nvSpPr>
          <p:cNvPr id="9" name="Rectangle 8"/>
          <p:cNvSpPr/>
          <p:nvPr/>
        </p:nvSpPr>
        <p:spPr>
          <a:xfrm>
            <a:off x="5263141" y="2369663"/>
            <a:ext cx="15263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sz="4000" b="1" dirty="0">
                <a:solidFill>
                  <a:schemeClr val="tx2"/>
                </a:solidFill>
              </a:rPr>
              <a:t>Merci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769" y="3310947"/>
            <a:ext cx="2977547" cy="178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54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CH" dirty="0"/>
              <a:t>Basma Makhlouf Shabou, </a:t>
            </a:r>
            <a:r>
              <a:rPr lang="fr-CH" b="0" dirty="0"/>
              <a:t>professeure HES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2073275" y="3099434"/>
            <a:ext cx="9625013" cy="407262"/>
          </a:xfrm>
        </p:spPr>
        <p:txBody>
          <a:bodyPr>
            <a:normAutofit lnSpcReduction="10000"/>
          </a:bodyPr>
          <a:lstStyle/>
          <a:p>
            <a:r>
              <a:rPr lang="fr-CH" dirty="0">
                <a:hlinkClick r:id="rId2"/>
              </a:rPr>
              <a:t>basma.makhlouf-shabou@hesge.ch</a:t>
            </a:r>
            <a:r>
              <a:rPr lang="fr-CH" dirty="0"/>
              <a:t> </a:t>
            </a:r>
          </a:p>
        </p:txBody>
      </p:sp>
      <p:sp>
        <p:nvSpPr>
          <p:cNvPr id="5" name="Espace réservé du texte 1">
            <a:extLst>
              <a:ext uri="{FF2B5EF4-FFF2-40B4-BE49-F238E27FC236}">
                <a16:creationId xmlns:a16="http://schemas.microsoft.com/office/drawing/2014/main" id="{650D0F4A-CFBB-446B-B958-2898A1FF2846}"/>
              </a:ext>
            </a:extLst>
          </p:cNvPr>
          <p:cNvSpPr txBox="1">
            <a:spLocks/>
          </p:cNvSpPr>
          <p:nvPr/>
        </p:nvSpPr>
        <p:spPr>
          <a:xfrm>
            <a:off x="2069560" y="3933513"/>
            <a:ext cx="9625013" cy="407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Aurèle Nicolet, </a:t>
            </a:r>
            <a:r>
              <a:rPr lang="fr-CH" b="0" dirty="0"/>
              <a:t>Collaborateur scientifique HES</a:t>
            </a:r>
          </a:p>
          <a:p>
            <a:r>
              <a:rPr lang="fr-CH" dirty="0"/>
              <a:t> 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F28915CA-E03E-4A7F-9642-F85729C95E5A}"/>
              </a:ext>
            </a:extLst>
          </p:cNvPr>
          <p:cNvSpPr txBox="1">
            <a:spLocks/>
          </p:cNvSpPr>
          <p:nvPr/>
        </p:nvSpPr>
        <p:spPr>
          <a:xfrm>
            <a:off x="2069560" y="4379885"/>
            <a:ext cx="9625013" cy="4072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5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CH" dirty="0"/>
          </a:p>
        </p:txBody>
      </p:sp>
      <p:sp>
        <p:nvSpPr>
          <p:cNvPr id="7" name="Espace réservé du texte 3">
            <a:extLst>
              <a:ext uri="{FF2B5EF4-FFF2-40B4-BE49-F238E27FC236}">
                <a16:creationId xmlns:a16="http://schemas.microsoft.com/office/drawing/2014/main" id="{54A9992A-0C10-426C-A5C1-DF8436B7E78A}"/>
              </a:ext>
            </a:extLst>
          </p:cNvPr>
          <p:cNvSpPr txBox="1">
            <a:spLocks/>
          </p:cNvSpPr>
          <p:nvPr/>
        </p:nvSpPr>
        <p:spPr>
          <a:xfrm>
            <a:off x="2069560" y="4344661"/>
            <a:ext cx="9625013" cy="4072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5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>
                <a:hlinkClick r:id="rId3"/>
              </a:rPr>
              <a:t>aurele.nicolet@hesge.ch</a:t>
            </a:r>
            <a:r>
              <a:rPr lang="fr-CH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4908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065151"/>
              </p:ext>
            </p:extLst>
          </p:nvPr>
        </p:nvGraphicFramePr>
        <p:xfrm>
          <a:off x="937952" y="2261754"/>
          <a:ext cx="1041584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962">
                  <a:extLst>
                    <a:ext uri="{9D8B030D-6E8A-4147-A177-3AD203B41FA5}">
                      <a16:colId xmlns:a16="http://schemas.microsoft.com/office/drawing/2014/main" val="4212995673"/>
                    </a:ext>
                  </a:extLst>
                </a:gridCol>
                <a:gridCol w="2603962">
                  <a:extLst>
                    <a:ext uri="{9D8B030D-6E8A-4147-A177-3AD203B41FA5}">
                      <a16:colId xmlns:a16="http://schemas.microsoft.com/office/drawing/2014/main" val="3173119495"/>
                    </a:ext>
                  </a:extLst>
                </a:gridCol>
                <a:gridCol w="2603962">
                  <a:extLst>
                    <a:ext uri="{9D8B030D-6E8A-4147-A177-3AD203B41FA5}">
                      <a16:colId xmlns:a16="http://schemas.microsoft.com/office/drawing/2014/main" val="3409561762"/>
                    </a:ext>
                  </a:extLst>
                </a:gridCol>
                <a:gridCol w="2603962">
                  <a:extLst>
                    <a:ext uri="{9D8B030D-6E8A-4147-A177-3AD203B41FA5}">
                      <a16:colId xmlns:a16="http://schemas.microsoft.com/office/drawing/2014/main" val="1519942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Objectifs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Livrables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Méthodes</a:t>
                      </a:r>
                      <a:r>
                        <a:rPr lang="fr-CH" baseline="0" dirty="0"/>
                        <a:t> de collecte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Instruments de collecte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8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82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34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70648"/>
                  </a:ext>
                </a:extLst>
              </a:tr>
            </a:tbl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/>
              <a:t>Problématique et planification</a:t>
            </a:r>
          </a:p>
        </p:txBody>
      </p:sp>
    </p:spTree>
    <p:extLst>
      <p:ext uri="{BB962C8B-B14F-4D97-AF65-F5344CB8AC3E}">
        <p14:creationId xmlns:p14="http://schemas.microsoft.com/office/powerpoint/2010/main" val="152718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8957346"/>
              </p:ext>
            </p:extLst>
          </p:nvPr>
        </p:nvGraphicFramePr>
        <p:xfrm>
          <a:off x="838200" y="1782763"/>
          <a:ext cx="1051559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1914">
                  <a:extLst>
                    <a:ext uri="{9D8B030D-6E8A-4147-A177-3AD203B41FA5}">
                      <a16:colId xmlns:a16="http://schemas.microsoft.com/office/drawing/2014/main" val="4212995673"/>
                    </a:ext>
                  </a:extLst>
                </a:gridCol>
                <a:gridCol w="2187895">
                  <a:extLst>
                    <a:ext uri="{9D8B030D-6E8A-4147-A177-3AD203B41FA5}">
                      <a16:colId xmlns:a16="http://schemas.microsoft.com/office/drawing/2014/main" val="3173119495"/>
                    </a:ext>
                  </a:extLst>
                </a:gridCol>
                <a:gridCol w="2187895">
                  <a:extLst>
                    <a:ext uri="{9D8B030D-6E8A-4147-A177-3AD203B41FA5}">
                      <a16:colId xmlns:a16="http://schemas.microsoft.com/office/drawing/2014/main" val="3409561762"/>
                    </a:ext>
                  </a:extLst>
                </a:gridCol>
                <a:gridCol w="2187895">
                  <a:extLst>
                    <a:ext uri="{9D8B030D-6E8A-4147-A177-3AD203B41FA5}">
                      <a16:colId xmlns:a16="http://schemas.microsoft.com/office/drawing/2014/main" val="1519942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Objectifs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Livrables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Méthodes</a:t>
                      </a:r>
                      <a:r>
                        <a:rPr lang="fr-CH" baseline="0" dirty="0"/>
                        <a:t> de collecte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Instruments de collecte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8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1. Dresser un état des lieux des initiatives existantes (projets, technologies émergentes, outils, services, …) en matière d’automatisation</a:t>
                      </a:r>
                      <a:endParaRPr lang="fr-CH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État des lieux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Revue systématique de la littérature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Grille de lecture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82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2. Développer trois études de cas sur l’automatisation d’une ou plusieurs fonctions archivistiques (capture, description, classification, évaluation, pérennisation, visualisation diffusion) à tester sur un set de données ouvertes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Fiche synthétique d’étude de 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Études de 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Grille d’analyse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5341828"/>
                  </a:ext>
                </a:extLst>
              </a:tr>
            </a:tbl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/>
              <a:t>Problématique et planification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CD583AD-B0B3-4190-9EF0-52847993C4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fr-CH" dirty="0"/>
              <a:t>Exemple – Automatisation des fonctions archivistiques pour les données textuelles</a:t>
            </a:r>
            <a:endParaRPr lang="fr-CH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047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6882365"/>
              </p:ext>
            </p:extLst>
          </p:nvPr>
        </p:nvGraphicFramePr>
        <p:xfrm>
          <a:off x="838200" y="1782763"/>
          <a:ext cx="10515599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1914">
                  <a:extLst>
                    <a:ext uri="{9D8B030D-6E8A-4147-A177-3AD203B41FA5}">
                      <a16:colId xmlns:a16="http://schemas.microsoft.com/office/drawing/2014/main" val="4212995673"/>
                    </a:ext>
                  </a:extLst>
                </a:gridCol>
                <a:gridCol w="2187895">
                  <a:extLst>
                    <a:ext uri="{9D8B030D-6E8A-4147-A177-3AD203B41FA5}">
                      <a16:colId xmlns:a16="http://schemas.microsoft.com/office/drawing/2014/main" val="3173119495"/>
                    </a:ext>
                  </a:extLst>
                </a:gridCol>
                <a:gridCol w="2187895">
                  <a:extLst>
                    <a:ext uri="{9D8B030D-6E8A-4147-A177-3AD203B41FA5}">
                      <a16:colId xmlns:a16="http://schemas.microsoft.com/office/drawing/2014/main" val="3409561762"/>
                    </a:ext>
                  </a:extLst>
                </a:gridCol>
                <a:gridCol w="2187895">
                  <a:extLst>
                    <a:ext uri="{9D8B030D-6E8A-4147-A177-3AD203B41FA5}">
                      <a16:colId xmlns:a16="http://schemas.microsoft.com/office/drawing/2014/main" val="1519942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Objectifs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Livrables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Méthodes</a:t>
                      </a:r>
                      <a:r>
                        <a:rPr lang="fr-CH" baseline="0" dirty="0"/>
                        <a:t> de collecte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Instruments de collecte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8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1. Réaliser un état de l’art concernant les impacts environnementaux des données numérique durant l’ensemble de leur cycle de vie</a:t>
                      </a:r>
                      <a:endParaRPr lang="fr-CH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État de l’art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Revue systématique de la littérature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Grille de lecture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82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2. Identifier les facteurs d’impact et les indicateurs permettant de les mesurer</a:t>
                      </a:r>
                      <a:endParaRPr lang="fr-CH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Modèle d’évaluation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Revue systématique de la littérature</a:t>
                      </a:r>
                    </a:p>
                    <a:p>
                      <a:r>
                        <a:rPr lang="fr-CH" dirty="0"/>
                        <a:t>Entrevues semi-structurées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Grille de lecture</a:t>
                      </a:r>
                    </a:p>
                    <a:p>
                      <a:endParaRPr lang="fr-CH" dirty="0"/>
                    </a:p>
                    <a:p>
                      <a:r>
                        <a:rPr lang="fr-CH" dirty="0"/>
                        <a:t>Guide d’entrevue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534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3. Développer un simulateur permettant de visualiser les effets d’une stratégie de contrôle</a:t>
                      </a:r>
                      <a:endParaRPr lang="fr-CH" dirty="0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Simulateur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4880250"/>
                  </a:ext>
                </a:extLst>
              </a:tr>
            </a:tbl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/>
              <a:t>Problématique et planification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CD583AD-B0B3-4190-9EF0-52847993C4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fr-CH" dirty="0"/>
              <a:t>Exemple – Gouvernance informationnelle et coût écologique : facteurs et indicateurs de pilotage</a:t>
            </a:r>
            <a:endParaRPr lang="fr-CH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6552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000F69-8B7E-43BE-8541-6863B894D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/>
              <a:t>Revue de la littérature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A7895E-7312-419D-B085-DCF26D234E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/>
              <a:t>Principales étapes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78F082-96CE-4539-A2EE-6CCBA38316A2}"/>
              </a:ext>
            </a:extLst>
          </p:cNvPr>
          <p:cNvSpPr txBox="1"/>
          <p:nvPr/>
        </p:nvSpPr>
        <p:spPr>
          <a:xfrm>
            <a:off x="1438275" y="2610832"/>
            <a:ext cx="1377462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CH" sz="1200" dirty="0"/>
              <a:t>Cerner le sujet d’étude et repérer les sources secondaires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40D2CCC-5FC5-467B-A908-B6EB1A0AAC99}"/>
              </a:ext>
            </a:extLst>
          </p:cNvPr>
          <p:cNvSpPr txBox="1"/>
          <p:nvPr/>
        </p:nvSpPr>
        <p:spPr>
          <a:xfrm>
            <a:off x="3319090" y="2686663"/>
            <a:ext cx="1080000" cy="86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CH" sz="1200" dirty="0"/>
              <a:t>Choisir les bases de données appropriées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ED8DCD8-EA54-43E6-A14E-19A49CA278AC}"/>
              </a:ext>
            </a:extLst>
          </p:cNvPr>
          <p:cNvSpPr txBox="1"/>
          <p:nvPr/>
        </p:nvSpPr>
        <p:spPr>
          <a:xfrm>
            <a:off x="3319090" y="3960381"/>
            <a:ext cx="1080000" cy="6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CH" sz="1200" dirty="0"/>
              <a:t>Élaborer un plan des concepts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BAC10EA-27CD-4DED-89B5-2A173B0F66E9}"/>
              </a:ext>
            </a:extLst>
          </p:cNvPr>
          <p:cNvSpPr txBox="1"/>
          <p:nvPr/>
        </p:nvSpPr>
        <p:spPr>
          <a:xfrm>
            <a:off x="4902443" y="2794663"/>
            <a:ext cx="1080000" cy="6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CH" sz="1200" dirty="0"/>
              <a:t>Repérer les sources primaires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0D4F228-F083-411E-B152-06FB9F424FB9}"/>
              </a:ext>
            </a:extLst>
          </p:cNvPr>
          <p:cNvSpPr txBox="1"/>
          <p:nvPr/>
        </p:nvSpPr>
        <p:spPr>
          <a:xfrm>
            <a:off x="4902443" y="3780382"/>
            <a:ext cx="1080000" cy="10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CH" sz="1200" dirty="0"/>
              <a:t>Choisir les termes de recherche et limiter la recherche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6330B38-F2B9-4E97-9578-D377FBA7DFE8}"/>
              </a:ext>
            </a:extLst>
          </p:cNvPr>
          <p:cNvSpPr txBox="1"/>
          <p:nvPr/>
        </p:nvSpPr>
        <p:spPr>
          <a:xfrm>
            <a:off x="6485795" y="2616779"/>
            <a:ext cx="1080000" cy="100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CH" sz="1200" dirty="0"/>
              <a:t>Lire et évaluer la pertinence et la qualité des sources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83D9BA8-822A-4779-BA50-D51063426E3E}"/>
              </a:ext>
            </a:extLst>
          </p:cNvPr>
          <p:cNvSpPr txBox="1"/>
          <p:nvPr/>
        </p:nvSpPr>
        <p:spPr>
          <a:xfrm>
            <a:off x="8069146" y="2704663"/>
            <a:ext cx="1080000" cy="82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CH" sz="1200" dirty="0"/>
              <a:t>Apprécier les sources de façon critique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1C23948-8453-472D-8170-71B634844EC1}"/>
              </a:ext>
            </a:extLst>
          </p:cNvPr>
          <p:cNvSpPr txBox="1"/>
          <p:nvPr/>
        </p:nvSpPr>
        <p:spPr>
          <a:xfrm>
            <a:off x="9652497" y="2794663"/>
            <a:ext cx="1080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CH" sz="1200" dirty="0"/>
              <a:t>Analyser et synthétiser l’information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99D88EA-E359-48FA-866C-0E575078B423}"/>
              </a:ext>
            </a:extLst>
          </p:cNvPr>
          <p:cNvSpPr txBox="1"/>
          <p:nvPr/>
        </p:nvSpPr>
        <p:spPr>
          <a:xfrm>
            <a:off x="9652497" y="3780382"/>
            <a:ext cx="10800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CH" sz="1200" dirty="0"/>
              <a:t>Organiser et rédiger une recension des écrits</a:t>
            </a:r>
          </a:p>
        </p:txBody>
      </p: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FF716930-4F52-4BAC-9B81-BB1CBD0085C8}"/>
              </a:ext>
            </a:extLst>
          </p:cNvPr>
          <p:cNvCxnSpPr>
            <a:stCxn id="9" idx="2"/>
            <a:endCxn id="7" idx="2"/>
          </p:cNvCxnSpPr>
          <p:nvPr/>
        </p:nvCxnSpPr>
        <p:spPr>
          <a:xfrm rot="5400000" flipH="1">
            <a:off x="2502105" y="3251396"/>
            <a:ext cx="981886" cy="1732084"/>
          </a:xfrm>
          <a:prstGeom prst="bentConnector3">
            <a:avLst>
              <a:gd name="adj1" fmla="val -41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E4653849-8897-47D8-A83E-7D668BFE57B5}"/>
              </a:ext>
            </a:extLst>
          </p:cNvPr>
          <p:cNvCxnSpPr>
            <a:cxnSpLocks/>
            <a:stCxn id="9" idx="2"/>
            <a:endCxn id="11" idx="2"/>
          </p:cNvCxnSpPr>
          <p:nvPr/>
        </p:nvCxnSpPr>
        <p:spPr>
          <a:xfrm rot="16200000" flipH="1">
            <a:off x="4560766" y="3906704"/>
            <a:ext cx="180001" cy="1583353"/>
          </a:xfrm>
          <a:prstGeom prst="bentConnector3">
            <a:avLst>
              <a:gd name="adj1" fmla="val 2269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2A036C8-03BF-40AA-BD0A-2B7253B6D0A7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859090" y="3550663"/>
            <a:ext cx="0" cy="4097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3D7E0C1C-BC57-49EF-9FCA-C9C5F3CF09C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442443" y="3442663"/>
            <a:ext cx="0" cy="3377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284CA558-C500-4BC5-9717-C2434F576FB1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2815737" y="3118663"/>
            <a:ext cx="50335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F185B1C2-E724-4198-A84E-DEE6C311F9D5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4399090" y="3118663"/>
            <a:ext cx="5033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D211F0EB-68B0-4C34-BFE7-586FF41F43AA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5982443" y="3118663"/>
            <a:ext cx="503352" cy="21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D6816321-3DF2-4C2B-8C2F-8B9CFD3B055C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149146" y="3117829"/>
            <a:ext cx="503351" cy="8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C01AEF41-1CBC-498F-A648-E7B6583D91AC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>
            <a:off x="7565795" y="3118663"/>
            <a:ext cx="503351" cy="21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8AA5C17C-5D9B-4B8D-89F4-2FB01CFF668B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10192497" y="3440994"/>
            <a:ext cx="0" cy="339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EA77834B-423B-494B-8585-C74C5B080BF6}"/>
              </a:ext>
            </a:extLst>
          </p:cNvPr>
          <p:cNvSpPr txBox="1"/>
          <p:nvPr/>
        </p:nvSpPr>
        <p:spPr>
          <a:xfrm>
            <a:off x="9454662" y="5852828"/>
            <a:ext cx="1899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/>
              <a:t>(Fortin et Gagnon 2016, p.79)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6E63B87-EE49-4A04-AD7F-79E81AC64916}"/>
              </a:ext>
            </a:extLst>
          </p:cNvPr>
          <p:cNvSpPr txBox="1"/>
          <p:nvPr/>
        </p:nvSpPr>
        <p:spPr>
          <a:xfrm>
            <a:off x="1668707" y="2210516"/>
            <a:ext cx="9165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H" sz="1600" b="1" dirty="0"/>
              <a:t>Étape 1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8F114E4-A5A4-4046-B0CD-8DC74BFD9DFF}"/>
              </a:ext>
            </a:extLst>
          </p:cNvPr>
          <p:cNvSpPr txBox="1"/>
          <p:nvPr/>
        </p:nvSpPr>
        <p:spPr>
          <a:xfrm>
            <a:off x="3400791" y="2210516"/>
            <a:ext cx="9165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H" sz="1600" b="1" dirty="0"/>
              <a:t>Étape 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B5025FF-B19F-4A3D-87E2-3C410F068089}"/>
              </a:ext>
            </a:extLst>
          </p:cNvPr>
          <p:cNvSpPr txBox="1"/>
          <p:nvPr/>
        </p:nvSpPr>
        <p:spPr>
          <a:xfrm>
            <a:off x="4984144" y="2207216"/>
            <a:ext cx="9165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H" sz="1600" b="1" dirty="0"/>
              <a:t>Étape 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221D34A-095D-47A9-98D5-66C3B378FB27}"/>
              </a:ext>
            </a:extLst>
          </p:cNvPr>
          <p:cNvSpPr txBox="1"/>
          <p:nvPr/>
        </p:nvSpPr>
        <p:spPr>
          <a:xfrm>
            <a:off x="6567497" y="2207216"/>
            <a:ext cx="9165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H" sz="1600" b="1" dirty="0"/>
              <a:t>Étape 4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ED3304D-AABA-4D90-A03D-BAD8857C5D46}"/>
              </a:ext>
            </a:extLst>
          </p:cNvPr>
          <p:cNvSpPr txBox="1"/>
          <p:nvPr/>
        </p:nvSpPr>
        <p:spPr>
          <a:xfrm>
            <a:off x="8150847" y="2207216"/>
            <a:ext cx="9165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H" sz="1600" b="1" dirty="0"/>
              <a:t>Étape 5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3BC4BC7-1789-48E4-8CC0-807318EEC25D}"/>
              </a:ext>
            </a:extLst>
          </p:cNvPr>
          <p:cNvSpPr txBox="1"/>
          <p:nvPr/>
        </p:nvSpPr>
        <p:spPr>
          <a:xfrm>
            <a:off x="9734198" y="2207216"/>
            <a:ext cx="9165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H" sz="1600" b="1" dirty="0"/>
              <a:t>Étape 6</a:t>
            </a:r>
          </a:p>
        </p:txBody>
      </p:sp>
    </p:spTree>
    <p:extLst>
      <p:ext uri="{BB962C8B-B14F-4D97-AF65-F5344CB8AC3E}">
        <p14:creationId xmlns:p14="http://schemas.microsoft.com/office/powerpoint/2010/main" val="167251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FC99E90-C11A-54CD-495C-F1E2F6DED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616" y="2191457"/>
            <a:ext cx="8134768" cy="3365673"/>
          </a:xfr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3EE22E-4284-C38C-C4AB-12509860AC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/>
              <a:t>Revue de la littérature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8759D1-C687-4D76-90D4-1BC0E253D6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/>
              <a:t>Plan des concepts</a:t>
            </a:r>
          </a:p>
          <a:p>
            <a:endParaRPr lang="fr-CH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4A31F8E-7F15-25E8-7E58-37E542D0C131}"/>
              </a:ext>
            </a:extLst>
          </p:cNvPr>
          <p:cNvSpPr txBox="1"/>
          <p:nvPr/>
        </p:nvSpPr>
        <p:spPr>
          <a:xfrm>
            <a:off x="5149540" y="5557130"/>
            <a:ext cx="18929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H" sz="1000" dirty="0"/>
              <a:t>(</a:t>
            </a:r>
            <a:r>
              <a:rPr lang="fr-CH" sz="1000" dirty="0" err="1"/>
              <a:t>Infosphère</a:t>
            </a:r>
            <a:r>
              <a:rPr lang="fr-CH" sz="1000" dirty="0"/>
              <a:t> </a:t>
            </a:r>
            <a:r>
              <a:rPr lang="fr-CH" sz="1000" dirty="0" err="1"/>
              <a:t>UCLouvain</a:t>
            </a:r>
            <a:r>
              <a:rPr lang="fr-CH" sz="1000" dirty="0"/>
              <a:t> 2024)</a:t>
            </a:r>
          </a:p>
        </p:txBody>
      </p:sp>
    </p:spTree>
    <p:extLst>
      <p:ext uri="{BB962C8B-B14F-4D97-AF65-F5344CB8AC3E}">
        <p14:creationId xmlns:p14="http://schemas.microsoft.com/office/powerpoint/2010/main" val="2153170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0F2DBF-B72A-4366-A622-381B75696C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/>
              <a:t>Revue de la littérature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F9E6D9-0D32-4ECC-8C5D-F5EA86CC57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/>
              <a:t>Cartes conceptuelles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910C809-B275-41B5-B480-61921E0AF310}"/>
              </a:ext>
            </a:extLst>
          </p:cNvPr>
          <p:cNvSpPr txBox="1"/>
          <p:nvPr/>
        </p:nvSpPr>
        <p:spPr>
          <a:xfrm>
            <a:off x="7050500" y="5965825"/>
            <a:ext cx="30091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(</a:t>
            </a:r>
            <a:r>
              <a:rPr lang="en-US" sz="1000" dirty="0" err="1"/>
              <a:t>Dudas</a:t>
            </a:r>
            <a:r>
              <a:rPr lang="en-US" sz="1000" dirty="0"/>
              <a:t> 2021)</a:t>
            </a:r>
            <a:endParaRPr lang="fr-CH" sz="1000" dirty="0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48B53B0-DC45-4D9C-A87E-EAC4EB4B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667"/>
            <a:ext cx="4918169" cy="4183236"/>
          </a:xfrm>
        </p:spPr>
        <p:txBody>
          <a:bodyPr/>
          <a:lstStyle/>
          <a:p>
            <a:r>
              <a:rPr lang="fr-CH" dirty="0"/>
              <a:t>Structurer vos idées et ainsi votre revue de littérature</a:t>
            </a:r>
          </a:p>
        </p:txBody>
      </p:sp>
      <p:pic>
        <p:nvPicPr>
          <p:cNvPr id="7" name="Espace réservé du contenu 7">
            <a:extLst>
              <a:ext uri="{FF2B5EF4-FFF2-40B4-BE49-F238E27FC236}">
                <a16:creationId xmlns:a16="http://schemas.microsoft.com/office/drawing/2014/main" id="{03249F19-DF23-4981-88C6-73FDE40C9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369" y="1782763"/>
            <a:ext cx="5597430" cy="418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88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0F34CF-FFE4-47DF-AC44-DAD48656DB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/>
              <a:t>Outils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037227-4BD9-43B7-9162-E33B282DAB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CH" dirty="0"/>
              <a:t>Cartes conceptuelles – exemples d’utilisation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D300710-F999-417A-93B1-7D976EC3C4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8"/>
          <a:stretch/>
        </p:blipFill>
        <p:spPr>
          <a:xfrm>
            <a:off x="1404137" y="1728439"/>
            <a:ext cx="9383727" cy="4374058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4FA66229-2202-46A9-B884-C72C25B0EA3E}"/>
              </a:ext>
            </a:extLst>
          </p:cNvPr>
          <p:cNvSpPr txBox="1"/>
          <p:nvPr/>
        </p:nvSpPr>
        <p:spPr>
          <a:xfrm>
            <a:off x="5228859" y="6102497"/>
            <a:ext cx="173428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H" sz="1000" dirty="0"/>
              <a:t>(Alias et </a:t>
            </a:r>
            <a:r>
              <a:rPr lang="fr-CH" sz="1000" dirty="0" err="1"/>
              <a:t>Suradi</a:t>
            </a:r>
            <a:r>
              <a:rPr lang="fr-CH" sz="1000" dirty="0"/>
              <a:t> 2008, p.98)</a:t>
            </a:r>
          </a:p>
        </p:txBody>
      </p:sp>
    </p:spTree>
    <p:extLst>
      <p:ext uri="{BB962C8B-B14F-4D97-AF65-F5344CB8AC3E}">
        <p14:creationId xmlns:p14="http://schemas.microsoft.com/office/powerpoint/2010/main" val="9596644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1">
      <a:dk1>
        <a:srgbClr val="1C1C1B"/>
      </a:dk1>
      <a:lt1>
        <a:sysClr val="window" lastClr="FFFFFF"/>
      </a:lt1>
      <a:dk2>
        <a:srgbClr val="E22E28"/>
      </a:dk2>
      <a:lt2>
        <a:srgbClr val="E7E6E6"/>
      </a:lt2>
      <a:accent1>
        <a:srgbClr val="E22E28"/>
      </a:accent1>
      <a:accent2>
        <a:srgbClr val="7F7F7F"/>
      </a:accent2>
      <a:accent3>
        <a:srgbClr val="1C1C1B"/>
      </a:accent3>
      <a:accent4>
        <a:srgbClr val="E22E28"/>
      </a:accent4>
      <a:accent5>
        <a:srgbClr val="595959"/>
      </a:accent5>
      <a:accent6>
        <a:srgbClr val="7F7F7F"/>
      </a:accent6>
      <a:hlink>
        <a:srgbClr val="BFBFBF"/>
      </a:hlink>
      <a:folHlink>
        <a:srgbClr val="D8D8D8"/>
      </a:folHlink>
    </a:clrScheme>
    <a:fontScheme name="HE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2" id="{C5102E56-13CA-465D-853B-C27D82ABB15D}" vid="{DD80B9AE-D44E-402E-BAAD-833C1BC660F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powerpoint-generique-heg_0</Template>
  <TotalTime>0</TotalTime>
  <Words>841</Words>
  <Application>Microsoft Office PowerPoint</Application>
  <PresentationFormat>Widescreen</PresentationFormat>
  <Paragraphs>233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HES-SO Genève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Nicolet Aurèle (HES)</dc:creator>
  <cp:lastModifiedBy>Vollert Nemo</cp:lastModifiedBy>
  <cp:revision>285</cp:revision>
  <cp:lastPrinted>2020-09-22T15:18:19Z</cp:lastPrinted>
  <dcterms:created xsi:type="dcterms:W3CDTF">2020-08-18T07:16:25Z</dcterms:created>
  <dcterms:modified xsi:type="dcterms:W3CDTF">2025-03-19T14:34:57Z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-1841980431</vt:i4>
  </property>
  <property fmtid="{D5CDD505-2E9C-101B-9397-08002B2CF9AE}" pid="3" name="_NewReviewCycle">
    <vt:lpwstr/>
  </property>
  <property fmtid="{D5CDD505-2E9C-101B-9397-08002B2CF9AE}" pid="4" name="_EmailSubject">
    <vt:lpwstr>Coaching méthodologique - présentation et message aux étudiants</vt:lpwstr>
  </property>
  <property fmtid="{D5CDD505-2E9C-101B-9397-08002B2CF9AE}" pid="5" name="_AuthorEmail">
    <vt:lpwstr>basma.makhlouf-shabou@hesge.ch</vt:lpwstr>
  </property>
  <property fmtid="{D5CDD505-2E9C-101B-9397-08002B2CF9AE}" pid="6" name="_AuthorEmailDisplayName">
    <vt:lpwstr>Makhlouf Shabou Basma (HES)</vt:lpwstr>
  </property>
  <property fmtid="{D5CDD505-2E9C-101B-9397-08002B2CF9AE}" pid="7" name="_PreviousAdHocReviewCycleID">
    <vt:i4>630313867</vt:i4>
  </property>
</Properties>
</file>