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144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E1DD8F-9DF7-454C-9BC2-C79CD08F3AA9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817EC-D84F-45FD-9E37-CA3DEAD42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96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817EC-D84F-45FD-9E37-CA3DEAD421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1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120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-WEB APIs (In Java - Android device)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Web APIs (Application Programming Interfaces) are interfaces that allow software applications to interact with each other over the internet, using a standardized set of protocols and tools. </a:t>
            </a:r>
            <a:endParaRPr lang="en-US" sz="1200" b="0" i="0" u="none" strike="noStrike" dirty="0">
              <a:solidFill>
                <a:schemeClr val="tx1"/>
              </a:solidFill>
              <a:effectLst/>
              <a:latin typeface="+mn-lt"/>
            </a:endParaRPr>
          </a:p>
          <a:p>
            <a:pPr rtl="0" fontAlgn="base">
              <a:spcBef>
                <a:spcPts val="1200"/>
              </a:spcBef>
              <a:spcAft>
                <a:spcPts val="1200"/>
              </a:spcAft>
            </a:pPr>
            <a:endParaRPr lang="en-US" sz="1200" b="0" i="0" u="none" strike="noStrike" dirty="0">
              <a:solidFill>
                <a:schemeClr val="tx1"/>
              </a:solidFill>
              <a:effectLst/>
              <a:latin typeface="+mn-lt"/>
            </a:endParaRPr>
          </a:p>
          <a:p>
            <a:pPr rtl="0" fontAlgn="base">
              <a:spcBef>
                <a:spcPts val="120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Web APIs use HTTP (Hypertext Transfer Protocol) as the primary protocol for communication. This means that applications can send requests to a web API using HTTP methods such as GET, POST, PUT, and DELETE, and receive responses in a structured format such as JSON (JavaScript Object Notation) or XML (Extensible Markup Language). 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817EC-D84F-45FD-9E37-CA3DEAD421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36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35D7-F66C-4269-ABA1-ACD79E21CFC1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FE8E-CB2A-42E8-AB38-B697CDA72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83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35D7-F66C-4269-ABA1-ACD79E21CFC1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FE8E-CB2A-42E8-AB38-B697CDA72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35D7-F66C-4269-ABA1-ACD79E21CFC1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FE8E-CB2A-42E8-AB38-B697CDA72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95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35D7-F66C-4269-ABA1-ACD79E21CFC1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FE8E-CB2A-42E8-AB38-B697CDA72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15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35D7-F66C-4269-ABA1-ACD79E21CFC1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FE8E-CB2A-42E8-AB38-B697CDA72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25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35D7-F66C-4269-ABA1-ACD79E21CFC1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FE8E-CB2A-42E8-AB38-B697CDA72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82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35D7-F66C-4269-ABA1-ACD79E21CFC1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FE8E-CB2A-42E8-AB38-B697CDA72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63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35D7-F66C-4269-ABA1-ACD79E21CFC1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FE8E-CB2A-42E8-AB38-B697CDA72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28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35D7-F66C-4269-ABA1-ACD79E21CFC1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FE8E-CB2A-42E8-AB38-B697CDA72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56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35D7-F66C-4269-ABA1-ACD79E21CFC1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0F0FE8E-CB2A-42E8-AB38-B697CDA72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45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35D7-F66C-4269-ABA1-ACD79E21CFC1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FE8E-CB2A-42E8-AB38-B697CDA72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0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35D7-F66C-4269-ABA1-ACD79E21CFC1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FE8E-CB2A-42E8-AB38-B697CDA72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61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35D7-F66C-4269-ABA1-ACD79E21CFC1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FE8E-CB2A-42E8-AB38-B697CDA72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49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35D7-F66C-4269-ABA1-ACD79E21CFC1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FE8E-CB2A-42E8-AB38-B697CDA72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13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35D7-F66C-4269-ABA1-ACD79E21CFC1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FE8E-CB2A-42E8-AB38-B697CDA72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4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35D7-F66C-4269-ABA1-ACD79E21CFC1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FE8E-CB2A-42E8-AB38-B697CDA72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4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35D7-F66C-4269-ABA1-ACD79E21CFC1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FE8E-CB2A-42E8-AB38-B697CDA72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18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6F35D7-F66C-4269-ABA1-ACD79E21CFC1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0F0FE8E-CB2A-42E8-AB38-B697CDA72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3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1AAA3-CB73-58F0-16D1-31B087DB9F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Intruder System</a:t>
            </a:r>
            <a:br>
              <a:rPr lang="en-US" dirty="0"/>
            </a:br>
            <a:r>
              <a:rPr lang="en-US" sz="4000" dirty="0"/>
              <a:t>By Smart Eagle</a:t>
            </a:r>
            <a:br>
              <a:rPr lang="en-US" sz="4000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C35651-52A3-E039-41E7-5AB7CBA74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996266"/>
            <a:ext cx="6987645" cy="221403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Nguyen Cong </a:t>
            </a:r>
            <a:r>
              <a:rPr lang="en-US" dirty="0" err="1"/>
              <a:t>Nhuan</a:t>
            </a:r>
            <a:r>
              <a:rPr lang="en-US" dirty="0"/>
              <a:t> </a:t>
            </a:r>
            <a:r>
              <a:rPr lang="en-US" dirty="0" err="1"/>
              <a:t>Phuc</a:t>
            </a:r>
            <a:r>
              <a:rPr lang="en-US" dirty="0"/>
              <a:t> ( UDA)</a:t>
            </a:r>
          </a:p>
          <a:p>
            <a:r>
              <a:rPr lang="en-US" dirty="0" err="1"/>
              <a:t>Bùi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(UDA)</a:t>
            </a:r>
          </a:p>
          <a:p>
            <a:r>
              <a:rPr lang="en-US" dirty="0" err="1"/>
              <a:t>Thân</a:t>
            </a:r>
            <a:r>
              <a:rPr lang="en-US" dirty="0"/>
              <a:t> Anh </a:t>
            </a:r>
            <a:r>
              <a:rPr lang="en-US" dirty="0" err="1"/>
              <a:t>Quân</a:t>
            </a:r>
            <a:r>
              <a:rPr lang="en-US" dirty="0"/>
              <a:t> (UDA)</a:t>
            </a:r>
          </a:p>
          <a:p>
            <a:r>
              <a:rPr lang="en-US" dirty="0" err="1"/>
              <a:t>Naruaki</a:t>
            </a:r>
            <a:r>
              <a:rPr lang="en-US" dirty="0"/>
              <a:t> </a:t>
            </a:r>
            <a:r>
              <a:rPr lang="en-US" dirty="0" err="1"/>
              <a:t>Nemoto</a:t>
            </a:r>
            <a:r>
              <a:rPr lang="en-US" dirty="0"/>
              <a:t> (SIT)</a:t>
            </a:r>
          </a:p>
          <a:p>
            <a:r>
              <a:rPr lang="en-US" dirty="0"/>
              <a:t>Willy Andreas (MCUT)</a:t>
            </a:r>
          </a:p>
        </p:txBody>
      </p:sp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01DEA3EC-5501-4BC9-88AA-187859C4E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687" y="411374"/>
            <a:ext cx="4572638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867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574D6E-292F-B2A5-5F39-6A1E17070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33575E-E1F8-6320-57FB-889AAA4F7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549" y="2020122"/>
            <a:ext cx="7200901" cy="422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106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3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144BC64C-7CD5-C7A0-0B09-E30D78FF2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97" y="853522"/>
            <a:ext cx="5150548" cy="3413677"/>
          </a:xfrm>
          <a:prstGeom prst="rect">
            <a:avLst/>
          </a:prstGeom>
        </p:spPr>
      </p:pic>
      <p:sp>
        <p:nvSpPr>
          <p:cNvPr id="6" name="矢印: 下 9">
            <a:extLst>
              <a:ext uri="{FF2B5EF4-FFF2-40B4-BE49-F238E27FC236}">
                <a16:creationId xmlns:a16="http://schemas.microsoft.com/office/drawing/2014/main" id="{E0CE3D8F-2D1F-73B6-AD21-BB7928268F5A}"/>
              </a:ext>
            </a:extLst>
          </p:cNvPr>
          <p:cNvSpPr/>
          <p:nvPr/>
        </p:nvSpPr>
        <p:spPr>
          <a:xfrm rot="16200000">
            <a:off x="6590235" y="1750680"/>
            <a:ext cx="529088" cy="122230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7">
            <a:extLst>
              <a:ext uri="{FF2B5EF4-FFF2-40B4-BE49-F238E27FC236}">
                <a16:creationId xmlns:a16="http://schemas.microsoft.com/office/drawing/2014/main" id="{51213507-1B38-8524-7EC6-2AA301189A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429" r="35866"/>
          <a:stretch/>
        </p:blipFill>
        <p:spPr>
          <a:xfrm>
            <a:off x="8726686" y="4527528"/>
            <a:ext cx="1057276" cy="1933633"/>
          </a:xfrm>
          <a:prstGeom prst="rect">
            <a:avLst/>
          </a:prstGeom>
        </p:spPr>
      </p:pic>
      <p:sp>
        <p:nvSpPr>
          <p:cNvPr id="8" name="矢印: 下 8">
            <a:extLst>
              <a:ext uri="{FF2B5EF4-FFF2-40B4-BE49-F238E27FC236}">
                <a16:creationId xmlns:a16="http://schemas.microsoft.com/office/drawing/2014/main" id="{E2AAF005-9470-72A4-120E-8FBCB05FE0FF}"/>
              </a:ext>
            </a:extLst>
          </p:cNvPr>
          <p:cNvSpPr/>
          <p:nvPr/>
        </p:nvSpPr>
        <p:spPr>
          <a:xfrm>
            <a:off x="9231937" y="3305220"/>
            <a:ext cx="529088" cy="122230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E70AC6-3899-4A73-F093-C0C3EDAB443F}"/>
              </a:ext>
            </a:extLst>
          </p:cNvPr>
          <p:cNvSpPr txBox="1"/>
          <p:nvPr/>
        </p:nvSpPr>
        <p:spPr>
          <a:xfrm>
            <a:off x="3609630" y="2560360"/>
            <a:ext cx="1663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Camera active</a:t>
            </a:r>
          </a:p>
          <a:p>
            <a:r>
              <a:rPr lang="en-US" dirty="0"/>
              <a:t>Buzzer active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9B5B2E-0FC0-A942-6A07-E170339AB006}"/>
              </a:ext>
            </a:extLst>
          </p:cNvPr>
          <p:cNvSpPr txBox="1"/>
          <p:nvPr/>
        </p:nvSpPr>
        <p:spPr>
          <a:xfrm>
            <a:off x="9831053" y="3620867"/>
            <a:ext cx="2360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picture &amp; timestamp to App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34FF1F-805D-9110-7217-0C48B4BAD540}"/>
              </a:ext>
            </a:extLst>
          </p:cNvPr>
          <p:cNvSpPr txBox="1"/>
          <p:nvPr/>
        </p:nvSpPr>
        <p:spPr>
          <a:xfrm>
            <a:off x="5530475" y="1482985"/>
            <a:ext cx="2311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picture &amp;</a:t>
            </a:r>
            <a:br>
              <a:rPr lang="en-US" dirty="0"/>
            </a:br>
            <a:r>
              <a:rPr lang="en-US" dirty="0"/>
              <a:t>timestamp to Firebase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E54F6D-DC70-87DD-05C2-BC10661DE095}"/>
              </a:ext>
            </a:extLst>
          </p:cNvPr>
          <p:cNvSpPr txBox="1"/>
          <p:nvPr/>
        </p:nvSpPr>
        <p:spPr>
          <a:xfrm>
            <a:off x="1724496" y="853522"/>
            <a:ext cx="2761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intruder comes, PIR sensor gets triggered </a:t>
            </a:r>
          </a:p>
        </p:txBody>
      </p:sp>
      <p:sp>
        <p:nvSpPr>
          <p:cNvPr id="15" name="矢印: 下 8">
            <a:extLst>
              <a:ext uri="{FF2B5EF4-FFF2-40B4-BE49-F238E27FC236}">
                <a16:creationId xmlns:a16="http://schemas.microsoft.com/office/drawing/2014/main" id="{6BFF7A24-21E8-7FC1-6CC5-AFBDDFAA21D9}"/>
              </a:ext>
            </a:extLst>
          </p:cNvPr>
          <p:cNvSpPr/>
          <p:nvPr/>
        </p:nvSpPr>
        <p:spPr>
          <a:xfrm rot="10800000">
            <a:off x="8661236" y="3305217"/>
            <a:ext cx="529088" cy="1222310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71E33C-091D-8DCA-8EFF-050D47BAA807}"/>
              </a:ext>
            </a:extLst>
          </p:cNvPr>
          <p:cNvSpPr txBox="1"/>
          <p:nvPr/>
        </p:nvSpPr>
        <p:spPr>
          <a:xfrm>
            <a:off x="7585240" y="3620868"/>
            <a:ext cx="1260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On/Off</a:t>
            </a:r>
            <a:br>
              <a:rPr lang="en-US" dirty="0"/>
            </a:br>
            <a:r>
              <a:rPr lang="en-US" dirty="0"/>
              <a:t>command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432ABD-9EA4-B913-86A7-677A3E72767C}"/>
              </a:ext>
            </a:extLst>
          </p:cNvPr>
          <p:cNvSpPr txBox="1">
            <a:spLocks/>
          </p:cNvSpPr>
          <p:nvPr/>
        </p:nvSpPr>
        <p:spPr>
          <a:xfrm>
            <a:off x="1484311" y="133144"/>
            <a:ext cx="10018713" cy="76937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/>
              <a:t>Proposed System</a:t>
            </a:r>
          </a:p>
        </p:txBody>
      </p:sp>
      <p:sp>
        <p:nvSpPr>
          <p:cNvPr id="3" name="矢印: 下 8">
            <a:extLst>
              <a:ext uri="{FF2B5EF4-FFF2-40B4-BE49-F238E27FC236}">
                <a16:creationId xmlns:a16="http://schemas.microsoft.com/office/drawing/2014/main" id="{D472E780-295D-3DCB-C1B4-1C226A50E63F}"/>
              </a:ext>
            </a:extLst>
          </p:cNvPr>
          <p:cNvSpPr/>
          <p:nvPr/>
        </p:nvSpPr>
        <p:spPr>
          <a:xfrm rot="5400000">
            <a:off x="6511398" y="2253483"/>
            <a:ext cx="529088" cy="1222310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4F2309-CB34-C06A-0A8F-7FA99F77CAB2}"/>
              </a:ext>
            </a:extLst>
          </p:cNvPr>
          <p:cNvSpPr txBox="1"/>
          <p:nvPr/>
        </p:nvSpPr>
        <p:spPr>
          <a:xfrm>
            <a:off x="6338395" y="3024737"/>
            <a:ext cx="1260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On/Off</a:t>
            </a:r>
            <a:br>
              <a:rPr lang="en-US" dirty="0"/>
            </a:br>
            <a:r>
              <a:rPr lang="en-US" dirty="0"/>
              <a:t>command</a:t>
            </a:r>
          </a:p>
        </p:txBody>
      </p:sp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D580644A-00BE-E9E4-1F9F-6BA5BA8624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14" y="2012969"/>
            <a:ext cx="3533488" cy="112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588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CEEEE14-78BC-6AD6-66FA-898BE43F77E8}"/>
              </a:ext>
            </a:extLst>
          </p:cNvPr>
          <p:cNvSpPr txBox="1">
            <a:spLocks/>
          </p:cNvSpPr>
          <p:nvPr/>
        </p:nvSpPr>
        <p:spPr>
          <a:xfrm>
            <a:off x="1484311" y="133144"/>
            <a:ext cx="10018713" cy="76937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/>
              <a:t>Process in Raspberry Pi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D998159-A048-EC09-2530-DDBA09CF0815}"/>
              </a:ext>
            </a:extLst>
          </p:cNvPr>
          <p:cNvSpPr/>
          <p:nvPr/>
        </p:nvSpPr>
        <p:spPr>
          <a:xfrm>
            <a:off x="1192716" y="3378072"/>
            <a:ext cx="1466850" cy="69532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PIR Motion Sensor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B8C148-DAE3-AC1D-5D97-85F27F090E8F}"/>
              </a:ext>
            </a:extLst>
          </p:cNvPr>
          <p:cNvSpPr txBox="1"/>
          <p:nvPr/>
        </p:nvSpPr>
        <p:spPr>
          <a:xfrm>
            <a:off x="2160079" y="1401930"/>
            <a:ext cx="1200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Cloud Storage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F95DF23-4B81-BA55-6E6C-8755739BB41E}"/>
              </a:ext>
            </a:extLst>
          </p:cNvPr>
          <p:cNvSpPr/>
          <p:nvPr/>
        </p:nvSpPr>
        <p:spPr>
          <a:xfrm>
            <a:off x="2026729" y="2021039"/>
            <a:ext cx="1466850" cy="69532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Firebase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1F8DC29-7F67-B883-C649-256CADBAAA29}"/>
              </a:ext>
            </a:extLst>
          </p:cNvPr>
          <p:cNvSpPr/>
          <p:nvPr/>
        </p:nvSpPr>
        <p:spPr>
          <a:xfrm>
            <a:off x="2923754" y="3378071"/>
            <a:ext cx="1466850" cy="69532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Buzzer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9112F6C-BC4C-FEAE-15D5-B15D1C2C5A58}"/>
              </a:ext>
            </a:extLst>
          </p:cNvPr>
          <p:cNvCxnSpPr>
            <a:stCxn id="12" idx="2"/>
            <a:endCxn id="7" idx="0"/>
          </p:cNvCxnSpPr>
          <p:nvPr/>
        </p:nvCxnSpPr>
        <p:spPr>
          <a:xfrm rot="5400000">
            <a:off x="2012294" y="2630212"/>
            <a:ext cx="661708" cy="834013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0BDF93F-3EBF-C23D-942E-4F93F4A775DF}"/>
              </a:ext>
            </a:extLst>
          </p:cNvPr>
          <p:cNvCxnSpPr>
            <a:stCxn id="12" idx="2"/>
            <a:endCxn id="19" idx="0"/>
          </p:cNvCxnSpPr>
          <p:nvPr/>
        </p:nvCxnSpPr>
        <p:spPr>
          <a:xfrm rot="16200000" flipH="1">
            <a:off x="2877813" y="2598704"/>
            <a:ext cx="661707" cy="897025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59D385C-373C-FA12-9F91-83CC025B4AAD}"/>
              </a:ext>
            </a:extLst>
          </p:cNvPr>
          <p:cNvSpPr/>
          <p:nvPr/>
        </p:nvSpPr>
        <p:spPr>
          <a:xfrm>
            <a:off x="1192716" y="4472470"/>
            <a:ext cx="1466850" cy="69532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Camera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A581B2-AF23-FE80-07D9-87B23787159B}"/>
              </a:ext>
            </a:extLst>
          </p:cNvPr>
          <p:cNvCxnSpPr>
            <a:stCxn id="7" idx="2"/>
            <a:endCxn id="24" idx="0"/>
          </p:cNvCxnSpPr>
          <p:nvPr/>
        </p:nvCxnSpPr>
        <p:spPr>
          <a:xfrm>
            <a:off x="1926141" y="4073397"/>
            <a:ext cx="0" cy="39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E95BEFA-0B9E-3678-C2CE-B3DC51251925}"/>
              </a:ext>
            </a:extLst>
          </p:cNvPr>
          <p:cNvSpPr/>
          <p:nvPr/>
        </p:nvSpPr>
        <p:spPr>
          <a:xfrm>
            <a:off x="1092127" y="3225516"/>
            <a:ext cx="3409533" cy="203981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Diagram&#10;&#10;Description automatically generated">
            <a:extLst>
              <a:ext uri="{FF2B5EF4-FFF2-40B4-BE49-F238E27FC236}">
                <a16:creationId xmlns:a16="http://schemas.microsoft.com/office/drawing/2014/main" id="{F2F44CA9-82A4-097F-E8F0-7895F5AFE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679" y="824197"/>
            <a:ext cx="6431538" cy="593325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C6BF5F7-0A48-6E35-F4D7-59BA55A6C6CB}"/>
              </a:ext>
            </a:extLst>
          </p:cNvPr>
          <p:cNvSpPr txBox="1"/>
          <p:nvPr/>
        </p:nvSpPr>
        <p:spPr>
          <a:xfrm>
            <a:off x="3180283" y="4895999"/>
            <a:ext cx="1373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Raspberry Pi</a:t>
            </a:r>
          </a:p>
        </p:txBody>
      </p:sp>
    </p:spTree>
    <p:extLst>
      <p:ext uri="{BB962C8B-B14F-4D97-AF65-F5344CB8AC3E}">
        <p14:creationId xmlns:p14="http://schemas.microsoft.com/office/powerpoint/2010/main" val="3258278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FADE9A2-DEA3-9EBF-9E52-FAA8D20B20B2}"/>
              </a:ext>
            </a:extLst>
          </p:cNvPr>
          <p:cNvSpPr txBox="1">
            <a:spLocks/>
          </p:cNvSpPr>
          <p:nvPr/>
        </p:nvSpPr>
        <p:spPr>
          <a:xfrm>
            <a:off x="1484311" y="685801"/>
            <a:ext cx="10018713" cy="76937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/>
              <a:t>Process in Android App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C0CD2EA-6075-C6E7-148F-D783A7BDD5AC}"/>
              </a:ext>
            </a:extLst>
          </p:cNvPr>
          <p:cNvSpPr/>
          <p:nvPr/>
        </p:nvSpPr>
        <p:spPr>
          <a:xfrm>
            <a:off x="5715000" y="3514725"/>
            <a:ext cx="1466850" cy="69532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Android App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27675DF-9757-7603-F5D5-C4A571817FDA}"/>
              </a:ext>
            </a:extLst>
          </p:cNvPr>
          <p:cNvSpPr/>
          <p:nvPr/>
        </p:nvSpPr>
        <p:spPr>
          <a:xfrm>
            <a:off x="9391650" y="3514724"/>
            <a:ext cx="1466850" cy="69532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Raspberry Pi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4D2865-0C22-4AB3-3297-84D10C652E9F}"/>
              </a:ext>
            </a:extLst>
          </p:cNvPr>
          <p:cNvSpPr txBox="1"/>
          <p:nvPr/>
        </p:nvSpPr>
        <p:spPr>
          <a:xfrm>
            <a:off x="4743450" y="3677720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Client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0B16FA-34C4-201D-BBF3-D87C54123C62}"/>
              </a:ext>
            </a:extLst>
          </p:cNvPr>
          <p:cNvSpPr txBox="1"/>
          <p:nvPr/>
        </p:nvSpPr>
        <p:spPr>
          <a:xfrm>
            <a:off x="7686674" y="1190919"/>
            <a:ext cx="1200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Cloud Storage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94C460-7856-6670-6506-942759C776D6}"/>
              </a:ext>
            </a:extLst>
          </p:cNvPr>
          <p:cNvSpPr txBox="1"/>
          <p:nvPr/>
        </p:nvSpPr>
        <p:spPr>
          <a:xfrm>
            <a:off x="8286749" y="285615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On/Off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A182E6D-714D-78E6-21A6-88EACC00EFBC}"/>
              </a:ext>
            </a:extLst>
          </p:cNvPr>
          <p:cNvSpPr/>
          <p:nvPr/>
        </p:nvSpPr>
        <p:spPr>
          <a:xfrm>
            <a:off x="7553324" y="1810028"/>
            <a:ext cx="1466850" cy="69532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Firebase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0D15106-7A80-4D15-D185-63569A7F9DF0}"/>
              </a:ext>
            </a:extLst>
          </p:cNvPr>
          <p:cNvSpPr txBox="1"/>
          <p:nvPr/>
        </p:nvSpPr>
        <p:spPr>
          <a:xfrm>
            <a:off x="10679830" y="3677720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Server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109B01D0-125C-BBF2-D5CB-C9F833071A6D}"/>
              </a:ext>
            </a:extLst>
          </p:cNvPr>
          <p:cNvCxnSpPr>
            <a:cxnSpLocks/>
          </p:cNvCxnSpPr>
          <p:nvPr/>
        </p:nvCxnSpPr>
        <p:spPr>
          <a:xfrm rot="16200000" flipV="1">
            <a:off x="8972828" y="2097209"/>
            <a:ext cx="1424036" cy="1309247"/>
          </a:xfrm>
          <a:prstGeom prst="bentConnector3">
            <a:avLst>
              <a:gd name="adj1" fmla="val 10009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04282B72-90A9-6251-7237-3F5B45AE362E}"/>
              </a:ext>
            </a:extLst>
          </p:cNvPr>
          <p:cNvCxnSpPr>
            <a:cxnSpLocks/>
          </p:cNvCxnSpPr>
          <p:nvPr/>
        </p:nvCxnSpPr>
        <p:spPr>
          <a:xfrm rot="5400000">
            <a:off x="6127375" y="2106989"/>
            <a:ext cx="1506079" cy="1331539"/>
          </a:xfrm>
          <a:prstGeom prst="bentConnector3">
            <a:avLst>
              <a:gd name="adj1" fmla="val -3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99C403A-0AAC-B91D-B921-30571148D5CD}"/>
              </a:ext>
            </a:extLst>
          </p:cNvPr>
          <p:cNvSpPr txBox="1"/>
          <p:nvPr/>
        </p:nvSpPr>
        <p:spPr>
          <a:xfrm>
            <a:off x="10048874" y="2282221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Send picture &amp; timestamp</a:t>
            </a:r>
            <a:br>
              <a:rPr lang="en-US" dirty="0"/>
            </a:br>
            <a:r>
              <a:rPr lang="en-US" dirty="0"/>
              <a:t>to cloud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60C9F82-3350-2C25-F89D-B93F9757C179}"/>
              </a:ext>
            </a:extLst>
          </p:cNvPr>
          <p:cNvSpPr txBox="1"/>
          <p:nvPr/>
        </p:nvSpPr>
        <p:spPr>
          <a:xfrm>
            <a:off x="4246403" y="2305557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Send picture &amp; timestamp</a:t>
            </a:r>
          </a:p>
          <a:p>
            <a:pPr algn="ctr"/>
            <a:r>
              <a:rPr lang="en-US" dirty="0"/>
              <a:t>to client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0647C578-B42A-8EDA-A6A6-BECA082E981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465915" y="2411981"/>
            <a:ext cx="1235978" cy="929319"/>
          </a:xfrm>
          <a:prstGeom prst="bentConnector3">
            <a:avLst>
              <a:gd name="adj1" fmla="val 9877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A96555D-75AC-2C99-C9BF-028D6CA54DC7}"/>
              </a:ext>
            </a:extLst>
          </p:cNvPr>
          <p:cNvCxnSpPr>
            <a:cxnSpLocks/>
          </p:cNvCxnSpPr>
          <p:nvPr/>
        </p:nvCxnSpPr>
        <p:spPr>
          <a:xfrm rot="16200000" flipH="1">
            <a:off x="8894099" y="2492212"/>
            <a:ext cx="1176359" cy="829544"/>
          </a:xfrm>
          <a:prstGeom prst="bentConnector3">
            <a:avLst>
              <a:gd name="adj1" fmla="val 45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0576A2C-E6AB-73A7-74AF-540D7F865321}"/>
              </a:ext>
            </a:extLst>
          </p:cNvPr>
          <p:cNvSpPr txBox="1"/>
          <p:nvPr/>
        </p:nvSpPr>
        <p:spPr>
          <a:xfrm>
            <a:off x="5924838" y="2791191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On/Off</a:t>
            </a:r>
          </a:p>
        </p:txBody>
      </p:sp>
      <p:pic>
        <p:nvPicPr>
          <p:cNvPr id="43" name="Content Placeholder 42" descr="A picture containing chart&#10;&#10;Description automatically generated">
            <a:extLst>
              <a:ext uri="{FF2B5EF4-FFF2-40B4-BE49-F238E27FC236}">
                <a16:creationId xmlns:a16="http://schemas.microsoft.com/office/drawing/2014/main" id="{7A4629CF-0B2C-7272-B800-A2EE8D3E9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084" y="1932530"/>
            <a:ext cx="1828800" cy="3251201"/>
          </a:xfrm>
        </p:spPr>
      </p:pic>
      <p:pic>
        <p:nvPicPr>
          <p:cNvPr id="49" name="Picture 4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3AD5EF92-A972-B4E7-9D71-AFA746C236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04" y="1932530"/>
            <a:ext cx="18288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311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6A7618-C6DC-6ACD-470B-D2057CAE2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552700"/>
            <a:ext cx="10018713" cy="1752599"/>
          </a:xfrm>
        </p:spPr>
        <p:txBody>
          <a:bodyPr/>
          <a:lstStyle/>
          <a:p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811432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86F25A54-633E-DCE3-5EAF-9ABA05C14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552700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You</a:t>
            </a:r>
            <a:br>
              <a:rPr lang="en-US" dirty="0"/>
            </a:br>
            <a:r>
              <a:rPr lang="zh-CN" altLang="en-US" dirty="0"/>
              <a:t>謝謝大家</a:t>
            </a:r>
            <a:br>
              <a:rPr lang="en-US" altLang="zh-CN" dirty="0"/>
            </a:br>
            <a:r>
              <a:rPr lang="vi-VN" dirty="0"/>
              <a:t>Cảm ơn</a:t>
            </a:r>
            <a:br>
              <a:rPr lang="en-US" altLang="zh-CN" dirty="0"/>
            </a:br>
            <a:r>
              <a:rPr lang="ja-JP" altLang="en-US" dirty="0"/>
              <a:t>ありがとうございます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9543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434</TotalTime>
  <Words>247</Words>
  <Application>Microsoft Office PowerPoint</Application>
  <PresentationFormat>Widescreen</PresentationFormat>
  <Paragraphs>41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Corbel</vt:lpstr>
      <vt:lpstr>Times</vt:lpstr>
      <vt:lpstr>Parallax</vt:lpstr>
      <vt:lpstr>Intruder System By Smart Eagle </vt:lpstr>
      <vt:lpstr>Illustration</vt:lpstr>
      <vt:lpstr>PowerPoint Presentation</vt:lpstr>
      <vt:lpstr>PowerPoint Presentation</vt:lpstr>
      <vt:lpstr>PowerPoint Presentation</vt:lpstr>
      <vt:lpstr>Demonstration</vt:lpstr>
      <vt:lpstr>Thank You 謝謝大家 Cảm ơn ありがとうございます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Intruder System</dc:title>
  <dc:creator>呂俊生</dc:creator>
  <cp:lastModifiedBy>呂俊生</cp:lastModifiedBy>
  <cp:revision>29</cp:revision>
  <dcterms:created xsi:type="dcterms:W3CDTF">2023-02-22T07:29:54Z</dcterms:created>
  <dcterms:modified xsi:type="dcterms:W3CDTF">2023-02-28T03:00:37Z</dcterms:modified>
</cp:coreProperties>
</file>