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0.xml.rels" ContentType="application/vnd.openxmlformats-package.relationship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F2D349-15DF-4C46-9646-F0476EB715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478120A-A8AB-42F9-90CE-08F1D5B5B3F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5EF00F-6792-4D9F-A1B3-88807618A7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1AB9EE3-C3FA-4FA5-8EA4-B8DBDB8029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EAAE5CF-8BCD-422D-8950-541EA57724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04B027-4FBC-4D7E-A66C-8608679AA9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DBF70E-23FA-4762-94B9-5C20D6E391B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7A6010-3D56-4332-888C-A52FC9452F3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100000" cy="434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88C66C-9FB6-4CB4-AEDC-B77E97A37BF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4B2A706-12A2-46F2-B891-5547B2E105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22AFBB-BA80-44AA-BE6C-B652D24CB06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10000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6BFD00-D89B-4C5B-9A8F-3F463BA2FA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Click to edit the title text format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  <a:p>
            <a:pPr lvl="2" marL="1296000" indent="-288000">
              <a:spcAft>
                <a:spcPts val="63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50505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50505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158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98700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397C2B64-16E0-4F3B-A903-EA379944FC4B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" name=""/>
          <p:cNvCxnSpPr>
            <a:stCxn id="6" idx="6"/>
            <a:endCxn id="7" idx="2"/>
          </p:cNvCxnSpPr>
          <p:nvPr/>
        </p:nvCxnSpPr>
        <p:spPr>
          <a:xfrm>
            <a:off x="540000" y="306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" name=""/>
          <p:cNvCxnSpPr>
            <a:stCxn id="9" idx="6"/>
            <a:endCxn id="10" idx="2"/>
          </p:cNvCxnSpPr>
          <p:nvPr/>
        </p:nvCxnSpPr>
        <p:spPr>
          <a:xfrm>
            <a:off x="720000" y="48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1" name=""/>
          <p:cNvCxnSpPr>
            <a:stCxn id="12" idx="6"/>
            <a:endCxn id="13" idx="2"/>
          </p:cNvCxnSpPr>
          <p:nvPr/>
        </p:nvCxnSpPr>
        <p:spPr>
          <a:xfrm>
            <a:off x="864000" y="702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" name=""/>
          <p:cNvCxnSpPr>
            <a:stCxn id="15" idx="6"/>
            <a:endCxn id="16" idx="2"/>
          </p:cNvCxnSpPr>
          <p:nvPr/>
        </p:nvCxnSpPr>
        <p:spPr>
          <a:xfrm>
            <a:off x="720000" y="126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" name=""/>
          <p:cNvCxnSpPr>
            <a:stCxn id="18" idx="6"/>
            <a:endCxn id="19" idx="2"/>
          </p:cNvCxnSpPr>
          <p:nvPr/>
        </p:nvCxnSpPr>
        <p:spPr>
          <a:xfrm>
            <a:off x="864000" y="95436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0" name=""/>
          <p:cNvCxnSpPr>
            <a:stCxn id="21" idx="6"/>
            <a:endCxn id="22" idx="2"/>
          </p:cNvCxnSpPr>
          <p:nvPr/>
        </p:nvCxnSpPr>
        <p:spPr>
          <a:xfrm rot="10800000">
            <a:off x="540000" y="1350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3" name=""/>
          <p:cNvCxnSpPr>
            <a:stCxn id="24" idx="6"/>
            <a:endCxn id="25" idx="2"/>
          </p:cNvCxnSpPr>
          <p:nvPr/>
        </p:nvCxnSpPr>
        <p:spPr>
          <a:xfrm rot="10800000">
            <a:off x="720000" y="117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6" name=""/>
          <p:cNvCxnSpPr>
            <a:stCxn id="27" idx="6"/>
            <a:endCxn id="28" idx="2"/>
          </p:cNvCxnSpPr>
          <p:nvPr/>
        </p:nvCxnSpPr>
        <p:spPr>
          <a:xfrm rot="10800000">
            <a:off x="720000" y="1530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9" name=""/>
          <p:cNvCxnSpPr>
            <a:stCxn id="30" idx="6"/>
            <a:endCxn id="31" idx="2"/>
          </p:cNvCxnSpPr>
          <p:nvPr/>
        </p:nvCxnSpPr>
        <p:spPr>
          <a:xfrm rot="10800000">
            <a:off x="864000" y="174636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2" name=""/>
          <p:cNvCxnSpPr>
            <a:stCxn id="33" idx="6"/>
            <a:endCxn id="34" idx="2"/>
          </p:cNvCxnSpPr>
          <p:nvPr/>
        </p:nvCxnSpPr>
        <p:spPr>
          <a:xfrm rot="10800000">
            <a:off x="864000" y="199836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5" name=""/>
          <p:cNvCxnSpPr>
            <a:stCxn id="36" idx="6"/>
            <a:endCxn id="37" idx="2"/>
          </p:cNvCxnSpPr>
          <p:nvPr/>
        </p:nvCxnSpPr>
        <p:spPr>
          <a:xfrm>
            <a:off x="540000" y="239436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8" name=""/>
          <p:cNvCxnSpPr>
            <a:stCxn id="39" idx="6"/>
            <a:endCxn id="40" idx="2"/>
          </p:cNvCxnSpPr>
          <p:nvPr/>
        </p:nvCxnSpPr>
        <p:spPr>
          <a:xfrm>
            <a:off x="720000" y="221436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1" name=""/>
          <p:cNvCxnSpPr>
            <a:stCxn id="42" idx="6"/>
            <a:endCxn id="43" idx="2"/>
          </p:cNvCxnSpPr>
          <p:nvPr/>
        </p:nvCxnSpPr>
        <p:spPr>
          <a:xfrm>
            <a:off x="720000" y="2583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4" name=""/>
          <p:cNvCxnSpPr>
            <a:stCxn id="45" idx="6"/>
            <a:endCxn id="46" idx="2"/>
          </p:cNvCxnSpPr>
          <p:nvPr/>
        </p:nvCxnSpPr>
        <p:spPr>
          <a:xfrm>
            <a:off x="864000" y="2799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7" name=""/>
          <p:cNvCxnSpPr>
            <a:stCxn id="48" idx="6"/>
            <a:endCxn id="49" idx="2"/>
          </p:cNvCxnSpPr>
          <p:nvPr/>
        </p:nvCxnSpPr>
        <p:spPr>
          <a:xfrm>
            <a:off x="864000" y="3051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0" name=""/>
          <p:cNvCxnSpPr>
            <a:stCxn id="51" idx="6"/>
            <a:endCxn id="52" idx="2"/>
          </p:cNvCxnSpPr>
          <p:nvPr/>
        </p:nvCxnSpPr>
        <p:spPr>
          <a:xfrm rot="10800000">
            <a:off x="540000" y="3447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3" name=""/>
          <p:cNvCxnSpPr>
            <a:stCxn id="54" idx="6"/>
            <a:endCxn id="55" idx="2"/>
          </p:cNvCxnSpPr>
          <p:nvPr/>
        </p:nvCxnSpPr>
        <p:spPr>
          <a:xfrm rot="10800000">
            <a:off x="738720" y="3267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6" name=""/>
          <p:cNvCxnSpPr>
            <a:stCxn id="57" idx="6"/>
            <a:endCxn id="58" idx="2"/>
          </p:cNvCxnSpPr>
          <p:nvPr/>
        </p:nvCxnSpPr>
        <p:spPr>
          <a:xfrm rot="10800000">
            <a:off x="729360" y="3636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9" name=""/>
          <p:cNvCxnSpPr>
            <a:stCxn id="60" idx="6"/>
            <a:endCxn id="61" idx="2"/>
          </p:cNvCxnSpPr>
          <p:nvPr/>
        </p:nvCxnSpPr>
        <p:spPr>
          <a:xfrm rot="10800000">
            <a:off x="873360" y="385272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2" name=""/>
          <p:cNvCxnSpPr>
            <a:stCxn id="63" idx="6"/>
            <a:endCxn id="64" idx="2"/>
          </p:cNvCxnSpPr>
          <p:nvPr/>
        </p:nvCxnSpPr>
        <p:spPr>
          <a:xfrm rot="10800000">
            <a:off x="873360" y="4104720"/>
            <a:ext cx="72360" cy="360"/>
          </a:xfrm>
          <a:prstGeom prst="bentConnector3">
            <a:avLst>
              <a:gd name="adj1" fmla="val 1385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5" name=""/>
          <p:cNvCxnSpPr>
            <a:stCxn id="66" idx="6"/>
            <a:endCxn id="67" idx="2"/>
          </p:cNvCxnSpPr>
          <p:nvPr/>
        </p:nvCxnSpPr>
        <p:spPr>
          <a:xfrm>
            <a:off x="549360" y="4500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8" name=""/>
          <p:cNvCxnSpPr>
            <a:stCxn id="69" idx="6"/>
            <a:endCxn id="70" idx="2"/>
          </p:cNvCxnSpPr>
          <p:nvPr/>
        </p:nvCxnSpPr>
        <p:spPr>
          <a:xfrm>
            <a:off x="729360" y="432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1" name=""/>
          <p:cNvCxnSpPr>
            <a:stCxn id="72" idx="6"/>
            <a:endCxn id="73" idx="2"/>
          </p:cNvCxnSpPr>
          <p:nvPr/>
        </p:nvCxnSpPr>
        <p:spPr>
          <a:xfrm>
            <a:off x="729360" y="4680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4" name=""/>
          <p:cNvCxnSpPr>
            <a:stCxn id="75" idx="6"/>
            <a:endCxn id="76" idx="2"/>
          </p:cNvCxnSpPr>
          <p:nvPr/>
        </p:nvCxnSpPr>
        <p:spPr>
          <a:xfrm>
            <a:off x="873360" y="4896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7" name=""/>
          <p:cNvCxnSpPr>
            <a:stCxn id="78" idx="6"/>
            <a:endCxn id="79" idx="2"/>
          </p:cNvCxnSpPr>
          <p:nvPr/>
        </p:nvCxnSpPr>
        <p:spPr>
          <a:xfrm>
            <a:off x="873360" y="5148720"/>
            <a:ext cx="72360" cy="360"/>
          </a:xfrm>
          <a:prstGeom prst="bentConnector3">
            <a:avLst>
              <a:gd name="adj1" fmla="val 1380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0" name=""/>
          <p:cNvCxnSpPr>
            <a:stCxn id="81" idx="6"/>
            <a:endCxn id="82" idx="2"/>
          </p:cNvCxnSpPr>
          <p:nvPr/>
        </p:nvCxnSpPr>
        <p:spPr>
          <a:xfrm rot="10800000">
            <a:off x="549360" y="5544720"/>
            <a:ext cx="720360" cy="360"/>
          </a:xfrm>
          <a:prstGeom prst="bentConnector3">
            <a:avLst>
              <a:gd name="adj1" fmla="val 13800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83" name=""/>
          <p:cNvCxnSpPr>
            <a:stCxn id="84" idx="6"/>
            <a:endCxn id="85" idx="2"/>
          </p:cNvCxnSpPr>
          <p:nvPr/>
        </p:nvCxnSpPr>
        <p:spPr>
          <a:xfrm rot="10800000">
            <a:off x="729360" y="5364720"/>
            <a:ext cx="360360" cy="360"/>
          </a:xfrm>
          <a:prstGeom prst="bentConnector3">
            <a:avLst>
              <a:gd name="adj1" fmla="val 27600"/>
            </a:avLst>
          </a:prstGeom>
          <a:ln w="18000">
            <a:solidFill>
              <a:srgbClr val="2a6099"/>
            </a:solidFill>
            <a:round/>
          </a:ln>
        </p:spPr>
      </p:cxnSp>
      <p:sp>
        <p:nvSpPr>
          <p:cNvPr id="7" name=""/>
          <p:cNvSpPr/>
          <p:nvPr/>
        </p:nvSpPr>
        <p:spPr>
          <a:xfrm>
            <a:off x="1260000" y="21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1080000" y="39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1080000" y="3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936000" y="612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936000" y="86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1260000" y="126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1080000" y="108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1080000" y="1440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 flipH="1">
            <a:off x="936000" y="165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 flipH="1">
            <a:off x="936000" y="1908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260000" y="230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1080000" y="212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1080000" y="2493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936000" y="2709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936000" y="2961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1260000" y="335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1098720" y="3177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1089360" y="354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 flipH="1">
            <a:off x="945360" y="3762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 flipH="1">
            <a:off x="945360" y="401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1269360" y="441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1089360" y="423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089360" y="4590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45360" y="480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945360" y="5058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 flipH="1">
            <a:off x="369360" y="545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 flipH="1">
            <a:off x="549360" y="5274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360000" y="21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540000" y="39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40000" y="36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684000" y="612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684000" y="864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 flipH="1">
            <a:off x="360000" y="126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 flipH="1">
            <a:off x="540000" y="108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 flipH="1">
            <a:off x="540000" y="1440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 flipH="1">
            <a:off x="684000" y="165636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4000" y="1908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360000" y="230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40000" y="212436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40000" y="2493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684000" y="2709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684000" y="2961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 flipH="1">
            <a:off x="360000" y="335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 flipH="1">
            <a:off x="558720" y="3177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H="1">
            <a:off x="549360" y="3546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 flipH="1">
            <a:off x="693360" y="3762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 flipH="1">
            <a:off x="693360" y="401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369360" y="441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9360" y="423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9360" y="4590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693360" y="4806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693360" y="5058720"/>
            <a:ext cx="180000" cy="18000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 flipH="1">
            <a:off x="1269360" y="545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 flipH="1">
            <a:off x="1089360" y="5274720"/>
            <a:ext cx="180000" cy="18000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90000" bIns="90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Based Website Structure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E65084-01AB-4D06-89C9-7CDA3A116B27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Later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Better tax recommender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Laywer Connect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Discord (actually best to start early on this one)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Members area (ppl get credits to run the Tax Recommender, etc, and go on the Discord).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BF92BEA-7AF7-4B93-9312-6AD642DC9961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Components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On the website we have a frontend where we display country profiles that people can click on for free. Like nomads.com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Those profiles need to be retrieved from the backend. (And probably stored in the SQL that you prefer.)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1" lang="en-GB" sz="2400" spc="-1" strike="noStrike">
                <a:solidFill>
                  <a:srgbClr val="050505"/>
                </a:solidFill>
                <a:latin typeface="Arial"/>
              </a:rPr>
              <a:t>I have said that I have been working on the backend but what I’ve really been working on is the Tax Recommender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0">
              <a:spcAft>
                <a:spcPts val="848"/>
              </a:spcAft>
              <a:buNone/>
            </a:pP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345949E-2223-4CFE-A0CC-4F7B9289307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Tax Recommender</a:t>
            </a: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	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Basically, you input your information (I make 100k a year and I have 100k in stonks and 50k in fartcoin), and I want to go to Switzerland.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Current problems we’re solving: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People don’t know what to tell the Tax Recommender (solution: we break it all up for them in a form, where we ask all the relevant info).</a:t>
            </a: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It gives </a:t>
            </a:r>
            <a:r>
              <a:rPr b="1" lang="en-GB" sz="2100" spc="-1" strike="noStrike">
                <a:solidFill>
                  <a:srgbClr val="050505"/>
                </a:solidFill>
                <a:latin typeface="Arial"/>
              </a:rPr>
              <a:t>wrong answers</a:t>
            </a: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 </a:t>
            </a:r>
            <a:r>
              <a:rPr b="1" lang="en-GB" sz="2100" spc="-1" strike="noStrike">
                <a:solidFill>
                  <a:srgbClr val="050505"/>
                </a:solidFill>
                <a:latin typeface="Arial"/>
              </a:rPr>
              <a:t>(what I’m currently working on).</a:t>
            </a: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351B37-8DDB-448E-8B7C-9978B2E61E2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Wrong answers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If you just ask it straight it makes silly mistakes like recommending the Portugal residency that is no longer available, or that the Netherlands charges 36% tax on capital gains.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Solution: I’ve downloaded the entire taxsummaries.pwc.com website, and I am throwing all of the info together per country, such that I can somehow put that in a knowledge base of the AI.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Problem now: they are fucking long so I need to find a way to condense the info.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FCF0A54-F9DC-4F75-BA0F-DF9B459D7C05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Backend 1: Tax Recommender end stage, and V2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Takes a profile of tax situation (salary, holdings, nationality, etc).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V1: Takes one or two countries you like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V2: You let it figure out which countries fit you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This is already possible but I need to find a way to reduce the cost of it so we don’t have to loop over 30 or so tax summaries each time.</a:t>
            </a: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Solutions can be a RAG knowledge database, or a little elimination game  before we put in the info. Or both. It’s not a big problem but we’re trying to move fast hence the V1 start.</a:t>
            </a: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Result V1: The Based Rating Country Comparison (takes your current country and the one you’re interested in and compares them).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Result V2: The Based Rating (returns a list of 5 top contenders). May also add the list of popular destinations for people that match profile.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A3D380-7269-44EB-BA9D-0ED5C8590637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Backend 2: The Country Profiles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This is similar to what Mr. Levels has going on nomadlist. Overview of countries on a nice grid page, with popular destinations first. Then in the country profile we display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 succinct description of the country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 succinct description of the tax situation of the country, e.g. “El Salvador is popular because of its territorial tax system”, or “Germany has high taxes but has nice beer and a lot of homosexuals”.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What else? You tell me? Discord handles of people who successfully moved? More ideas on the next page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48BB3E-0D8C-42EC-8E13-0BEBAD61807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Country profiles cont.d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Hard to enter score for origin countries, e.g.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South America: 8 (hard)</a:t>
            </a: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Netherlands 3 (easy but all in Japanese)</a:t>
            </a: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Economic data (growth)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Crime data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Ease-to-do-business ranking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Rating of based.guide movers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Expat integration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Medical quality, price of medical services, etc.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You tell me. It’s going to belike nomadlist but stuff that becomes relevant once you actually start LIVING there, rather than just visiting.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41D862C-1739-45D2-B9F1-D347A7A1C4F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Website structure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1800000" y="1440000"/>
            <a:ext cx="1800000" cy="3420000"/>
          </a:xfrm>
          <a:prstGeom prst="rect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Frontend: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Shows grid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Profile page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Etc.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Button that says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”GET AI TAX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OPTIMIZATION”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or something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to that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effect.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 flipV="1">
            <a:off x="3780000" y="1980000"/>
            <a:ext cx="1620000" cy="89640"/>
          </a:xfrm>
          <a:prstGeom prst="line">
            <a:avLst/>
          </a:prstGeom>
          <a:ln w="1800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5760000" y="1152000"/>
            <a:ext cx="3420000" cy="1548000"/>
          </a:xfrm>
          <a:prstGeom prst="rect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Country Profiles SQL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780000" y="3960000"/>
            <a:ext cx="1800000" cy="180000"/>
          </a:xfrm>
          <a:prstGeom prst="line">
            <a:avLst/>
          </a:prstGeom>
          <a:ln w="18000">
            <a:solidFill>
              <a:srgbClr val="ff4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5760000" y="3240000"/>
            <a:ext cx="3420000" cy="1800000"/>
          </a:xfrm>
          <a:prstGeom prst="rect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/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Tax Recommender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V1, V2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CE740F-FD0B-4137-B0F7-033B6D7DEB35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100000" cy="93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Website V1</a:t>
            </a:r>
            <a:endParaRPr b="0" lang="en-GB" sz="3300" spc="-1" strike="noStrike">
              <a:solidFill>
                <a:srgbClr val="050505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100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Build all the functionality so it works but is still fake and also gay. 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This means:</a:t>
            </a:r>
            <a:endParaRPr b="0" lang="en-GB" sz="24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Backend returns country profiles (let’s agree on at least some of the data that goes into it).</a:t>
            </a:r>
            <a:br>
              <a:rPr sz="2100"/>
            </a:b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  <a:p>
            <a:pPr lvl="1" marL="864000" indent="-324000">
              <a:spcAft>
                <a:spcPts val="848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100" spc="-1" strike="noStrike">
                <a:solidFill>
                  <a:srgbClr val="050505"/>
                </a:solidFill>
                <a:latin typeface="Arial"/>
              </a:rPr>
              <a:t>Tax Recommender backend returns some basic rundown of your origin country compared to your destination.</a:t>
            </a:r>
            <a:endParaRPr b="0" lang="en-GB" sz="2100" spc="-1" strike="noStrike">
              <a:solidFill>
                <a:srgbClr val="050505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D60FB7-CFFB-4DEC-93A9-7EBC86A6E769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Application>LibreOffice/7.4.2.3$MacOSX_X86_64 LibreOffice_project/382eef1f22670f7f4118c8c2dd222ec7ad009daf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2025-02-23T14:23:55Z</dcterms:created>
  <dc:creator/>
  <dc:description/>
  <dc:language>en-GB</dc:language>
  <cp:lastModifiedBy/>
  <dcterms:modified xsi:type="dcterms:W3CDTF">2025-02-23T15:10:01Z</dcterms:modified>
  <cp:revision>2</cp:revision>
  <dc:subject/>
  <dc:title>DNA</dc:title>
</cp:coreProperties>
</file>