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_rels/presentation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AEFB60-E335-4827-8FBB-2F91A1AEAA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FD7EFF-7AB2-417F-B95B-FB175C5709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2A10FF-A127-4E7D-B032-AA97C89210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46024-312D-43F7-9143-78ADEF9042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28137C-E103-4165-9AC8-6DF2CF4060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28E14-1B66-40AB-93EB-93A6D0C9BA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6DC87-BD78-4F66-B5E0-74C440A47B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4AB79E-4C57-4451-8893-A43D358F11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2EA57E-A435-40CD-9D72-06BD349478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9B53B8-F729-4AEA-A6D8-1DD274CF14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C0493E-9350-4ABB-883E-746733C0AE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7776EA-8567-48AA-9A91-E8B5F77735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DDFAD66-4697-405A-8323-7CDCBF59D6AE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Based.guide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Idea on how to make it an actual guide.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Path 1 → Form 1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Form 1 takes your information and your target country and figures out a plan for you.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Form 2 is the same but shops for countries for you.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Forms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Take in basic information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Job yes/no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Origin country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Etc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Try to be concise. Provide “advanced” button.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Form backend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 form feeds into a JSON structure that is provided to an LLM.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 JSON structure is wrapped into a prompt that provides the LLM with exactly which websites to scan for the information (there are a few that keep up to date research).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We can cache the websites so long as they haven’t updated.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Form 1 result: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Provides you a condensed result of how you match with that country’s requirements as well as programs available to you (e.g. a cultural visa (we could decide to do away with non-money-making situations though)).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Form 2 result: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TO DO (short term)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Data: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Decide on a basic data structure (the info we take from people)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Decide which info to display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TO DO (short term)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Country profile page design (keep super simple)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Get a list of websites we scan (like PwC → deepseek knows the sources).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TO DO, lastly</a:t>
            </a: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260000"/>
            <a:ext cx="921600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Come up with a way to make money.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Keep in mind that we should do as little as possible manually in the long term. We just fix bugs and promote it, but WE are not the experts.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Potential ways: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- We could build a migration lawyer site where people can review them. They just make their own profiles. (Downside is that this is a whole project of its own and may be better as a separate project.)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could simply charge a few dollars for the queries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could charge for a premium query that includes more info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could charge companies and countries for ads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Moving.to sells various services as well that we could potentially copy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could have a premium discord where people help you.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TIP: Check what NomadList does when you pay them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People are in a bad country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They could potentially go to a better country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They do not know why, or how, or when.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For instance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Some countries are better for various reasons (taxes, crime, food).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You may not even know the countries exist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And what sort of programs they have available for you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Solution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We consider the country a product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We make a website that compares countries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Specification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We are going to let </a:t>
            </a: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you decide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 whether you like the weather, the food, the people, the architecture, and the politics. Go watch some YouTube videos; travel there; whatever.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We’re going to gather for you: objective facts.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Objective facts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0">
              <a:spcBef>
                <a:spcPts val="1417"/>
              </a:spcBef>
              <a:buNone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Main: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Taxation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Will they let you in?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en-GB" sz="3200" spc="-1" strike="noStrike">
                <a:solidFill>
                  <a:srgbClr val="000000"/>
                </a:solidFill>
                <a:latin typeface="Arial"/>
              </a:rPr>
              <a:t>Secondary: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Prices (source e.g. from numbeo)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Economic data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Semi-objective facts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432000" indent="0">
              <a:spcBef>
                <a:spcPts val="1417"/>
              </a:spcBef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Maybe: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How likely are you to get a job/ what would that job pay you/ where would you find one?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Above may allow non-remote workers (most people) to join the fun.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Jobs are often required to come to the country.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If we do this we could provide various ways for you to find work in that country. We may make money by listing these so companies could target specific internationals.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Design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Path 1 → Form 1: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 want to move to { …… } (type in country)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Path 2 → Form 2: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Guide me!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Path 1: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Immediately provide the profile page for that country, which includes basic information, ratings.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Big button that says “HELP ME MOVE HERE” (form 1)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LibreOffice/7.4.2.3$MacOSX_X86_64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2025-02-17T12:08:13Z</dcterms:created>
  <dc:creator/>
  <dc:description/>
  <dc:language>en-GB</dc:language>
  <cp:lastModifiedBy/>
  <dcterms:modified xsi:type="dcterms:W3CDTF">2025-02-17T13:40:48Z</dcterms:modified>
  <cp:revision>1</cp:revision>
  <dc:subject/>
  <dc:title/>
</cp:coreProperties>
</file>