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7" r:id="rId7"/>
    <p:sldId id="270" r:id="rId8"/>
    <p:sldId id="261" r:id="rId9"/>
    <p:sldId id="273" r:id="rId10"/>
    <p:sldId id="263" r:id="rId11"/>
    <p:sldId id="27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ie Briggs" initials="KB" lastIdx="1" clrIdx="0">
    <p:extLst>
      <p:ext uri="{19B8F6BF-5375-455C-9EA6-DF929625EA0E}">
        <p15:presenceInfo xmlns:p15="http://schemas.microsoft.com/office/powerpoint/2012/main" userId="0a22018ce9731d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6E83F-E688-4C90-A7C5-BD6497A671D8}" v="7" dt="2020-10-25T21:50:12.604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84328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Briggs" userId="0a22018ce9731d8e" providerId="LiveId" clId="{52A6E83F-E688-4C90-A7C5-BD6497A671D8}"/>
    <pc:docChg chg="undo custSel mod addSld delSld modSld">
      <pc:chgData name="Katie Briggs" userId="0a22018ce9731d8e" providerId="LiveId" clId="{52A6E83F-E688-4C90-A7C5-BD6497A671D8}" dt="2020-10-25T22:00:35.583" v="664" actId="20577"/>
      <pc:docMkLst>
        <pc:docMk/>
      </pc:docMkLst>
      <pc:sldChg chg="addSp modSp mod setBg">
        <pc:chgData name="Katie Briggs" userId="0a22018ce9731d8e" providerId="LiveId" clId="{52A6E83F-E688-4C90-A7C5-BD6497A671D8}" dt="2020-10-25T21:37:01.233" v="341" actId="26606"/>
        <pc:sldMkLst>
          <pc:docMk/>
          <pc:sldMk cId="3895583963" sldId="261"/>
        </pc:sldMkLst>
        <pc:spChg chg="mo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2" creationId="{9916498D-2480-4101-BEA1-C21902705539}"/>
          </ac:spMkLst>
        </pc:spChg>
        <pc:spChg chg="mo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3" creationId="{21CF0C0B-47F1-464B-88EF-B1989663479C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71" creationId="{C5A74FED-665B-44E8-AD64-AC4818D42D08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73" creationId="{C251024C-CB47-4BCD-B0FD-5CCEC092B293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77" creationId="{8BF4327A-3D4D-4F6A-9B0B-A3D5CC4E9D0E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79" creationId="{E0FD3AE7-FBCC-43F0-9C3D-EC56854E56DF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81" creationId="{76B65676-9307-48DE-BC17-F55230F75E77}"/>
          </ac:spMkLst>
        </pc:spChg>
        <pc:spChg chg="add">
          <ac:chgData name="Katie Briggs" userId="0a22018ce9731d8e" providerId="LiveId" clId="{52A6E83F-E688-4C90-A7C5-BD6497A671D8}" dt="2020-10-25T21:37:01.233" v="341" actId="26606"/>
          <ac:spMkLst>
            <pc:docMk/>
            <pc:sldMk cId="3895583963" sldId="261"/>
            <ac:spMk id="83" creationId="{D2A953E0-9C7B-4E96-AF03-B5506AF8C181}"/>
          </ac:spMkLst>
        </pc:spChg>
        <pc:picChg chg="add mod">
          <ac:chgData name="Katie Briggs" userId="0a22018ce9731d8e" providerId="LiveId" clId="{52A6E83F-E688-4C90-A7C5-BD6497A671D8}" dt="2020-10-25T21:37:01.233" v="341" actId="26606"/>
          <ac:picMkLst>
            <pc:docMk/>
            <pc:sldMk cId="3895583963" sldId="261"/>
            <ac:picMk id="9" creationId="{873EE218-D657-4CC1-BE47-C03BE6AA6C8D}"/>
          </ac:picMkLst>
        </pc:picChg>
        <pc:picChg chg="mod">
          <ac:chgData name="Katie Briggs" userId="0a22018ce9731d8e" providerId="LiveId" clId="{52A6E83F-E688-4C90-A7C5-BD6497A671D8}" dt="2020-10-25T21:37:01.233" v="341" actId="26606"/>
          <ac:picMkLst>
            <pc:docMk/>
            <pc:sldMk cId="3895583963" sldId="261"/>
            <ac:picMk id="3074" creationId="{09F4AF3F-C713-4336-B7DB-17591A9FA536}"/>
          </ac:picMkLst>
        </pc:picChg>
        <pc:cxnChg chg="add">
          <ac:chgData name="Katie Briggs" userId="0a22018ce9731d8e" providerId="LiveId" clId="{52A6E83F-E688-4C90-A7C5-BD6497A671D8}" dt="2020-10-25T21:37:01.233" v="341" actId="26606"/>
          <ac:cxnSpMkLst>
            <pc:docMk/>
            <pc:sldMk cId="3895583963" sldId="261"/>
            <ac:cxnSpMk id="75" creationId="{CE2B0D8E-23D2-484D-A437-CA27572AA527}"/>
          </ac:cxnSpMkLst>
        </pc:cxnChg>
      </pc:sldChg>
      <pc:sldChg chg="addSp delSp modSp mod setBg">
        <pc:chgData name="Katie Briggs" userId="0a22018ce9731d8e" providerId="LiveId" clId="{52A6E83F-E688-4C90-A7C5-BD6497A671D8}" dt="2020-10-25T21:28:00.604" v="168" actId="1076"/>
        <pc:sldMkLst>
          <pc:docMk/>
          <pc:sldMk cId="3378919223" sldId="263"/>
        </pc:sldMkLst>
        <pc:spChg chg="mod">
          <ac:chgData name="Katie Briggs" userId="0a22018ce9731d8e" providerId="LiveId" clId="{52A6E83F-E688-4C90-A7C5-BD6497A671D8}" dt="2020-10-25T21:28:00.604" v="168" actId="1076"/>
          <ac:spMkLst>
            <pc:docMk/>
            <pc:sldMk cId="3378919223" sldId="263"/>
            <ac:spMk id="2" creationId="{2E63FF28-EDA9-498B-BF3A-243D718DD7DF}"/>
          </ac:spMkLst>
        </pc:spChg>
        <pc:spChg chg="del mod">
          <ac:chgData name="Katie Briggs" userId="0a22018ce9731d8e" providerId="LiveId" clId="{52A6E83F-E688-4C90-A7C5-BD6497A671D8}" dt="2020-10-25T21:22:52.125" v="54" actId="478"/>
          <ac:spMkLst>
            <pc:docMk/>
            <pc:sldMk cId="3378919223" sldId="263"/>
            <ac:spMk id="3" creationId="{6A720854-4AFC-4B68-944A-8A368C9A8619}"/>
          </ac:spMkLst>
        </pc:spChg>
        <pc:spChg chg="mod">
          <ac:chgData name="Katie Briggs" userId="0a22018ce9731d8e" providerId="LiveId" clId="{52A6E83F-E688-4C90-A7C5-BD6497A671D8}" dt="2020-10-25T21:27:49.649" v="167" actId="20577"/>
          <ac:spMkLst>
            <pc:docMk/>
            <pc:sldMk cId="3378919223" sldId="263"/>
            <ac:spMk id="4" creationId="{60322649-994F-4A10-ADE4-7A676293A71C}"/>
          </ac:spMkLst>
        </pc:spChg>
        <pc:spChg chg="del">
          <ac:chgData name="Katie Briggs" userId="0a22018ce9731d8e" providerId="LiveId" clId="{52A6E83F-E688-4C90-A7C5-BD6497A671D8}" dt="2020-10-25T21:22:55.450" v="55" actId="478"/>
          <ac:spMkLst>
            <pc:docMk/>
            <pc:sldMk cId="3378919223" sldId="263"/>
            <ac:spMk id="5" creationId="{8807134F-8694-4BEF-9C25-C041132BAB4A}"/>
          </ac:spMkLst>
        </pc:spChg>
        <pc:spChg chg="add del mod">
          <ac:chgData name="Katie Briggs" userId="0a22018ce9731d8e" providerId="LiveId" clId="{52A6E83F-E688-4C90-A7C5-BD6497A671D8}" dt="2020-10-25T21:23:01.994" v="56" actId="22"/>
          <ac:spMkLst>
            <pc:docMk/>
            <pc:sldMk cId="3378919223" sldId="263"/>
            <ac:spMk id="7" creationId="{86068CF5-F71A-4A8F-88C9-31440BC4ED64}"/>
          </ac:spMkLst>
        </pc:spChg>
        <pc:spChg chg="add">
          <ac:chgData name="Katie Briggs" userId="0a22018ce9731d8e" providerId="LiveId" clId="{52A6E83F-E688-4C90-A7C5-BD6497A671D8}" dt="2020-10-25T21:23:14.270" v="57" actId="26606"/>
          <ac:spMkLst>
            <pc:docMk/>
            <pc:sldMk cId="3378919223" sldId="263"/>
            <ac:spMk id="14" creationId="{1D1D1210-3BD3-4C6E-AD1B-07BFB5ABDD5C}"/>
          </ac:spMkLst>
        </pc:spChg>
        <pc:spChg chg="add">
          <ac:chgData name="Katie Briggs" userId="0a22018ce9731d8e" providerId="LiveId" clId="{52A6E83F-E688-4C90-A7C5-BD6497A671D8}" dt="2020-10-25T21:23:14.270" v="57" actId="26606"/>
          <ac:spMkLst>
            <pc:docMk/>
            <pc:sldMk cId="3378919223" sldId="263"/>
            <ac:spMk id="16" creationId="{E4947F56-9DBB-4FF9-ABF2-5B7B3C7B5FC0}"/>
          </ac:spMkLst>
        </pc:spChg>
        <pc:spChg chg="add">
          <ac:chgData name="Katie Briggs" userId="0a22018ce9731d8e" providerId="LiveId" clId="{52A6E83F-E688-4C90-A7C5-BD6497A671D8}" dt="2020-10-25T21:23:14.270" v="57" actId="26606"/>
          <ac:spMkLst>
            <pc:docMk/>
            <pc:sldMk cId="3378919223" sldId="263"/>
            <ac:spMk id="20" creationId="{CAA95A4F-6851-483E-8C86-31AA85F753B2}"/>
          </ac:spMkLst>
        </pc:spChg>
        <pc:spChg chg="add">
          <ac:chgData name="Katie Briggs" userId="0a22018ce9731d8e" providerId="LiveId" clId="{52A6E83F-E688-4C90-A7C5-BD6497A671D8}" dt="2020-10-25T21:23:14.270" v="57" actId="26606"/>
          <ac:spMkLst>
            <pc:docMk/>
            <pc:sldMk cId="3378919223" sldId="263"/>
            <ac:spMk id="24" creationId="{D102C23A-5B68-4151-A35E-69055BD516ED}"/>
          </ac:spMkLst>
        </pc:spChg>
        <pc:spChg chg="add">
          <ac:chgData name="Katie Briggs" userId="0a22018ce9731d8e" providerId="LiveId" clId="{52A6E83F-E688-4C90-A7C5-BD6497A671D8}" dt="2020-10-25T21:23:14.270" v="57" actId="26606"/>
          <ac:spMkLst>
            <pc:docMk/>
            <pc:sldMk cId="3378919223" sldId="263"/>
            <ac:spMk id="26" creationId="{F16C535E-8900-4C12-9B34-681C17AD54C6}"/>
          </ac:spMkLst>
        </pc:spChg>
        <pc:picChg chg="add mod">
          <ac:chgData name="Katie Briggs" userId="0a22018ce9731d8e" providerId="LiveId" clId="{52A6E83F-E688-4C90-A7C5-BD6497A671D8}" dt="2020-10-25T21:23:26.215" v="60" actId="14100"/>
          <ac:picMkLst>
            <pc:docMk/>
            <pc:sldMk cId="3378919223" sldId="263"/>
            <ac:picMk id="9" creationId="{F5119744-CCD7-4DE4-819B-45B486EF2A60}"/>
          </ac:picMkLst>
        </pc:picChg>
        <pc:cxnChg chg="add">
          <ac:chgData name="Katie Briggs" userId="0a22018ce9731d8e" providerId="LiveId" clId="{52A6E83F-E688-4C90-A7C5-BD6497A671D8}" dt="2020-10-25T21:23:14.270" v="57" actId="26606"/>
          <ac:cxnSpMkLst>
            <pc:docMk/>
            <pc:sldMk cId="3378919223" sldId="263"/>
            <ac:cxnSpMk id="18" creationId="{B6E21A4B-9996-44C9-AE8B-9B156A6CDFB6}"/>
          </ac:cxnSpMkLst>
        </pc:cxnChg>
        <pc:cxnChg chg="add">
          <ac:chgData name="Katie Briggs" userId="0a22018ce9731d8e" providerId="LiveId" clId="{52A6E83F-E688-4C90-A7C5-BD6497A671D8}" dt="2020-10-25T21:23:14.270" v="57" actId="26606"/>
          <ac:cxnSpMkLst>
            <pc:docMk/>
            <pc:sldMk cId="3378919223" sldId="263"/>
            <ac:cxnSpMk id="22" creationId="{8E67B80F-DC96-4AB3-BCAC-07B698F6F682}"/>
          </ac:cxnSpMkLst>
        </pc:cxnChg>
      </pc:sldChg>
      <pc:sldChg chg="addSp delSp modSp del mod setBg addCm">
        <pc:chgData name="Katie Briggs" userId="0a22018ce9731d8e" providerId="LiveId" clId="{52A6E83F-E688-4C90-A7C5-BD6497A671D8}" dt="2020-10-25T21:51:40.535" v="613" actId="2696"/>
        <pc:sldMkLst>
          <pc:docMk/>
          <pc:sldMk cId="2394598200" sldId="269"/>
        </pc:sldMkLst>
        <pc:spChg chg="add del mod">
          <ac:chgData name="Katie Briggs" userId="0a22018ce9731d8e" providerId="LiveId" clId="{52A6E83F-E688-4C90-A7C5-BD6497A671D8}" dt="2020-10-25T21:49:45.920" v="588" actId="21"/>
          <ac:spMkLst>
            <pc:docMk/>
            <pc:sldMk cId="2394598200" sldId="269"/>
            <ac:spMk id="2" creationId="{ED7D2BFD-EC83-4CE1-A993-DA4E53E08EB4}"/>
          </ac:spMkLst>
        </pc:spChg>
        <pc:spChg chg="add del mod">
          <ac:chgData name="Katie Briggs" userId="0a22018ce9731d8e" providerId="LiveId" clId="{52A6E83F-E688-4C90-A7C5-BD6497A671D8}" dt="2020-10-25T21:47:51.264" v="548"/>
          <ac:spMkLst>
            <pc:docMk/>
            <pc:sldMk cId="2394598200" sldId="269"/>
            <ac:spMk id="3" creationId="{BDC0F34F-5790-4055-B41E-A1870E9FE6E1}"/>
          </ac:spMkLst>
        </pc:spChg>
        <pc:spChg chg="mod">
          <ac:chgData name="Katie Briggs" userId="0a22018ce9731d8e" providerId="LiveId" clId="{52A6E83F-E688-4C90-A7C5-BD6497A671D8}" dt="2020-10-25T21:50:43.106" v="594" actId="1076"/>
          <ac:spMkLst>
            <pc:docMk/>
            <pc:sldMk cId="2394598200" sldId="269"/>
            <ac:spMk id="4" creationId="{E98DCA46-603B-4178-8707-30E192CE6B8D}"/>
          </ac:spMkLst>
        </pc:spChg>
        <pc:spChg chg="add del mod">
          <ac:chgData name="Katie Briggs" userId="0a22018ce9731d8e" providerId="LiveId" clId="{52A6E83F-E688-4C90-A7C5-BD6497A671D8}" dt="2020-10-25T21:49:41.053" v="587" actId="21"/>
          <ac:spMkLst>
            <pc:docMk/>
            <pc:sldMk cId="2394598200" sldId="269"/>
            <ac:spMk id="5" creationId="{0158BD70-5F69-44C3-B13D-7EEA9CB7FCD8}"/>
          </ac:spMkLst>
        </pc:spChg>
        <pc:spChg chg="del">
          <ac:chgData name="Katie Briggs" userId="0a22018ce9731d8e" providerId="LiveId" clId="{52A6E83F-E688-4C90-A7C5-BD6497A671D8}" dt="2020-10-25T21:45:50.045" v="531" actId="478"/>
          <ac:spMkLst>
            <pc:docMk/>
            <pc:sldMk cId="2394598200" sldId="269"/>
            <ac:spMk id="8" creationId="{5FC6C278-4035-446A-A94B-030E792FDDF5}"/>
          </ac:spMkLst>
        </pc:spChg>
        <pc:spChg chg="add">
          <ac:chgData name="Katie Briggs" userId="0a22018ce9731d8e" providerId="LiveId" clId="{52A6E83F-E688-4C90-A7C5-BD6497A671D8}" dt="2020-10-25T21:46:05.955" v="534" actId="26606"/>
          <ac:spMkLst>
            <pc:docMk/>
            <pc:sldMk cId="2394598200" sldId="269"/>
            <ac:spMk id="9" creationId="{47A9F236-ED85-44D3-91B8-E8952AD3FE9D}"/>
          </ac:spMkLst>
        </pc:spChg>
        <pc:spChg chg="add del">
          <ac:chgData name="Katie Briggs" userId="0a22018ce9731d8e" providerId="LiveId" clId="{52A6E83F-E688-4C90-A7C5-BD6497A671D8}" dt="2020-10-25T21:46:05.939" v="533" actId="26606"/>
          <ac:spMkLst>
            <pc:docMk/>
            <pc:sldMk cId="2394598200" sldId="269"/>
            <ac:spMk id="11" creationId="{1D1D1210-3BD3-4C6E-AD1B-07BFB5ABDD5C}"/>
          </ac:spMkLst>
        </pc:spChg>
        <pc:spChg chg="add del">
          <ac:chgData name="Katie Briggs" userId="0a22018ce9731d8e" providerId="LiveId" clId="{52A6E83F-E688-4C90-A7C5-BD6497A671D8}" dt="2020-10-25T21:46:05.939" v="533" actId="26606"/>
          <ac:spMkLst>
            <pc:docMk/>
            <pc:sldMk cId="2394598200" sldId="269"/>
            <ac:spMk id="13" creationId="{E4947F56-9DBB-4FF9-ABF2-5B7B3C7B5FC0}"/>
          </ac:spMkLst>
        </pc:spChg>
        <pc:spChg chg="add del">
          <ac:chgData name="Katie Briggs" userId="0a22018ce9731d8e" providerId="LiveId" clId="{52A6E83F-E688-4C90-A7C5-BD6497A671D8}" dt="2020-10-25T21:46:05.939" v="533" actId="26606"/>
          <ac:spMkLst>
            <pc:docMk/>
            <pc:sldMk cId="2394598200" sldId="269"/>
            <ac:spMk id="17" creationId="{9FE73DFC-07B5-4A54-BDC7-05F4F7380E55}"/>
          </ac:spMkLst>
        </pc:spChg>
        <pc:spChg chg="add del">
          <ac:chgData name="Katie Briggs" userId="0a22018ce9731d8e" providerId="LiveId" clId="{52A6E83F-E688-4C90-A7C5-BD6497A671D8}" dt="2020-10-25T21:46:05.939" v="533" actId="26606"/>
          <ac:spMkLst>
            <pc:docMk/>
            <pc:sldMk cId="2394598200" sldId="269"/>
            <ac:spMk id="21" creationId="{B20589F6-D422-4ACC-832A-91A0D95733F7}"/>
          </ac:spMkLst>
        </pc:spChg>
        <pc:spChg chg="add del">
          <ac:chgData name="Katie Briggs" userId="0a22018ce9731d8e" providerId="LiveId" clId="{52A6E83F-E688-4C90-A7C5-BD6497A671D8}" dt="2020-10-25T21:46:05.939" v="533" actId="26606"/>
          <ac:spMkLst>
            <pc:docMk/>
            <pc:sldMk cId="2394598200" sldId="269"/>
            <ac:spMk id="23" creationId="{199D2251-D9A6-4387-98F9-DD5BBE989593}"/>
          </ac:spMkLst>
        </pc:spChg>
        <pc:spChg chg="add">
          <ac:chgData name="Katie Briggs" userId="0a22018ce9731d8e" providerId="LiveId" clId="{52A6E83F-E688-4C90-A7C5-BD6497A671D8}" dt="2020-10-25T21:46:05.955" v="534" actId="26606"/>
          <ac:spMkLst>
            <pc:docMk/>
            <pc:sldMk cId="2394598200" sldId="269"/>
            <ac:spMk id="25" creationId="{4E89E1FD-9FA0-4E24-89E8-540A0AC2C6D4}"/>
          </ac:spMkLst>
        </pc:spChg>
        <pc:spChg chg="add">
          <ac:chgData name="Katie Briggs" userId="0a22018ce9731d8e" providerId="LiveId" clId="{52A6E83F-E688-4C90-A7C5-BD6497A671D8}" dt="2020-10-25T21:46:05.955" v="534" actId="26606"/>
          <ac:spMkLst>
            <pc:docMk/>
            <pc:sldMk cId="2394598200" sldId="269"/>
            <ac:spMk id="27" creationId="{8C6E698C-8155-4B8B-BDC9-B7299772B509}"/>
          </ac:spMkLst>
        </pc:spChg>
        <pc:spChg chg="add">
          <ac:chgData name="Katie Briggs" userId="0a22018ce9731d8e" providerId="LiveId" clId="{52A6E83F-E688-4C90-A7C5-BD6497A671D8}" dt="2020-10-25T21:46:05.955" v="534" actId="26606"/>
          <ac:spMkLst>
            <pc:docMk/>
            <pc:sldMk cId="2394598200" sldId="269"/>
            <ac:spMk id="29" creationId="{C22D9B36-9BE7-472B-8808-7E0D6810738F}"/>
          </ac:spMkLst>
        </pc:spChg>
        <pc:spChg chg="add">
          <ac:chgData name="Katie Briggs" userId="0a22018ce9731d8e" providerId="LiveId" clId="{52A6E83F-E688-4C90-A7C5-BD6497A671D8}" dt="2020-10-25T21:46:05.955" v="534" actId="26606"/>
          <ac:spMkLst>
            <pc:docMk/>
            <pc:sldMk cId="2394598200" sldId="269"/>
            <ac:spMk id="30" creationId="{8A549DE7-671D-4575-AF43-858FD99981CF}"/>
          </ac:spMkLst>
        </pc:spChg>
        <pc:picChg chg="add del">
          <ac:chgData name="Katie Briggs" userId="0a22018ce9731d8e" providerId="LiveId" clId="{52A6E83F-E688-4C90-A7C5-BD6497A671D8}" dt="2020-10-25T21:46:05.939" v="533" actId="26606"/>
          <ac:picMkLst>
            <pc:docMk/>
            <pc:sldMk cId="2394598200" sldId="269"/>
            <ac:picMk id="6" creationId="{841BD307-237D-4AB8-B3C4-055F8E4FBC83}"/>
          </ac:picMkLst>
        </pc:picChg>
        <pc:cxnChg chg="add del">
          <ac:chgData name="Katie Briggs" userId="0a22018ce9731d8e" providerId="LiveId" clId="{52A6E83F-E688-4C90-A7C5-BD6497A671D8}" dt="2020-10-25T21:46:05.939" v="533" actId="26606"/>
          <ac:cxnSpMkLst>
            <pc:docMk/>
            <pc:sldMk cId="2394598200" sldId="269"/>
            <ac:cxnSpMk id="15" creationId="{B6E21A4B-9996-44C9-AE8B-9B156A6CDFB6}"/>
          </ac:cxnSpMkLst>
        </pc:cxnChg>
        <pc:cxnChg chg="add del">
          <ac:chgData name="Katie Briggs" userId="0a22018ce9731d8e" providerId="LiveId" clId="{52A6E83F-E688-4C90-A7C5-BD6497A671D8}" dt="2020-10-25T21:46:05.939" v="533" actId="26606"/>
          <ac:cxnSpMkLst>
            <pc:docMk/>
            <pc:sldMk cId="2394598200" sldId="269"/>
            <ac:cxnSpMk id="19" creationId="{25352D55-A8B2-47B1-88F4-8C8598F7563C}"/>
          </ac:cxnSpMkLst>
        </pc:cxnChg>
        <pc:cxnChg chg="add">
          <ac:chgData name="Katie Briggs" userId="0a22018ce9731d8e" providerId="LiveId" clId="{52A6E83F-E688-4C90-A7C5-BD6497A671D8}" dt="2020-10-25T21:46:05.955" v="534" actId="26606"/>
          <ac:cxnSpMkLst>
            <pc:docMk/>
            <pc:sldMk cId="2394598200" sldId="269"/>
            <ac:cxnSpMk id="26" creationId="{388D1F77-20AC-463C-A15D-F38BE420733F}"/>
          </ac:cxnSpMkLst>
        </pc:cxnChg>
        <pc:cxnChg chg="add">
          <ac:chgData name="Katie Briggs" userId="0a22018ce9731d8e" providerId="LiveId" clId="{52A6E83F-E688-4C90-A7C5-BD6497A671D8}" dt="2020-10-25T21:46:05.955" v="534" actId="26606"/>
          <ac:cxnSpMkLst>
            <pc:docMk/>
            <pc:sldMk cId="2394598200" sldId="269"/>
            <ac:cxnSpMk id="28" creationId="{09525C9A-1972-4836-BA7A-706C946EF4DA}"/>
          </ac:cxnSpMkLst>
        </pc:cxnChg>
      </pc:sldChg>
      <pc:sldChg chg="addSp delSp modSp add mod">
        <pc:chgData name="Katie Briggs" userId="0a22018ce9731d8e" providerId="LiveId" clId="{52A6E83F-E688-4C90-A7C5-BD6497A671D8}" dt="2020-10-25T21:35:10.521" v="332" actId="20577"/>
        <pc:sldMkLst>
          <pc:docMk/>
          <pc:sldMk cId="4005400675" sldId="271"/>
        </pc:sldMkLst>
        <pc:spChg chg="mod">
          <ac:chgData name="Katie Briggs" userId="0a22018ce9731d8e" providerId="LiveId" clId="{52A6E83F-E688-4C90-A7C5-BD6497A671D8}" dt="2020-10-25T21:35:10.521" v="332" actId="20577"/>
          <ac:spMkLst>
            <pc:docMk/>
            <pc:sldMk cId="4005400675" sldId="271"/>
            <ac:spMk id="4" creationId="{60322649-994F-4A10-ADE4-7A676293A71C}"/>
          </ac:spMkLst>
        </pc:spChg>
        <pc:spChg chg="add del mod">
          <ac:chgData name="Katie Briggs" userId="0a22018ce9731d8e" providerId="LiveId" clId="{52A6E83F-E688-4C90-A7C5-BD6497A671D8}" dt="2020-10-25T21:33:41.746" v="255" actId="21"/>
          <ac:spMkLst>
            <pc:docMk/>
            <pc:sldMk cId="4005400675" sldId="271"/>
            <ac:spMk id="5" creationId="{32FC4666-D85D-4CA5-AE93-5AECEF9B6F5D}"/>
          </ac:spMkLst>
        </pc:spChg>
        <pc:picChg chg="del">
          <ac:chgData name="Katie Briggs" userId="0a22018ce9731d8e" providerId="LiveId" clId="{52A6E83F-E688-4C90-A7C5-BD6497A671D8}" dt="2020-10-25T21:33:15.973" v="251" actId="478"/>
          <ac:picMkLst>
            <pc:docMk/>
            <pc:sldMk cId="4005400675" sldId="271"/>
            <ac:picMk id="9" creationId="{F5119744-CCD7-4DE4-819B-45B486EF2A60}"/>
          </ac:picMkLst>
        </pc:picChg>
        <pc:picChg chg="add mod">
          <ac:chgData name="Katie Briggs" userId="0a22018ce9731d8e" providerId="LiveId" clId="{52A6E83F-E688-4C90-A7C5-BD6497A671D8}" dt="2020-10-25T21:33:54.947" v="258" actId="14100"/>
          <ac:picMkLst>
            <pc:docMk/>
            <pc:sldMk cId="4005400675" sldId="271"/>
            <ac:picMk id="12" creationId="{DC8DCCA7-FDB8-43A3-B3ED-D4FECC2E4806}"/>
          </ac:picMkLst>
        </pc:picChg>
      </pc:sldChg>
      <pc:sldChg chg="modSp new mod">
        <pc:chgData name="Katie Briggs" userId="0a22018ce9731d8e" providerId="LiveId" clId="{52A6E83F-E688-4C90-A7C5-BD6497A671D8}" dt="2020-10-25T22:00:35.583" v="664" actId="20577"/>
        <pc:sldMkLst>
          <pc:docMk/>
          <pc:sldMk cId="2973893124" sldId="272"/>
        </pc:sldMkLst>
        <pc:spChg chg="mod">
          <ac:chgData name="Katie Briggs" userId="0a22018ce9731d8e" providerId="LiveId" clId="{52A6E83F-E688-4C90-A7C5-BD6497A671D8}" dt="2020-10-25T21:30:43.796" v="184" actId="20577"/>
          <ac:spMkLst>
            <pc:docMk/>
            <pc:sldMk cId="2973893124" sldId="272"/>
            <ac:spMk id="2" creationId="{3ECDC188-6A11-45DC-BA76-1DCCD009049D}"/>
          </ac:spMkLst>
        </pc:spChg>
        <pc:spChg chg="mod">
          <ac:chgData name="Katie Briggs" userId="0a22018ce9731d8e" providerId="LiveId" clId="{52A6E83F-E688-4C90-A7C5-BD6497A671D8}" dt="2020-10-25T22:00:35.583" v="664" actId="20577"/>
          <ac:spMkLst>
            <pc:docMk/>
            <pc:sldMk cId="2973893124" sldId="272"/>
            <ac:spMk id="3" creationId="{338032ED-E269-45FD-A883-A0CD715CDC90}"/>
          </ac:spMkLst>
        </pc:spChg>
      </pc:sldChg>
      <pc:sldChg chg="addSp delSp modSp new mod setBg">
        <pc:chgData name="Katie Briggs" userId="0a22018ce9731d8e" providerId="LiveId" clId="{52A6E83F-E688-4C90-A7C5-BD6497A671D8}" dt="2020-10-25T21:45:29.789" v="496" actId="20577"/>
        <pc:sldMkLst>
          <pc:docMk/>
          <pc:sldMk cId="3871847329" sldId="273"/>
        </pc:sldMkLst>
        <pc:spChg chg="mo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2" creationId="{1C3222FB-A3D1-4E9C-9205-0E4BB8EA4249}"/>
          </ac:spMkLst>
        </pc:spChg>
        <pc:spChg chg="del">
          <ac:chgData name="Katie Briggs" userId="0a22018ce9731d8e" providerId="LiveId" clId="{52A6E83F-E688-4C90-A7C5-BD6497A671D8}" dt="2020-10-25T21:42:10.135" v="343"/>
          <ac:spMkLst>
            <pc:docMk/>
            <pc:sldMk cId="3871847329" sldId="273"/>
            <ac:spMk id="3" creationId="{1F9C196B-540E-47AF-AAC4-9B20065912C8}"/>
          </ac:spMkLst>
        </pc:spChg>
        <pc:spChg chg="mod ord">
          <ac:chgData name="Katie Briggs" userId="0a22018ce9731d8e" providerId="LiveId" clId="{52A6E83F-E688-4C90-A7C5-BD6497A671D8}" dt="2020-10-25T21:45:29.789" v="496" actId="20577"/>
          <ac:spMkLst>
            <pc:docMk/>
            <pc:sldMk cId="3871847329" sldId="273"/>
            <ac:spMk id="4" creationId="{B944B4AB-BA4F-4FD0-A17A-DD49B4F740B7}"/>
          </ac:spMkLst>
        </pc:spChg>
        <pc:spChg chg="add del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10" creationId="{4086E084-587B-4477-9A16-20D88E90A2D9}"/>
          </ac:spMkLst>
        </pc:spChg>
        <pc:spChg chg="add del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12" creationId="{E917005F-BBD6-4572-AA66-5B53DE76196E}"/>
          </ac:spMkLst>
        </pc:spChg>
        <pc:spChg chg="add del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16" creationId="{58795013-E4EC-436F-8E34-F1B9849C71D6}"/>
          </ac:spMkLst>
        </pc:spChg>
        <pc:spChg chg="add del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18" creationId="{F3AFB1FC-6A20-46F5-A5BE-761DFB21070E}"/>
          </ac:spMkLst>
        </pc:spChg>
        <pc:spChg chg="add del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20" creationId="{0AB5B73F-630E-48DF-B9BF-8A2E33E2B5C0}"/>
          </ac:spMkLst>
        </pc:spChg>
        <pc:spChg chg="ad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25" creationId="{F1FBD9ED-634D-4A6C-B5FE-A2D45EC486E7}"/>
          </ac:spMkLst>
        </pc:spChg>
        <pc:spChg chg="ad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27" creationId="{A78A33AE-58B7-4282-8E4F-48244115252C}"/>
          </ac:spMkLst>
        </pc:spChg>
        <pc:spChg chg="ad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31" creationId="{2A7C97B8-2379-40E5-A95F-FB5E61A53047}"/>
          </ac:spMkLst>
        </pc:spChg>
        <pc:spChg chg="ad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35" creationId="{863FF3CE-53DE-41A6-A8DF-EE8A85EDCF39}"/>
          </ac:spMkLst>
        </pc:spChg>
        <pc:spChg chg="add">
          <ac:chgData name="Katie Briggs" userId="0a22018ce9731d8e" providerId="LiveId" clId="{52A6E83F-E688-4C90-A7C5-BD6497A671D8}" dt="2020-10-25T21:43:39.976" v="382" actId="26606"/>
          <ac:spMkLst>
            <pc:docMk/>
            <pc:sldMk cId="3871847329" sldId="273"/>
            <ac:spMk id="37" creationId="{B0F0D992-B6E9-451D-A97E-B81C761D08DB}"/>
          </ac:spMkLst>
        </pc:spChg>
        <pc:picChg chg="add mod">
          <ac:chgData name="Katie Briggs" userId="0a22018ce9731d8e" providerId="LiveId" clId="{52A6E83F-E688-4C90-A7C5-BD6497A671D8}" dt="2020-10-25T21:43:39.976" v="382" actId="26606"/>
          <ac:picMkLst>
            <pc:docMk/>
            <pc:sldMk cId="3871847329" sldId="273"/>
            <ac:picMk id="5" creationId="{4352D428-01B4-4C24-BD9D-CF3470F13C9A}"/>
          </ac:picMkLst>
        </pc:picChg>
        <pc:cxnChg chg="add del">
          <ac:chgData name="Katie Briggs" userId="0a22018ce9731d8e" providerId="LiveId" clId="{52A6E83F-E688-4C90-A7C5-BD6497A671D8}" dt="2020-10-25T21:43:39.976" v="382" actId="26606"/>
          <ac:cxnSpMkLst>
            <pc:docMk/>
            <pc:sldMk cId="3871847329" sldId="273"/>
            <ac:cxnSpMk id="14" creationId="{2CFCD635-C557-491A-B373-CA044B7303DC}"/>
          </ac:cxnSpMkLst>
        </pc:cxnChg>
        <pc:cxnChg chg="add">
          <ac:chgData name="Katie Briggs" userId="0a22018ce9731d8e" providerId="LiveId" clId="{52A6E83F-E688-4C90-A7C5-BD6497A671D8}" dt="2020-10-25T21:43:39.976" v="382" actId="26606"/>
          <ac:cxnSpMkLst>
            <pc:docMk/>
            <pc:sldMk cId="3871847329" sldId="273"/>
            <ac:cxnSpMk id="29" creationId="{4D4D9825-BF05-4FC7-94DE-0E7C866993CE}"/>
          </ac:cxnSpMkLst>
        </pc:cxnChg>
        <pc:cxnChg chg="add">
          <ac:chgData name="Katie Briggs" userId="0a22018ce9731d8e" providerId="LiveId" clId="{52A6E83F-E688-4C90-A7C5-BD6497A671D8}" dt="2020-10-25T21:43:39.976" v="382" actId="26606"/>
          <ac:cxnSpMkLst>
            <pc:docMk/>
            <pc:sldMk cId="3871847329" sldId="273"/>
            <ac:cxnSpMk id="33" creationId="{AC29A6B1-EC94-4744-BE48-B764337E95BE}"/>
          </ac:cxnSpMkLst>
        </pc:cxnChg>
      </pc:sldChg>
      <pc:sldChg chg="addSp delSp modSp new mod setBg">
        <pc:chgData name="Katie Briggs" userId="0a22018ce9731d8e" providerId="LiveId" clId="{52A6E83F-E688-4C90-A7C5-BD6497A671D8}" dt="2020-10-25T21:51:31.851" v="612" actId="26606"/>
        <pc:sldMkLst>
          <pc:docMk/>
          <pc:sldMk cId="3146557352" sldId="274"/>
        </pc:sldMkLst>
        <pc:spChg chg="mo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2" creationId="{73723EC8-C164-4F51-9FC0-A5065511489C}"/>
          </ac:spMkLst>
        </pc:spChg>
        <pc:spChg chg="mod or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3" creationId="{CC0A3CD9-FC64-43F2-98AA-C3D390C7004A}"/>
          </ac:spMkLst>
        </pc:spChg>
        <pc:spChg chg="del mod">
          <ac:chgData name="Katie Briggs" userId="0a22018ce9731d8e" providerId="LiveId" clId="{52A6E83F-E688-4C90-A7C5-BD6497A671D8}" dt="2020-10-25T21:51:23.125" v="611" actId="22"/>
          <ac:spMkLst>
            <pc:docMk/>
            <pc:sldMk cId="3146557352" sldId="274"/>
            <ac:spMk id="4" creationId="{CA9502F3-F305-43EA-A531-B849443F846B}"/>
          </ac:spMkLst>
        </pc:spChg>
        <pc:spChg chg="ad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11" creationId="{4086E084-587B-4477-9A16-20D88E90A2D9}"/>
          </ac:spMkLst>
        </pc:spChg>
        <pc:spChg chg="ad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13" creationId="{E917005F-BBD6-4572-AA66-5B53DE76196E}"/>
          </ac:spMkLst>
        </pc:spChg>
        <pc:spChg chg="ad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17" creationId="{311973C2-EB8B-452A-A698-4A252FD3AE28}"/>
          </ac:spMkLst>
        </pc:spChg>
        <pc:spChg chg="add">
          <ac:chgData name="Katie Briggs" userId="0a22018ce9731d8e" providerId="LiveId" clId="{52A6E83F-E688-4C90-A7C5-BD6497A671D8}" dt="2020-10-25T21:51:31.851" v="612" actId="26606"/>
          <ac:spMkLst>
            <pc:docMk/>
            <pc:sldMk cId="3146557352" sldId="274"/>
            <ac:spMk id="19" creationId="{10162E77-11AD-44A7-84EC-40C59EEFBD2E}"/>
          </ac:spMkLst>
        </pc:spChg>
        <pc:picChg chg="add mod">
          <ac:chgData name="Katie Briggs" userId="0a22018ce9731d8e" providerId="LiveId" clId="{52A6E83F-E688-4C90-A7C5-BD6497A671D8}" dt="2020-10-25T21:51:31.851" v="612" actId="26606"/>
          <ac:picMkLst>
            <pc:docMk/>
            <pc:sldMk cId="3146557352" sldId="274"/>
            <ac:picMk id="6" creationId="{FDE29CD8-6B4D-48FE-BC49-CDDCBAAEDFD9}"/>
          </ac:picMkLst>
        </pc:picChg>
        <pc:cxnChg chg="add">
          <ac:chgData name="Katie Briggs" userId="0a22018ce9731d8e" providerId="LiveId" clId="{52A6E83F-E688-4C90-A7C5-BD6497A671D8}" dt="2020-10-25T21:51:31.851" v="612" actId="26606"/>
          <ac:cxnSpMkLst>
            <pc:docMk/>
            <pc:sldMk cId="3146557352" sldId="274"/>
            <ac:cxnSpMk id="15" creationId="{2CFCD635-C557-491A-B373-CA044B7303DC}"/>
          </ac:cxnSpMkLst>
        </pc:cxnChg>
        <pc:cxnChg chg="add">
          <ac:chgData name="Katie Briggs" userId="0a22018ce9731d8e" providerId="LiveId" clId="{52A6E83F-E688-4C90-A7C5-BD6497A671D8}" dt="2020-10-25T21:51:31.851" v="612" actId="26606"/>
          <ac:cxnSpMkLst>
            <pc:docMk/>
            <pc:sldMk cId="3146557352" sldId="274"/>
            <ac:cxnSpMk id="21" creationId="{5AB158E9-1B40-4CD6-95F0-95CA11DF7B7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specific and direct in the title. Use the subtitle to give the specific context of the speech.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-The goal should be to capture the audience’s attention which can be done with a quote, a startling statistic, or fact.  It is not necessary to include this attention getter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2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#1 should be clear and concise.  Each piece of evidence should be summarized for clarity and cited correctly.  Do not simply read the pieces of evidence, but elaborate where needed.  </a:t>
            </a:r>
          </a:p>
          <a:p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main point #2 and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5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#2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main point #3 and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#2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main point #3 and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01231D-E6E4-4438-A1FE-09A997CB0762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86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88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660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1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9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6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3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9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8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43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t>10/25/2020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6" r:id="rId12"/>
    <p:sldLayoutId id="2147483676" r:id="rId13"/>
    <p:sldLayoutId id="2147483681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2622327" y="4896612"/>
            <a:ext cx="10058400" cy="1143000"/>
          </a:xfrm>
        </p:spPr>
        <p:txBody>
          <a:bodyPr/>
          <a:lstStyle/>
          <a:p>
            <a:r>
              <a:rPr lang="en-US" b="1" dirty="0"/>
              <a:t>Air Travel is Safe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607" y="6213763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Presenter:  Katie Briggs</a:t>
            </a:r>
            <a:endParaRPr lang="en-US" sz="2400" dirty="0"/>
          </a:p>
        </p:txBody>
      </p:sp>
      <p:pic>
        <p:nvPicPr>
          <p:cNvPr id="5" name="Picture 4" descr="Vintage aircraft">
            <a:extLst>
              <a:ext uri="{FF2B5EF4-FFF2-40B4-BE49-F238E27FC236}">
                <a16:creationId xmlns:a16="http://schemas.microsoft.com/office/drawing/2014/main" id="{4BFC96F8-E02E-41AD-911D-CC4FC08AEF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6" y="114300"/>
            <a:ext cx="11886844" cy="4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C188-6A11-45DC-BA76-1DCCD00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tells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32ED-E269-45FD-A883-A0CD715C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Air travel is no longer safe.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Most dangerous way to travel.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Driving up the fear of traveling by airline.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4000" dirty="0"/>
              <a:t>What does the data tell us?</a:t>
            </a:r>
          </a:p>
        </p:txBody>
      </p:sp>
    </p:spTree>
    <p:extLst>
      <p:ext uri="{BB962C8B-B14F-4D97-AF65-F5344CB8AC3E}">
        <p14:creationId xmlns:p14="http://schemas.microsoft.com/office/powerpoint/2010/main" val="297389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4086E084-587B-4477-9A16-20D88E90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E917005F-BBD6-4572-AA66-5B53DE76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4" name="Straight Connector 78">
            <a:extLst>
              <a:ext uri="{FF2B5EF4-FFF2-40B4-BE49-F238E27FC236}">
                <a16:creationId xmlns:a16="http://schemas.microsoft.com/office/drawing/2014/main" id="{2CFCD635-C557-491A-B373-CA044B73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8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87" y="133335"/>
            <a:ext cx="3592279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Air Travel is Safe</a:t>
            </a:r>
            <a:br>
              <a:rPr lang="en-US" sz="3600" dirty="0"/>
            </a:br>
            <a:r>
              <a:rPr lang="en-US" sz="2400" dirty="0"/>
              <a:t>Compared to 35 Years Ago</a:t>
            </a:r>
          </a:p>
        </p:txBody>
      </p:sp>
      <p:cxnSp>
        <p:nvCxnSpPr>
          <p:cNvPr id="1036" name="Straight Connector 8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EB45-73DA-4942-9673-8B5F64D7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736574"/>
            <a:ext cx="3084844" cy="3366047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 dirty="0"/>
          </a:p>
          <a:p>
            <a:r>
              <a:rPr lang="en-US" sz="2400" dirty="0"/>
              <a:t>As seen in the first plot from 1985 to 1999, airline incidents and fatalities had a higher probability to occur.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F6BB31-B999-488F-9FA3-5C40C0973A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r="22013" b="2"/>
          <a:stretch/>
        </p:blipFill>
        <p:spPr bwMode="auto">
          <a:xfrm>
            <a:off x="3577215" y="10"/>
            <a:ext cx="86091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4086E084-587B-4477-9A16-20D88E90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E917005F-BBD6-4572-AA66-5B53DE76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4" name="Straight Connector 78">
            <a:extLst>
              <a:ext uri="{FF2B5EF4-FFF2-40B4-BE49-F238E27FC236}">
                <a16:creationId xmlns:a16="http://schemas.microsoft.com/office/drawing/2014/main" id="{2CFCD635-C557-491A-B373-CA044B73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8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87" y="133335"/>
            <a:ext cx="3592279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Air Travel is Safe</a:t>
            </a:r>
            <a:br>
              <a:rPr lang="en-US" sz="3600" dirty="0"/>
            </a:br>
            <a:r>
              <a:rPr lang="en-US" sz="2400" dirty="0"/>
              <a:t>Compared to 35 Years Ago</a:t>
            </a:r>
          </a:p>
        </p:txBody>
      </p:sp>
      <p:cxnSp>
        <p:nvCxnSpPr>
          <p:cNvPr id="1036" name="Straight Connector 8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EB45-73DA-4942-9673-8B5F64D7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807" y="2736575"/>
            <a:ext cx="3084844" cy="3366047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 dirty="0"/>
          </a:p>
          <a:p>
            <a:r>
              <a:rPr lang="en-US" sz="2400" dirty="0"/>
              <a:t>Due to increased safety regulations and technology, incidents and fatalities have reduced.  We see that here with year 2000 to 2014.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D390-C1C1-4790-85F2-B0DF59859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502C2-AACF-49C6-876D-9C2E8803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6" y="249682"/>
            <a:ext cx="8433334" cy="66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A74FED-665B-44E8-AD64-AC4818D42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51024C-CB47-4BCD-B0FD-5CCEC092B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D8E-23D2-484D-A437-CA27572A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BF4327A-3D4D-4F6A-9B0B-A3D5CC4E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FD3AE7-FBCC-43F0-9C3D-EC56854E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Air Travel is Safe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Compared to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According to department of transportation 10,000 people passed away in the year 2015 while traveling in a vehicle.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In Airlines from 1989 to 1999 there were 6,288 fatalities.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In Airlines from 2000 to 2014 there were 3,020 fatalities.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B65676-9307-48DE-BC17-F55230F7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F4AF3F-C713-4336-B7DB-17591A9FA53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r="2344" b="3"/>
          <a:stretch/>
        </p:blipFill>
        <p:spPr bwMode="auto">
          <a:xfrm>
            <a:off x="7611902" y="10"/>
            <a:ext cx="4578557" cy="33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2A953E0-9C7B-4E96-AF03-B5506AF8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ight trails of traffic at night">
            <a:extLst>
              <a:ext uri="{FF2B5EF4-FFF2-40B4-BE49-F238E27FC236}">
                <a16:creationId xmlns:a16="http://schemas.microsoft.com/office/drawing/2014/main" id="{873EE218-D657-4CC1-BE47-C03BE6AA6C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04" b="1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1FBD9ED-634D-4A6C-B5FE-A2D45EC4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8A33AE-58B7-4282-8E4F-48244115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4D9825-BF05-4FC7-94DE-0E7C86699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222FB-A3D1-4E9C-9205-0E4BB8EA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Air Travel is Safer than Ever</a:t>
            </a:r>
          </a:p>
        </p:txBody>
      </p:sp>
      <p:pic>
        <p:nvPicPr>
          <p:cNvPr id="5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2D428-01B4-4C24-BD9D-CF3470F13C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2" b="1"/>
          <a:stretch/>
        </p:blipFill>
        <p:spPr>
          <a:xfrm>
            <a:off x="850420" y="640081"/>
            <a:ext cx="6476958" cy="531440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B4AB-BA4F-4FD0-A17A-DD49B4F740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/>
          </a:p>
          <a:p>
            <a:r>
              <a:rPr lang="en-US" dirty="0"/>
              <a:t>According to Aviation Safety Network there are less than 3% of fatalities per 100,000 departures.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84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FF28-EDA9-498B-BF3A-243D718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524" y="9325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 Travel is Safer Overtime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22649-994F-4A10-ADE4-7A676293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Timeline of Airline Fatalities:</a:t>
            </a:r>
          </a:p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By 2009 fatalities were down by 24.48%.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119744-CCD7-4DE4-819B-45B486EF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535" y="805234"/>
            <a:ext cx="7719048" cy="41763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91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FF28-EDA9-498B-BF3A-243D718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524" y="9325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 Travel is Safer Overtime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22649-994F-4A10-ADE4-7A676293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Timeline of Airline Fatalities:</a:t>
            </a:r>
          </a:p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Currently averaging 1 fatality a year since 2018.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8DCCA7-FDB8-43A3-B3ED-D4FECC2E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0" y="1424154"/>
            <a:ext cx="6957757" cy="3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0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86E084-587B-4477-9A16-20D88E90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17005F-BBD6-4572-AA66-5B53DE76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FCD635-C557-491A-B373-CA044B73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23EC8-C164-4F51-9FC0-A506551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References:</a:t>
            </a:r>
          </a:p>
        </p:txBody>
      </p:sp>
      <p:pic>
        <p:nvPicPr>
          <p:cNvPr id="6" name="Content Placeholder 5" descr="Vintage aircraft">
            <a:extLst>
              <a:ext uri="{FF2B5EF4-FFF2-40B4-BE49-F238E27FC236}">
                <a16:creationId xmlns:a16="http://schemas.microsoft.com/office/drawing/2014/main" id="{FDE29CD8-6B4D-48FE-BC49-CDDCBAAED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789" r="1099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3CD9-FC64-43F2-98AA-C3D390C70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Airline Safety. (2018). Retrieved from https://github.com/fivethirtyeight/data/tree/master/airline-safety</a:t>
            </a:r>
            <a:br>
              <a:rPr lang="en-US" sz="1100" dirty="0"/>
            </a:br>
            <a:r>
              <a:rPr lang="en-US" sz="1100" dirty="0"/>
              <a:t>Airplane Crashes Since 1908. (2016). Retrieved from https://www.kaggle.com/saurograndi/airplane-crashes-since-1908/version/4#Airplane_Crashes_and_Fatalities_Since_1908.csv</a:t>
            </a:r>
            <a:br>
              <a:rPr lang="en-US" sz="1100" dirty="0"/>
            </a:br>
            <a:r>
              <a:rPr lang="en-US" sz="1100" dirty="0" err="1"/>
              <a:t>Bomey</a:t>
            </a:r>
            <a:r>
              <a:rPr lang="en-US" sz="1100" dirty="0"/>
              <a:t>, N. (2018). U.S. Vehicle Deaths Topped 40,000 in 2017, National Safety Council Estimates. Retrieved May 3, 2020, from https://www.usatoday.com/story/money/cars/2018/02/15/national-safety-council-traffic-deaths/340012002/</a:t>
            </a:r>
            <a:br>
              <a:rPr lang="en-US" sz="1100" dirty="0"/>
            </a:br>
            <a:r>
              <a:rPr lang="en-US" sz="1100" dirty="0" err="1"/>
              <a:t>Rolph</a:t>
            </a:r>
            <a:r>
              <a:rPr lang="en-US" sz="1100" dirty="0"/>
              <a:t>, C. (2019). The Safety of Airlines. Retrieved from https://blog.stafftraveler.com/aviation/airline-safety/</a:t>
            </a:r>
            <a:br>
              <a:rPr lang="en-US" sz="1100" dirty="0"/>
            </a:br>
            <a:r>
              <a:rPr lang="en-US" sz="1100" dirty="0"/>
              <a:t>Schaper, D. (2020). Boeing 737 Max May Stay Grounded into Summer. Retrieved, from https://www.npr.org/2020/01/21/798312515/boeing-737-max-may-stay-grounded-into-summer</a:t>
            </a:r>
            <a:br>
              <a:rPr lang="en-US" sz="1100" dirty="0"/>
            </a:br>
            <a:r>
              <a:rPr lang="en-US" sz="1100" dirty="0"/>
              <a:t>Shepardson, D. (2018). 2017 Safest Year on Record for Commercial Passenger Air Travel. Retrieved from https://www.reuters.com/article/us-aviation-safety/2017-safest-year-on-record-for-commercial-passenger-air-travel-groups-idUSKBN1EQ17L</a:t>
            </a:r>
            <a:br>
              <a:rPr lang="en-US" sz="1100" dirty="0"/>
            </a:br>
            <a:r>
              <a:rPr lang="en-US" sz="1100" dirty="0"/>
              <a:t>System Total Operating Revenue. (n.d.). Retrieved from http://web.mit.edu/airlinedata/www/Revenue&amp;Related.html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6557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E580CA-3EBF-40A1-848D-12B3B18BB8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07FD5-8A16-4741-957C-8B91E43CA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A0FB75-2DC0-41F8-9602-F83475C3A4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800</Words>
  <Application>Microsoft Office PowerPoint</Application>
  <PresentationFormat>Widescreen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Tahoma</vt:lpstr>
      <vt:lpstr>Retrospect</vt:lpstr>
      <vt:lpstr>Air Travel is Safe</vt:lpstr>
      <vt:lpstr>Media tells us</vt:lpstr>
      <vt:lpstr>Air Travel is Safe Compared to 35 Years Ago</vt:lpstr>
      <vt:lpstr>Air Travel is Safe Compared to 35 Years Ago</vt:lpstr>
      <vt:lpstr>Air Travel is Safe Compared to Vehicles</vt:lpstr>
      <vt:lpstr>Air Travel is Safer than Ever</vt:lpstr>
      <vt:lpstr>Air Travel is Safer Overtime</vt:lpstr>
      <vt:lpstr>Air Travel is Safer Overtime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Travel is Safe</dc:title>
  <dc:creator>Katie Briggs</dc:creator>
  <cp:lastModifiedBy>Katie Briggs</cp:lastModifiedBy>
  <cp:revision>1</cp:revision>
  <dcterms:created xsi:type="dcterms:W3CDTF">2020-10-25T21:43:39Z</dcterms:created>
  <dcterms:modified xsi:type="dcterms:W3CDTF">2020-10-25T22:12:28Z</dcterms:modified>
</cp:coreProperties>
</file>