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FB868-B3CF-460A-A5EF-40EBF07C8B5A}" v="20" dt="2020-05-31T03:05:45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Briggs" userId="0a22018ce9731d8e" providerId="LiveId" clId="{8ABFB868-B3CF-460A-A5EF-40EBF07C8B5A}"/>
    <pc:docChg chg="undo custSel mod addSld delSld modSld">
      <pc:chgData name="Katie Briggs" userId="0a22018ce9731d8e" providerId="LiveId" clId="{8ABFB868-B3CF-460A-A5EF-40EBF07C8B5A}" dt="2020-05-31T03:07:48.211" v="2197" actId="2696"/>
      <pc:docMkLst>
        <pc:docMk/>
      </pc:docMkLst>
      <pc:sldChg chg="modSp mod">
        <pc:chgData name="Katie Briggs" userId="0a22018ce9731d8e" providerId="LiveId" clId="{8ABFB868-B3CF-460A-A5EF-40EBF07C8B5A}" dt="2020-05-30T22:20:15.093" v="122" actId="20577"/>
        <pc:sldMkLst>
          <pc:docMk/>
          <pc:sldMk cId="882362443" sldId="257"/>
        </pc:sldMkLst>
        <pc:spChg chg="mod">
          <ac:chgData name="Katie Briggs" userId="0a22018ce9731d8e" providerId="LiveId" clId="{8ABFB868-B3CF-460A-A5EF-40EBF07C8B5A}" dt="2020-05-30T22:20:15.093" v="122" actId="20577"/>
          <ac:spMkLst>
            <pc:docMk/>
            <pc:sldMk cId="882362443" sldId="257"/>
            <ac:spMk id="3" creationId="{A115138F-A20A-4265-9C6C-A624B043B07D}"/>
          </ac:spMkLst>
        </pc:spChg>
      </pc:sldChg>
      <pc:sldChg chg="addSp delSp modSp new mod setBg">
        <pc:chgData name="Katie Briggs" userId="0a22018ce9731d8e" providerId="LiveId" clId="{8ABFB868-B3CF-460A-A5EF-40EBF07C8B5A}" dt="2020-05-31T00:08:43.842" v="431" actId="20577"/>
        <pc:sldMkLst>
          <pc:docMk/>
          <pc:sldMk cId="901308498" sldId="258"/>
        </pc:sldMkLst>
        <pc:spChg chg="mod">
          <ac:chgData name="Katie Briggs" userId="0a22018ce9731d8e" providerId="LiveId" clId="{8ABFB868-B3CF-460A-A5EF-40EBF07C8B5A}" dt="2020-05-31T00:05:43.666" v="277" actId="26606"/>
          <ac:spMkLst>
            <pc:docMk/>
            <pc:sldMk cId="901308498" sldId="258"/>
            <ac:spMk id="2" creationId="{A28D2D9A-E24B-4D9D-AD91-EBDB008E5F75}"/>
          </ac:spMkLst>
        </pc:spChg>
        <pc:spChg chg="del">
          <ac:chgData name="Katie Briggs" userId="0a22018ce9731d8e" providerId="LiveId" clId="{8ABFB868-B3CF-460A-A5EF-40EBF07C8B5A}" dt="2020-05-31T00:02:45.926" v="124" actId="931"/>
          <ac:spMkLst>
            <pc:docMk/>
            <pc:sldMk cId="901308498" sldId="258"/>
            <ac:spMk id="3" creationId="{F995ACA3-6972-41CF-BF4A-D23A946F1F9F}"/>
          </ac:spMkLst>
        </pc:spChg>
        <pc:spChg chg="add mod">
          <ac:chgData name="Katie Briggs" userId="0a22018ce9731d8e" providerId="LiveId" clId="{8ABFB868-B3CF-460A-A5EF-40EBF07C8B5A}" dt="2020-05-31T00:08:43.842" v="431" actId="20577"/>
          <ac:spMkLst>
            <pc:docMk/>
            <pc:sldMk cId="901308498" sldId="258"/>
            <ac:spMk id="9" creationId="{B3758455-D876-424B-AB55-9DE426C33601}"/>
          </ac:spMkLst>
        </pc:spChg>
        <pc:spChg chg="add del">
          <ac:chgData name="Katie Briggs" userId="0a22018ce9731d8e" providerId="LiveId" clId="{8ABFB868-B3CF-460A-A5EF-40EBF07C8B5A}" dt="2020-05-31T00:05:43.666" v="277" actId="26606"/>
          <ac:spMkLst>
            <pc:docMk/>
            <pc:sldMk cId="901308498" sldId="258"/>
            <ac:spMk id="12" creationId="{1660E788-AFA9-4A1B-9991-6AA74632A15B}"/>
          </ac:spMkLst>
        </pc:spChg>
        <pc:spChg chg="add del">
          <ac:chgData name="Katie Briggs" userId="0a22018ce9731d8e" providerId="LiveId" clId="{8ABFB868-B3CF-460A-A5EF-40EBF07C8B5A}" dt="2020-05-31T00:05:43.666" v="277" actId="26606"/>
          <ac:spMkLst>
            <pc:docMk/>
            <pc:sldMk cId="901308498" sldId="258"/>
            <ac:spMk id="14" creationId="{867D4867-5BA7-4462-B2F6-A23F4A622AA7}"/>
          </ac:spMkLst>
        </pc:spChg>
        <pc:spChg chg="add del">
          <ac:chgData name="Katie Briggs" userId="0a22018ce9731d8e" providerId="LiveId" clId="{8ABFB868-B3CF-460A-A5EF-40EBF07C8B5A}" dt="2020-05-31T00:05:43.650" v="276" actId="26606"/>
          <ac:spMkLst>
            <pc:docMk/>
            <pc:sldMk cId="901308498" sldId="258"/>
            <ac:spMk id="19" creationId="{C966A4D4-049A-4389-B407-0E7091A07C8D}"/>
          </ac:spMkLst>
        </pc:spChg>
        <pc:spChg chg="add del">
          <ac:chgData name="Katie Briggs" userId="0a22018ce9731d8e" providerId="LiveId" clId="{8ABFB868-B3CF-460A-A5EF-40EBF07C8B5A}" dt="2020-05-31T00:05:43.650" v="276" actId="26606"/>
          <ac:spMkLst>
            <pc:docMk/>
            <pc:sldMk cId="901308498" sldId="258"/>
            <ac:spMk id="21" creationId="{B5899359-8523-4D4D-B568-3FDFAF9821C7}"/>
          </ac:spMkLst>
        </pc:spChg>
        <pc:spChg chg="add del">
          <ac:chgData name="Katie Briggs" userId="0a22018ce9731d8e" providerId="LiveId" clId="{8ABFB868-B3CF-460A-A5EF-40EBF07C8B5A}" dt="2020-05-31T00:05:43.650" v="276" actId="26606"/>
          <ac:spMkLst>
            <pc:docMk/>
            <pc:sldMk cId="901308498" sldId="258"/>
            <ac:spMk id="23" creationId="{2E9C9585-DA89-4D7E-BCDF-576461A1A2D9}"/>
          </ac:spMkLst>
        </pc:spChg>
        <pc:spChg chg="add">
          <ac:chgData name="Katie Briggs" userId="0a22018ce9731d8e" providerId="LiveId" clId="{8ABFB868-B3CF-460A-A5EF-40EBF07C8B5A}" dt="2020-05-31T00:05:43.666" v="277" actId="26606"/>
          <ac:spMkLst>
            <pc:docMk/>
            <pc:sldMk cId="901308498" sldId="258"/>
            <ac:spMk id="25" creationId="{6515FC82-3453-4CBE-8895-4CCFF339529E}"/>
          </ac:spMkLst>
        </pc:spChg>
        <pc:spChg chg="add">
          <ac:chgData name="Katie Briggs" userId="0a22018ce9731d8e" providerId="LiveId" clId="{8ABFB868-B3CF-460A-A5EF-40EBF07C8B5A}" dt="2020-05-31T00:05:43.666" v="277" actId="26606"/>
          <ac:spMkLst>
            <pc:docMk/>
            <pc:sldMk cId="901308498" sldId="258"/>
            <ac:spMk id="26" creationId="{C5FD847B-65C0-4027-8DFC-70CB424514F8}"/>
          </ac:spMkLst>
        </pc:spChg>
        <pc:picChg chg="add mod">
          <ac:chgData name="Katie Briggs" userId="0a22018ce9731d8e" providerId="LiveId" clId="{8ABFB868-B3CF-460A-A5EF-40EBF07C8B5A}" dt="2020-05-31T00:05:43.666" v="277" actId="26606"/>
          <ac:picMkLst>
            <pc:docMk/>
            <pc:sldMk cId="901308498" sldId="258"/>
            <ac:picMk id="5" creationId="{982A9B5B-D609-4C5D-B372-9EBAC732A492}"/>
          </ac:picMkLst>
        </pc:picChg>
      </pc:sldChg>
      <pc:sldChg chg="addSp delSp modSp new mod setBg">
        <pc:chgData name="Katie Briggs" userId="0a22018ce9731d8e" providerId="LiveId" clId="{8ABFB868-B3CF-460A-A5EF-40EBF07C8B5A}" dt="2020-05-31T00:09:49.363" v="472" actId="20577"/>
        <pc:sldMkLst>
          <pc:docMk/>
          <pc:sldMk cId="1126382977" sldId="259"/>
        </pc:sldMkLst>
        <pc:spChg chg="mod">
          <ac:chgData name="Katie Briggs" userId="0a22018ce9731d8e" providerId="LiveId" clId="{8ABFB868-B3CF-460A-A5EF-40EBF07C8B5A}" dt="2020-05-31T00:07:30.587" v="303" actId="26606"/>
          <ac:spMkLst>
            <pc:docMk/>
            <pc:sldMk cId="1126382977" sldId="259"/>
            <ac:spMk id="2" creationId="{50232F05-3F97-432C-ABC5-F4B52569395B}"/>
          </ac:spMkLst>
        </pc:spChg>
        <pc:spChg chg="del">
          <ac:chgData name="Katie Briggs" userId="0a22018ce9731d8e" providerId="LiveId" clId="{8ABFB868-B3CF-460A-A5EF-40EBF07C8B5A}" dt="2020-05-31T00:07:17.617" v="300" actId="931"/>
          <ac:spMkLst>
            <pc:docMk/>
            <pc:sldMk cId="1126382977" sldId="259"/>
            <ac:spMk id="3" creationId="{8FA50389-62F4-407C-94E4-66B9DC0B2EE6}"/>
          </ac:spMkLst>
        </pc:spChg>
        <pc:spChg chg="add mod">
          <ac:chgData name="Katie Briggs" userId="0a22018ce9731d8e" providerId="LiveId" clId="{8ABFB868-B3CF-460A-A5EF-40EBF07C8B5A}" dt="2020-05-31T00:09:49.363" v="472" actId="20577"/>
          <ac:spMkLst>
            <pc:docMk/>
            <pc:sldMk cId="1126382977" sldId="259"/>
            <ac:spMk id="9" creationId="{E77601A9-83AC-49B6-9D79-D61167081528}"/>
          </ac:spMkLst>
        </pc:spChg>
        <pc:spChg chg="add">
          <ac:chgData name="Katie Briggs" userId="0a22018ce9731d8e" providerId="LiveId" clId="{8ABFB868-B3CF-460A-A5EF-40EBF07C8B5A}" dt="2020-05-31T00:07:30.587" v="303" actId="26606"/>
          <ac:spMkLst>
            <pc:docMk/>
            <pc:sldMk cId="1126382977" sldId="259"/>
            <ac:spMk id="12" creationId="{56533F40-045E-4E3D-9243-864CD4E58669}"/>
          </ac:spMkLst>
        </pc:spChg>
        <pc:spChg chg="add">
          <ac:chgData name="Katie Briggs" userId="0a22018ce9731d8e" providerId="LiveId" clId="{8ABFB868-B3CF-460A-A5EF-40EBF07C8B5A}" dt="2020-05-31T00:07:30.587" v="303" actId="26606"/>
          <ac:spMkLst>
            <pc:docMk/>
            <pc:sldMk cId="1126382977" sldId="259"/>
            <ac:spMk id="14" creationId="{30402EC6-D845-41B3-BEBE-CB34D9BFEA60}"/>
          </ac:spMkLst>
        </pc:spChg>
        <pc:picChg chg="add mod">
          <ac:chgData name="Katie Briggs" userId="0a22018ce9731d8e" providerId="LiveId" clId="{8ABFB868-B3CF-460A-A5EF-40EBF07C8B5A}" dt="2020-05-31T00:07:30.587" v="303" actId="26606"/>
          <ac:picMkLst>
            <pc:docMk/>
            <pc:sldMk cId="1126382977" sldId="259"/>
            <ac:picMk id="5" creationId="{75F4C686-D8B3-451B-B933-4F82F90DEBA2}"/>
          </ac:picMkLst>
        </pc:picChg>
      </pc:sldChg>
      <pc:sldChg chg="addSp delSp modSp new mod setBg">
        <pc:chgData name="Katie Briggs" userId="0a22018ce9731d8e" providerId="LiveId" clId="{8ABFB868-B3CF-460A-A5EF-40EBF07C8B5A}" dt="2020-05-31T00:17:02.992" v="700" actId="20577"/>
        <pc:sldMkLst>
          <pc:docMk/>
          <pc:sldMk cId="3623425183" sldId="260"/>
        </pc:sldMkLst>
        <pc:spChg chg="mod">
          <ac:chgData name="Katie Briggs" userId="0a22018ce9731d8e" providerId="LiveId" clId="{8ABFB868-B3CF-460A-A5EF-40EBF07C8B5A}" dt="2020-05-31T00:10:50.171" v="500" actId="26606"/>
          <ac:spMkLst>
            <pc:docMk/>
            <pc:sldMk cId="3623425183" sldId="260"/>
            <ac:spMk id="2" creationId="{215EFF8C-DF14-435D-A1CB-9A8C540CA72C}"/>
          </ac:spMkLst>
        </pc:spChg>
        <pc:spChg chg="del">
          <ac:chgData name="Katie Briggs" userId="0a22018ce9731d8e" providerId="LiveId" clId="{8ABFB868-B3CF-460A-A5EF-40EBF07C8B5A}" dt="2020-05-31T00:10:35.556" v="492" actId="931"/>
          <ac:spMkLst>
            <pc:docMk/>
            <pc:sldMk cId="3623425183" sldId="260"/>
            <ac:spMk id="3" creationId="{758618ED-E507-471C-8960-05902085B806}"/>
          </ac:spMkLst>
        </pc:spChg>
        <pc:spChg chg="add mod">
          <ac:chgData name="Katie Briggs" userId="0a22018ce9731d8e" providerId="LiveId" clId="{8ABFB868-B3CF-460A-A5EF-40EBF07C8B5A}" dt="2020-05-31T00:17:02.992" v="700" actId="20577"/>
          <ac:spMkLst>
            <pc:docMk/>
            <pc:sldMk cId="3623425183" sldId="260"/>
            <ac:spMk id="11" creationId="{6B0AF3BC-32CB-4371-B6B1-8F9C6E9A286E}"/>
          </ac:spMkLst>
        </pc:spChg>
        <pc:spChg chg="add">
          <ac:chgData name="Katie Briggs" userId="0a22018ce9731d8e" providerId="LiveId" clId="{8ABFB868-B3CF-460A-A5EF-40EBF07C8B5A}" dt="2020-05-31T00:10:50.171" v="500" actId="26606"/>
          <ac:spMkLst>
            <pc:docMk/>
            <pc:sldMk cId="3623425183" sldId="260"/>
            <ac:spMk id="14" creationId="{1660E788-AFA9-4A1B-9991-6AA74632A15B}"/>
          </ac:spMkLst>
        </pc:spChg>
        <pc:spChg chg="add">
          <ac:chgData name="Katie Briggs" userId="0a22018ce9731d8e" providerId="LiveId" clId="{8ABFB868-B3CF-460A-A5EF-40EBF07C8B5A}" dt="2020-05-31T00:10:50.171" v="500" actId="26606"/>
          <ac:spMkLst>
            <pc:docMk/>
            <pc:sldMk cId="3623425183" sldId="260"/>
            <ac:spMk id="16" creationId="{867D4867-5BA7-4462-B2F6-A23F4A622AA7}"/>
          </ac:spMkLst>
        </pc:spChg>
        <pc:picChg chg="add mod">
          <ac:chgData name="Katie Briggs" userId="0a22018ce9731d8e" providerId="LiveId" clId="{8ABFB868-B3CF-460A-A5EF-40EBF07C8B5A}" dt="2020-05-31T00:10:50.171" v="500" actId="26606"/>
          <ac:picMkLst>
            <pc:docMk/>
            <pc:sldMk cId="3623425183" sldId="260"/>
            <ac:picMk id="5" creationId="{C0C824C2-F350-4516-9742-BB42A741D9C4}"/>
          </ac:picMkLst>
        </pc:picChg>
        <pc:picChg chg="add mod">
          <ac:chgData name="Katie Briggs" userId="0a22018ce9731d8e" providerId="LiveId" clId="{8ABFB868-B3CF-460A-A5EF-40EBF07C8B5A}" dt="2020-05-31T00:10:50.171" v="500" actId="26606"/>
          <ac:picMkLst>
            <pc:docMk/>
            <pc:sldMk cId="3623425183" sldId="260"/>
            <ac:picMk id="7" creationId="{7176DC53-8374-4F1E-8CF6-9B684A7AAC0E}"/>
          </ac:picMkLst>
        </pc:picChg>
      </pc:sldChg>
      <pc:sldChg chg="addSp delSp modSp new mod setBg">
        <pc:chgData name="Katie Briggs" userId="0a22018ce9731d8e" providerId="LiveId" clId="{8ABFB868-B3CF-460A-A5EF-40EBF07C8B5A}" dt="2020-05-31T00:21:32.509" v="861" actId="20577"/>
        <pc:sldMkLst>
          <pc:docMk/>
          <pc:sldMk cId="743611832" sldId="261"/>
        </pc:sldMkLst>
        <pc:spChg chg="mod">
          <ac:chgData name="Katie Briggs" userId="0a22018ce9731d8e" providerId="LiveId" clId="{8ABFB868-B3CF-460A-A5EF-40EBF07C8B5A}" dt="2020-05-31T00:18:19.917" v="741" actId="20577"/>
          <ac:spMkLst>
            <pc:docMk/>
            <pc:sldMk cId="743611832" sldId="261"/>
            <ac:spMk id="2" creationId="{53D316ED-218B-44B6-A89F-EE3455B6B092}"/>
          </ac:spMkLst>
        </pc:spChg>
        <pc:spChg chg="del">
          <ac:chgData name="Katie Briggs" userId="0a22018ce9731d8e" providerId="LiveId" clId="{8ABFB868-B3CF-460A-A5EF-40EBF07C8B5A}" dt="2020-05-31T00:17:51.096" v="702" actId="931"/>
          <ac:spMkLst>
            <pc:docMk/>
            <pc:sldMk cId="743611832" sldId="261"/>
            <ac:spMk id="3" creationId="{9295CC81-6C9F-40D8-865C-C775A417D514}"/>
          </ac:spMkLst>
        </pc:spChg>
        <pc:spChg chg="add mod">
          <ac:chgData name="Katie Briggs" userId="0a22018ce9731d8e" providerId="LiveId" clId="{8ABFB868-B3CF-460A-A5EF-40EBF07C8B5A}" dt="2020-05-31T00:21:32.509" v="861" actId="20577"/>
          <ac:spMkLst>
            <pc:docMk/>
            <pc:sldMk cId="743611832" sldId="261"/>
            <ac:spMk id="11" creationId="{600BC1A6-ED20-4309-989B-1224812F7D63}"/>
          </ac:spMkLst>
        </pc:spChg>
        <pc:spChg chg="add">
          <ac:chgData name="Katie Briggs" userId="0a22018ce9731d8e" providerId="LiveId" clId="{8ABFB868-B3CF-460A-A5EF-40EBF07C8B5A}" dt="2020-05-31T00:17:58.878" v="707" actId="26606"/>
          <ac:spMkLst>
            <pc:docMk/>
            <pc:sldMk cId="743611832" sldId="261"/>
            <ac:spMk id="14" creationId="{8E1D4842-F208-47E0-A3A4-6469A9F04595}"/>
          </ac:spMkLst>
        </pc:spChg>
        <pc:picChg chg="add mod ord">
          <ac:chgData name="Katie Briggs" userId="0a22018ce9731d8e" providerId="LiveId" clId="{8ABFB868-B3CF-460A-A5EF-40EBF07C8B5A}" dt="2020-05-31T00:17:58.878" v="707" actId="26606"/>
          <ac:picMkLst>
            <pc:docMk/>
            <pc:sldMk cId="743611832" sldId="261"/>
            <ac:picMk id="5" creationId="{17BA3A3D-25CB-4D1D-BFEA-1D21EA18F85A}"/>
          </ac:picMkLst>
        </pc:picChg>
        <pc:picChg chg="add mod">
          <ac:chgData name="Katie Briggs" userId="0a22018ce9731d8e" providerId="LiveId" clId="{8ABFB868-B3CF-460A-A5EF-40EBF07C8B5A}" dt="2020-05-31T00:17:58.878" v="707" actId="26606"/>
          <ac:picMkLst>
            <pc:docMk/>
            <pc:sldMk cId="743611832" sldId="261"/>
            <ac:picMk id="7" creationId="{08FFB8D5-FD34-4A3F-B09F-F12BF9DF60C2}"/>
          </ac:picMkLst>
        </pc:picChg>
      </pc:sldChg>
      <pc:sldChg chg="addSp modSp new mod setBg">
        <pc:chgData name="Katie Briggs" userId="0a22018ce9731d8e" providerId="LiveId" clId="{8ABFB868-B3CF-460A-A5EF-40EBF07C8B5A}" dt="2020-05-31T00:33:13.597" v="1022" actId="20577"/>
        <pc:sldMkLst>
          <pc:docMk/>
          <pc:sldMk cId="3230816125" sldId="262"/>
        </pc:sldMkLst>
        <pc:spChg chg="mod">
          <ac:chgData name="Katie Briggs" userId="0a22018ce9731d8e" providerId="LiveId" clId="{8ABFB868-B3CF-460A-A5EF-40EBF07C8B5A}" dt="2020-05-31T00:29:49.192" v="909" actId="26606"/>
          <ac:spMkLst>
            <pc:docMk/>
            <pc:sldMk cId="3230816125" sldId="262"/>
            <ac:spMk id="2" creationId="{2FEC583C-0B0F-4B60-87F1-D95B28C65AAC}"/>
          </ac:spMkLst>
        </pc:spChg>
        <pc:spChg chg="mod">
          <ac:chgData name="Katie Briggs" userId="0a22018ce9731d8e" providerId="LiveId" clId="{8ABFB868-B3CF-460A-A5EF-40EBF07C8B5A}" dt="2020-05-31T00:33:13.597" v="1022" actId="20577"/>
          <ac:spMkLst>
            <pc:docMk/>
            <pc:sldMk cId="3230816125" sldId="262"/>
            <ac:spMk id="3" creationId="{50A0C25D-0C9F-4FFF-A9E6-08B8DD9A47A3}"/>
          </ac:spMkLst>
        </pc:spChg>
        <pc:spChg chg="add">
          <ac:chgData name="Katie Briggs" userId="0a22018ce9731d8e" providerId="LiveId" clId="{8ABFB868-B3CF-460A-A5EF-40EBF07C8B5A}" dt="2020-05-31T00:29:49.192" v="909" actId="26606"/>
          <ac:spMkLst>
            <pc:docMk/>
            <pc:sldMk cId="3230816125" sldId="262"/>
            <ac:spMk id="8" creationId="{2AEFFFF2-9EB4-4B6C-B9F8-2BA3EF89A21C}"/>
          </ac:spMkLst>
        </pc:spChg>
        <pc:spChg chg="add">
          <ac:chgData name="Katie Briggs" userId="0a22018ce9731d8e" providerId="LiveId" clId="{8ABFB868-B3CF-460A-A5EF-40EBF07C8B5A}" dt="2020-05-31T00:29:49.192" v="909" actId="26606"/>
          <ac:spMkLst>
            <pc:docMk/>
            <pc:sldMk cId="3230816125" sldId="262"/>
            <ac:spMk id="10" creationId="{0D65299F-028F-4AFC-B46A-8DB33E20FE4A}"/>
          </ac:spMkLst>
        </pc:spChg>
        <pc:spChg chg="add">
          <ac:chgData name="Katie Briggs" userId="0a22018ce9731d8e" providerId="LiveId" clId="{8ABFB868-B3CF-460A-A5EF-40EBF07C8B5A}" dt="2020-05-31T00:29:49.192" v="909" actId="26606"/>
          <ac:spMkLst>
            <pc:docMk/>
            <pc:sldMk cId="3230816125" sldId="262"/>
            <ac:spMk id="12" creationId="{BAC87F6E-526A-49B5-995D-42DB656594C9}"/>
          </ac:spMkLst>
        </pc:spChg>
      </pc:sldChg>
      <pc:sldChg chg="modSp add mod">
        <pc:chgData name="Katie Briggs" userId="0a22018ce9731d8e" providerId="LiveId" clId="{8ABFB868-B3CF-460A-A5EF-40EBF07C8B5A}" dt="2020-05-31T00:38:37.424" v="1107" actId="20577"/>
        <pc:sldMkLst>
          <pc:docMk/>
          <pc:sldMk cId="2029142483" sldId="263"/>
        </pc:sldMkLst>
        <pc:spChg chg="mod">
          <ac:chgData name="Katie Briggs" userId="0a22018ce9731d8e" providerId="LiveId" clId="{8ABFB868-B3CF-460A-A5EF-40EBF07C8B5A}" dt="2020-05-31T00:33:30.392" v="1030" actId="20577"/>
          <ac:spMkLst>
            <pc:docMk/>
            <pc:sldMk cId="2029142483" sldId="263"/>
            <ac:spMk id="2" creationId="{2FEC583C-0B0F-4B60-87F1-D95B28C65AAC}"/>
          </ac:spMkLst>
        </pc:spChg>
        <pc:spChg chg="mod">
          <ac:chgData name="Katie Briggs" userId="0a22018ce9731d8e" providerId="LiveId" clId="{8ABFB868-B3CF-460A-A5EF-40EBF07C8B5A}" dt="2020-05-31T00:38:37.424" v="1107" actId="20577"/>
          <ac:spMkLst>
            <pc:docMk/>
            <pc:sldMk cId="2029142483" sldId="263"/>
            <ac:spMk id="3" creationId="{50A0C25D-0C9F-4FFF-A9E6-08B8DD9A47A3}"/>
          </ac:spMkLst>
        </pc:spChg>
      </pc:sldChg>
      <pc:sldChg chg="modSp add mod">
        <pc:chgData name="Katie Briggs" userId="0a22018ce9731d8e" providerId="LiveId" clId="{8ABFB868-B3CF-460A-A5EF-40EBF07C8B5A}" dt="2020-05-31T00:42:19.701" v="1198" actId="20577"/>
        <pc:sldMkLst>
          <pc:docMk/>
          <pc:sldMk cId="1522502602" sldId="264"/>
        </pc:sldMkLst>
        <pc:spChg chg="mod">
          <ac:chgData name="Katie Briggs" userId="0a22018ce9731d8e" providerId="LiveId" clId="{8ABFB868-B3CF-460A-A5EF-40EBF07C8B5A}" dt="2020-05-31T00:42:19.701" v="1198" actId="20577"/>
          <ac:spMkLst>
            <pc:docMk/>
            <pc:sldMk cId="1522502602" sldId="264"/>
            <ac:spMk id="3" creationId="{50A0C25D-0C9F-4FFF-A9E6-08B8DD9A47A3}"/>
          </ac:spMkLst>
        </pc:spChg>
      </pc:sldChg>
      <pc:sldChg chg="addSp delSp modSp new mod setBg">
        <pc:chgData name="Katie Briggs" userId="0a22018ce9731d8e" providerId="LiveId" clId="{8ABFB868-B3CF-460A-A5EF-40EBF07C8B5A}" dt="2020-05-31T01:48:42.282" v="1456" actId="20577"/>
        <pc:sldMkLst>
          <pc:docMk/>
          <pc:sldMk cId="1502510742" sldId="265"/>
        </pc:sldMkLst>
        <pc:spChg chg="mod">
          <ac:chgData name="Katie Briggs" userId="0a22018ce9731d8e" providerId="LiveId" clId="{8ABFB868-B3CF-460A-A5EF-40EBF07C8B5A}" dt="2020-05-31T01:43:47.174" v="1206" actId="26606"/>
          <ac:spMkLst>
            <pc:docMk/>
            <pc:sldMk cId="1502510742" sldId="265"/>
            <ac:spMk id="2" creationId="{05C3D45F-6638-4884-9017-63628E8EA8A8}"/>
          </ac:spMkLst>
        </pc:spChg>
        <pc:spChg chg="del">
          <ac:chgData name="Katie Briggs" userId="0a22018ce9731d8e" providerId="LiveId" clId="{8ABFB868-B3CF-460A-A5EF-40EBF07C8B5A}" dt="2020-05-31T01:43:40.501" v="1203" actId="931"/>
          <ac:spMkLst>
            <pc:docMk/>
            <pc:sldMk cId="1502510742" sldId="265"/>
            <ac:spMk id="3" creationId="{039DAD85-7A09-4564-8FA9-E36AF608B440}"/>
          </ac:spMkLst>
        </pc:spChg>
        <pc:spChg chg="add mod">
          <ac:chgData name="Katie Briggs" userId="0a22018ce9731d8e" providerId="LiveId" clId="{8ABFB868-B3CF-460A-A5EF-40EBF07C8B5A}" dt="2020-05-31T01:48:42.282" v="1456" actId="20577"/>
          <ac:spMkLst>
            <pc:docMk/>
            <pc:sldMk cId="1502510742" sldId="265"/>
            <ac:spMk id="9" creationId="{07203D0B-016F-4489-B5B3-9CE43E56ED42}"/>
          </ac:spMkLst>
        </pc:spChg>
        <pc:spChg chg="add">
          <ac:chgData name="Katie Briggs" userId="0a22018ce9731d8e" providerId="LiveId" clId="{8ABFB868-B3CF-460A-A5EF-40EBF07C8B5A}" dt="2020-05-31T01:43:47.174" v="1206" actId="26606"/>
          <ac:spMkLst>
            <pc:docMk/>
            <pc:sldMk cId="1502510742" sldId="265"/>
            <ac:spMk id="12" creationId="{6515FC82-3453-4CBE-8895-4CCFF339529E}"/>
          </ac:spMkLst>
        </pc:spChg>
        <pc:spChg chg="add">
          <ac:chgData name="Katie Briggs" userId="0a22018ce9731d8e" providerId="LiveId" clId="{8ABFB868-B3CF-460A-A5EF-40EBF07C8B5A}" dt="2020-05-31T01:43:47.174" v="1206" actId="26606"/>
          <ac:spMkLst>
            <pc:docMk/>
            <pc:sldMk cId="1502510742" sldId="265"/>
            <ac:spMk id="14" creationId="{C5FD847B-65C0-4027-8DFC-70CB424514F8}"/>
          </ac:spMkLst>
        </pc:spChg>
        <pc:picChg chg="add mod">
          <ac:chgData name="Katie Briggs" userId="0a22018ce9731d8e" providerId="LiveId" clId="{8ABFB868-B3CF-460A-A5EF-40EBF07C8B5A}" dt="2020-05-31T01:43:47.174" v="1206" actId="26606"/>
          <ac:picMkLst>
            <pc:docMk/>
            <pc:sldMk cId="1502510742" sldId="265"/>
            <ac:picMk id="5" creationId="{CAC94260-BA1A-452B-AB0A-963D3B8ED5FE}"/>
          </ac:picMkLst>
        </pc:picChg>
      </pc:sldChg>
      <pc:sldChg chg="addSp delSp modSp new mod setBg">
        <pc:chgData name="Katie Briggs" userId="0a22018ce9731d8e" providerId="LiveId" clId="{8ABFB868-B3CF-460A-A5EF-40EBF07C8B5A}" dt="2020-05-31T02:19:15.757" v="1693" actId="20577"/>
        <pc:sldMkLst>
          <pc:docMk/>
          <pc:sldMk cId="3145796427" sldId="266"/>
        </pc:sldMkLst>
        <pc:spChg chg="mod">
          <ac:chgData name="Katie Briggs" userId="0a22018ce9731d8e" providerId="LiveId" clId="{8ABFB868-B3CF-460A-A5EF-40EBF07C8B5A}" dt="2020-05-31T02:16:30.375" v="1464" actId="26606"/>
          <ac:spMkLst>
            <pc:docMk/>
            <pc:sldMk cId="3145796427" sldId="266"/>
            <ac:spMk id="2" creationId="{84B924A8-5A80-4568-AD73-EE464AFBD37C}"/>
          </ac:spMkLst>
        </pc:spChg>
        <pc:spChg chg="del">
          <ac:chgData name="Katie Briggs" userId="0a22018ce9731d8e" providerId="LiveId" clId="{8ABFB868-B3CF-460A-A5EF-40EBF07C8B5A}" dt="2020-05-31T02:16:23.771" v="1461" actId="931"/>
          <ac:spMkLst>
            <pc:docMk/>
            <pc:sldMk cId="3145796427" sldId="266"/>
            <ac:spMk id="3" creationId="{DFDFB002-2885-4421-A08A-12829A04E690}"/>
          </ac:spMkLst>
        </pc:spChg>
        <pc:spChg chg="add mod">
          <ac:chgData name="Katie Briggs" userId="0a22018ce9731d8e" providerId="LiveId" clId="{8ABFB868-B3CF-460A-A5EF-40EBF07C8B5A}" dt="2020-05-31T02:19:15.757" v="1693" actId="20577"/>
          <ac:spMkLst>
            <pc:docMk/>
            <pc:sldMk cId="3145796427" sldId="266"/>
            <ac:spMk id="9" creationId="{EF6D30AA-693F-4A81-A846-3A1608A526B2}"/>
          </ac:spMkLst>
        </pc:spChg>
        <pc:spChg chg="add">
          <ac:chgData name="Katie Briggs" userId="0a22018ce9731d8e" providerId="LiveId" clId="{8ABFB868-B3CF-460A-A5EF-40EBF07C8B5A}" dt="2020-05-31T02:16:30.375" v="1464" actId="26606"/>
          <ac:spMkLst>
            <pc:docMk/>
            <pc:sldMk cId="3145796427" sldId="266"/>
            <ac:spMk id="12" creationId="{1660E788-AFA9-4A1B-9991-6AA74632A15B}"/>
          </ac:spMkLst>
        </pc:spChg>
        <pc:spChg chg="add">
          <ac:chgData name="Katie Briggs" userId="0a22018ce9731d8e" providerId="LiveId" clId="{8ABFB868-B3CF-460A-A5EF-40EBF07C8B5A}" dt="2020-05-31T02:16:30.375" v="1464" actId="26606"/>
          <ac:spMkLst>
            <pc:docMk/>
            <pc:sldMk cId="3145796427" sldId="266"/>
            <ac:spMk id="14" creationId="{867D4867-5BA7-4462-B2F6-A23F4A622AA7}"/>
          </ac:spMkLst>
        </pc:spChg>
        <pc:picChg chg="add mod">
          <ac:chgData name="Katie Briggs" userId="0a22018ce9731d8e" providerId="LiveId" clId="{8ABFB868-B3CF-460A-A5EF-40EBF07C8B5A}" dt="2020-05-31T02:16:30.375" v="1464" actId="26606"/>
          <ac:picMkLst>
            <pc:docMk/>
            <pc:sldMk cId="3145796427" sldId="266"/>
            <ac:picMk id="5" creationId="{56CEE1ED-84C3-41B7-A7DE-9EB481F8C0A3}"/>
          </ac:picMkLst>
        </pc:picChg>
      </pc:sldChg>
      <pc:sldChg chg="addSp delSp modSp new mod setBg">
        <pc:chgData name="Katie Briggs" userId="0a22018ce9731d8e" providerId="LiveId" clId="{8ABFB868-B3CF-460A-A5EF-40EBF07C8B5A}" dt="2020-05-31T02:39:07.412" v="1871" actId="20577"/>
        <pc:sldMkLst>
          <pc:docMk/>
          <pc:sldMk cId="1226908198" sldId="267"/>
        </pc:sldMkLst>
        <pc:spChg chg="mod">
          <ac:chgData name="Katie Briggs" userId="0a22018ce9731d8e" providerId="LiveId" clId="{8ABFB868-B3CF-460A-A5EF-40EBF07C8B5A}" dt="2020-05-31T02:37:42.785" v="1719" actId="26606"/>
          <ac:spMkLst>
            <pc:docMk/>
            <pc:sldMk cId="1226908198" sldId="267"/>
            <ac:spMk id="2" creationId="{D12790BE-238A-47FA-B220-235E9A520FB8}"/>
          </ac:spMkLst>
        </pc:spChg>
        <pc:spChg chg="del">
          <ac:chgData name="Katie Briggs" userId="0a22018ce9731d8e" providerId="LiveId" clId="{8ABFB868-B3CF-460A-A5EF-40EBF07C8B5A}" dt="2020-05-31T02:37:35.538" v="1716" actId="931"/>
          <ac:spMkLst>
            <pc:docMk/>
            <pc:sldMk cId="1226908198" sldId="267"/>
            <ac:spMk id="3" creationId="{2E19E4E3-83EA-41D1-9D1A-3A91644C8BBF}"/>
          </ac:spMkLst>
        </pc:spChg>
        <pc:spChg chg="add mod">
          <ac:chgData name="Katie Briggs" userId="0a22018ce9731d8e" providerId="LiveId" clId="{8ABFB868-B3CF-460A-A5EF-40EBF07C8B5A}" dt="2020-05-31T02:39:07.412" v="1871" actId="20577"/>
          <ac:spMkLst>
            <pc:docMk/>
            <pc:sldMk cId="1226908198" sldId="267"/>
            <ac:spMk id="9" creationId="{3821158A-B5E0-49BC-A950-3A4219D3BE30}"/>
          </ac:spMkLst>
        </pc:spChg>
        <pc:spChg chg="add">
          <ac:chgData name="Katie Briggs" userId="0a22018ce9731d8e" providerId="LiveId" clId="{8ABFB868-B3CF-460A-A5EF-40EBF07C8B5A}" dt="2020-05-31T02:37:42.785" v="1719" actId="26606"/>
          <ac:spMkLst>
            <pc:docMk/>
            <pc:sldMk cId="1226908198" sldId="267"/>
            <ac:spMk id="12" creationId="{6515FC82-3453-4CBE-8895-4CCFF339529E}"/>
          </ac:spMkLst>
        </pc:spChg>
        <pc:spChg chg="add">
          <ac:chgData name="Katie Briggs" userId="0a22018ce9731d8e" providerId="LiveId" clId="{8ABFB868-B3CF-460A-A5EF-40EBF07C8B5A}" dt="2020-05-31T02:37:42.785" v="1719" actId="26606"/>
          <ac:spMkLst>
            <pc:docMk/>
            <pc:sldMk cId="1226908198" sldId="267"/>
            <ac:spMk id="14" creationId="{C5FD847B-65C0-4027-8DFC-70CB424514F8}"/>
          </ac:spMkLst>
        </pc:spChg>
        <pc:picChg chg="add mod">
          <ac:chgData name="Katie Briggs" userId="0a22018ce9731d8e" providerId="LiveId" clId="{8ABFB868-B3CF-460A-A5EF-40EBF07C8B5A}" dt="2020-05-31T02:37:42.785" v="1719" actId="26606"/>
          <ac:picMkLst>
            <pc:docMk/>
            <pc:sldMk cId="1226908198" sldId="267"/>
            <ac:picMk id="5" creationId="{7A8B3D54-DCBD-43C2-A3B9-A6DFE2FC61DB}"/>
          </ac:picMkLst>
        </pc:picChg>
      </pc:sldChg>
      <pc:sldChg chg="addSp delSp modSp new mod setBg">
        <pc:chgData name="Katie Briggs" userId="0a22018ce9731d8e" providerId="LiveId" clId="{8ABFB868-B3CF-460A-A5EF-40EBF07C8B5A}" dt="2020-05-31T03:05:51.701" v="2195" actId="962"/>
        <pc:sldMkLst>
          <pc:docMk/>
          <pc:sldMk cId="3534860573" sldId="268"/>
        </pc:sldMkLst>
        <pc:spChg chg="mod">
          <ac:chgData name="Katie Briggs" userId="0a22018ce9731d8e" providerId="LiveId" clId="{8ABFB868-B3CF-460A-A5EF-40EBF07C8B5A}" dt="2020-05-31T03:02:29.146" v="1892" actId="20577"/>
          <ac:spMkLst>
            <pc:docMk/>
            <pc:sldMk cId="3534860573" sldId="268"/>
            <ac:spMk id="2" creationId="{93E724E8-502C-4959-B15B-C377FA0519E6}"/>
          </ac:spMkLst>
        </pc:spChg>
        <pc:spChg chg="del">
          <ac:chgData name="Katie Briggs" userId="0a22018ce9731d8e" providerId="LiveId" clId="{8ABFB868-B3CF-460A-A5EF-40EBF07C8B5A}" dt="2020-05-31T03:02:01.719" v="1873" actId="931"/>
          <ac:spMkLst>
            <pc:docMk/>
            <pc:sldMk cId="3534860573" sldId="268"/>
            <ac:spMk id="3" creationId="{D8858415-A791-481C-81DD-A5C741F30024}"/>
          </ac:spMkLst>
        </pc:spChg>
        <pc:spChg chg="add mod">
          <ac:chgData name="Katie Briggs" userId="0a22018ce9731d8e" providerId="LiveId" clId="{8ABFB868-B3CF-460A-A5EF-40EBF07C8B5A}" dt="2020-05-31T03:04:44.001" v="2190" actId="20577"/>
          <ac:spMkLst>
            <pc:docMk/>
            <pc:sldMk cId="3534860573" sldId="268"/>
            <ac:spMk id="11" creationId="{ED3E4E08-23B2-4069-B213-DF7F7C69F8CE}"/>
          </ac:spMkLst>
        </pc:spChg>
        <pc:spChg chg="add">
          <ac:chgData name="Katie Briggs" userId="0a22018ce9731d8e" providerId="LiveId" clId="{8ABFB868-B3CF-460A-A5EF-40EBF07C8B5A}" dt="2020-05-31T03:02:23.730" v="1879" actId="26606"/>
          <ac:spMkLst>
            <pc:docMk/>
            <pc:sldMk cId="3534860573" sldId="268"/>
            <ac:spMk id="14" creationId="{1660E788-AFA9-4A1B-9991-6AA74632A15B}"/>
          </ac:spMkLst>
        </pc:spChg>
        <pc:spChg chg="add">
          <ac:chgData name="Katie Briggs" userId="0a22018ce9731d8e" providerId="LiveId" clId="{8ABFB868-B3CF-460A-A5EF-40EBF07C8B5A}" dt="2020-05-31T03:02:23.730" v="1879" actId="26606"/>
          <ac:spMkLst>
            <pc:docMk/>
            <pc:sldMk cId="3534860573" sldId="268"/>
            <ac:spMk id="16" creationId="{867D4867-5BA7-4462-B2F6-A23F4A622AA7}"/>
          </ac:spMkLst>
        </pc:spChg>
        <pc:picChg chg="add mod">
          <ac:chgData name="Katie Briggs" userId="0a22018ce9731d8e" providerId="LiveId" clId="{8ABFB868-B3CF-460A-A5EF-40EBF07C8B5A}" dt="2020-05-31T03:02:23.730" v="1879" actId="26606"/>
          <ac:picMkLst>
            <pc:docMk/>
            <pc:sldMk cId="3534860573" sldId="268"/>
            <ac:picMk id="5" creationId="{1FC93856-0A85-4A2E-9E1B-A7662D9A4FD7}"/>
          </ac:picMkLst>
        </pc:picChg>
        <pc:picChg chg="add del mod">
          <ac:chgData name="Katie Briggs" userId="0a22018ce9731d8e" providerId="LiveId" clId="{8ABFB868-B3CF-460A-A5EF-40EBF07C8B5A}" dt="2020-05-31T03:04:52.429" v="2191" actId="478"/>
          <ac:picMkLst>
            <pc:docMk/>
            <pc:sldMk cId="3534860573" sldId="268"/>
            <ac:picMk id="7" creationId="{7B567881-26E6-49F6-9CB1-002957E2DA4C}"/>
          </ac:picMkLst>
        </pc:picChg>
        <pc:picChg chg="add mod">
          <ac:chgData name="Katie Briggs" userId="0a22018ce9731d8e" providerId="LiveId" clId="{8ABFB868-B3CF-460A-A5EF-40EBF07C8B5A}" dt="2020-05-31T03:05:51.701" v="2195" actId="962"/>
          <ac:picMkLst>
            <pc:docMk/>
            <pc:sldMk cId="3534860573" sldId="268"/>
            <ac:picMk id="9" creationId="{966EE0BB-9041-44A6-82A7-7286FD8B90DD}"/>
          </ac:picMkLst>
        </pc:picChg>
      </pc:sldChg>
      <pc:sldChg chg="new del">
        <pc:chgData name="Katie Briggs" userId="0a22018ce9731d8e" providerId="LiveId" clId="{8ABFB868-B3CF-460A-A5EF-40EBF07C8B5A}" dt="2020-05-31T03:07:48.211" v="2197" actId="2696"/>
        <pc:sldMkLst>
          <pc:docMk/>
          <pc:sldMk cId="1047741787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zamil/who-suicide-statistics#who_suicide_statistic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52F5-F5A9-433E-98F5-169EEF623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173202"/>
          </a:xfrm>
        </p:spPr>
        <p:txBody>
          <a:bodyPr>
            <a:normAutofit fontScale="90000"/>
          </a:bodyPr>
          <a:lstStyle/>
          <a:p>
            <a:r>
              <a:rPr lang="en-US" dirty="0"/>
              <a:t>DSC530-T302</a:t>
            </a:r>
            <a:br>
              <a:rPr lang="en-US" dirty="0"/>
            </a:br>
            <a:r>
              <a:rPr lang="en-US" cap="none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10990-CE08-47B4-BEA2-45A71120A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Katie Briggs</a:t>
            </a:r>
          </a:p>
        </p:txBody>
      </p:sp>
    </p:spTree>
    <p:extLst>
      <p:ext uri="{BB962C8B-B14F-4D97-AF65-F5344CB8AC3E}">
        <p14:creationId xmlns:p14="http://schemas.microsoft.com/office/powerpoint/2010/main" val="342526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45F-6638-4884-9017-63628E8E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PMF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203D0B-016F-4489-B5B3-9CE43E56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I created a random number </a:t>
            </a:r>
            <a:r>
              <a:rPr lang="en-US" dirty="0" err="1"/>
              <a:t>dataframe</a:t>
            </a:r>
            <a:r>
              <a:rPr lang="en-US" dirty="0"/>
              <a:t> with </a:t>
            </a:r>
            <a:r>
              <a:rPr lang="en-US" dirty="0" err="1"/>
              <a:t>integars</a:t>
            </a:r>
            <a:r>
              <a:rPr lang="en-US" dirty="0"/>
              <a:t> between 0 and 444. Then calculated the PMF to compare the scenario of Country.  </a:t>
            </a:r>
          </a:p>
          <a:p>
            <a:r>
              <a:rPr lang="en-US" dirty="0"/>
              <a:t>The findings are off by 10. </a:t>
            </a:r>
          </a:p>
          <a:p>
            <a:r>
              <a:rPr lang="en-US" dirty="0"/>
              <a:t>The </a:t>
            </a:r>
            <a:r>
              <a:rPr lang="en-US" dirty="0" err="1"/>
              <a:t>pmf</a:t>
            </a:r>
            <a:r>
              <a:rPr lang="en-US" dirty="0"/>
              <a:t> created 10 more suicides in a country.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AC94260-BA1A-452B-AB0A-963D3B8E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79365"/>
            <a:ext cx="6227064" cy="41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24A8-5A80-4568-AD73-EE464AFB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CDF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D30AA-693F-4A81-A846-3A1608A52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chose to do the CDF of the Country Variable. </a:t>
            </a:r>
          </a:p>
          <a:p>
            <a:r>
              <a:rPr lang="en-US" dirty="0">
                <a:solidFill>
                  <a:schemeClr val="bg1"/>
                </a:solidFill>
              </a:rPr>
              <a:t>The line is not as curved and is pretty much a straight line going up.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According to our text, it indicates that the distribution is uniform. </a:t>
            </a:r>
          </a:p>
        </p:txBody>
      </p:sp>
      <p:pic>
        <p:nvPicPr>
          <p:cNvPr id="5" name="Content Placeholder 4" descr="A picture containing smoke&#10;&#10;Description automatically generated">
            <a:extLst>
              <a:ext uri="{FF2B5EF4-FFF2-40B4-BE49-F238E27FC236}">
                <a16:creationId xmlns:a16="http://schemas.microsoft.com/office/drawing/2014/main" id="{56CEE1ED-84C3-41B7-A7DE-9EB481F8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98922"/>
            <a:ext cx="6250769" cy="38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90BE-238A-47FA-B220-235E9A5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Pareto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21158A-B5E0-49BC-A950-3A4219D3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I did random numbers from the country variable and created a GPD.</a:t>
            </a:r>
          </a:p>
          <a:p>
            <a:r>
              <a:rPr lang="en-US" dirty="0"/>
              <a:t>It demonstrates the tail of suicides committed in the countries.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8B3D54-DCBD-43C2-A3B9-A6DFE2FC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48980"/>
            <a:ext cx="6227064" cy="41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0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724E8-502C-4959-B15B-C377FA05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Scatter Plots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3E4E08-23B2-4069-B213-DF7F7C69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chose to create a scatter plot of Number of Suicides and Year of Suicides.  Here I can see that 1995 and 2003 were high percentages of suicides occurred. </a:t>
            </a:r>
          </a:p>
          <a:p>
            <a:r>
              <a:rPr lang="en-US" dirty="0">
                <a:solidFill>
                  <a:schemeClr val="bg1"/>
                </a:solidFill>
              </a:rPr>
              <a:t>I can see from the scatter plot about Age of Suicides that 34 to 54 have that largest bracket of suicides.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C93856-0A85-4A2E-9E1B-A7662D9A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836438"/>
            <a:ext cx="3419524" cy="223420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66EE0BB-9041-44A6-82A7-7286FD8B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84" y="3526012"/>
            <a:ext cx="3914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6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864-FB88-4F15-8848-9703774D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Data Set</a:t>
            </a:r>
            <a:br>
              <a:rPr lang="en-US" cap="none" dirty="0"/>
            </a:br>
            <a:r>
              <a:rPr lang="en-US" cap="none" dirty="0"/>
              <a:t>Suicide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138F-A20A-4265-9C6C-A624B043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/>
              <a:t>The dataset that I was from the World Health Organization’s Suicide Statistics.</a:t>
            </a:r>
          </a:p>
          <a:p>
            <a:r>
              <a:rPr lang="en-US" sz="2600" dirty="0"/>
              <a:t>There are six variables:</a:t>
            </a:r>
          </a:p>
          <a:p>
            <a:pPr lvl="1"/>
            <a:r>
              <a:rPr lang="en-US" sz="2200" dirty="0"/>
              <a:t>Two variables are discrete, and four variables are continuous. </a:t>
            </a:r>
          </a:p>
          <a:p>
            <a:pPr lvl="1"/>
            <a:r>
              <a:rPr lang="en-US" sz="2200" dirty="0"/>
              <a:t>Country, where the documented suicide took place.</a:t>
            </a:r>
          </a:p>
          <a:p>
            <a:pPr lvl="1"/>
            <a:r>
              <a:rPr lang="en-US" sz="2200" dirty="0"/>
              <a:t>Year, 1979 to 2016 when the suicide took place. </a:t>
            </a:r>
          </a:p>
          <a:p>
            <a:pPr lvl="1"/>
            <a:r>
              <a:rPr lang="en-US" sz="2200" dirty="0"/>
              <a:t>Sex, male and female</a:t>
            </a:r>
          </a:p>
          <a:p>
            <a:pPr lvl="1"/>
            <a:r>
              <a:rPr lang="en-US" sz="2200" dirty="0"/>
              <a:t>Age, age group of the person that committed suicide</a:t>
            </a:r>
          </a:p>
          <a:p>
            <a:pPr lvl="1"/>
            <a:r>
              <a:rPr lang="en-US" sz="2200" dirty="0"/>
              <a:t>Suicide No, Number of Suicides</a:t>
            </a:r>
          </a:p>
          <a:p>
            <a:pPr lvl="1"/>
            <a:r>
              <a:rPr lang="en-US" sz="2200" dirty="0"/>
              <a:t>Population, all living people within the country</a:t>
            </a:r>
          </a:p>
          <a:p>
            <a:pPr lvl="1"/>
            <a:endParaRPr lang="en-US" dirty="0"/>
          </a:p>
          <a:p>
            <a:r>
              <a:rPr lang="en-US" sz="2200" dirty="0"/>
              <a:t>Data set can be found:  </a:t>
            </a:r>
            <a:r>
              <a:rPr lang="en-US" sz="2200" u="sng" dirty="0">
                <a:hlinkClick r:id="rId2"/>
              </a:rPr>
              <a:t>https://www.kaggle.com/szamil/who-suicide-statistics#who_suicide_statistics.csv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23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2D9A-E24B-4D9D-AD91-EBDB008E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Country Variable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758455-D876-424B-AB55-9DE426C3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The highest numbers were led by:</a:t>
            </a:r>
          </a:p>
          <a:p>
            <a:r>
              <a:rPr lang="en-US" dirty="0"/>
              <a:t>1) United Stated</a:t>
            </a:r>
          </a:p>
          <a:p>
            <a:r>
              <a:rPr lang="en-US" dirty="0"/>
              <a:t>2) Romania</a:t>
            </a:r>
          </a:p>
          <a:p>
            <a:r>
              <a:rPr lang="en-US" dirty="0"/>
              <a:t>3) Sweden</a:t>
            </a:r>
          </a:p>
          <a:p>
            <a:pPr lvl="1"/>
            <a:r>
              <a:rPr lang="en-US" dirty="0"/>
              <a:t>Note:  Assisted suicides are legal in Sweden.</a:t>
            </a:r>
          </a:p>
          <a:p>
            <a:r>
              <a:rPr lang="en-US" dirty="0"/>
              <a:t>4) Iceland</a:t>
            </a:r>
          </a:p>
          <a:p>
            <a:r>
              <a:rPr lang="en-US" dirty="0"/>
              <a:t>5) United Kingdom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2A9B5B-D609-4C5D-B372-9EBAC732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40" y="1293275"/>
            <a:ext cx="588031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2F05-3F97-432C-ABC5-F4B52569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Year Variable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7601A9-83AC-49B6-9D79-D6116708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The highest amount of suicides happened in:</a:t>
            </a:r>
          </a:p>
          <a:p>
            <a:r>
              <a:rPr lang="en-US" dirty="0"/>
              <a:t>1) 2009</a:t>
            </a:r>
          </a:p>
          <a:p>
            <a:r>
              <a:rPr lang="en-US" dirty="0"/>
              <a:t>2) 2002</a:t>
            </a:r>
          </a:p>
          <a:p>
            <a:r>
              <a:rPr lang="en-US" dirty="0"/>
              <a:t>3) 2001</a:t>
            </a:r>
          </a:p>
          <a:p>
            <a:r>
              <a:rPr lang="en-US" dirty="0"/>
              <a:t>4) 2008</a:t>
            </a:r>
          </a:p>
          <a:p>
            <a:r>
              <a:rPr lang="en-US" dirty="0"/>
              <a:t>5) 2003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5F4C686-D8B3-451B-B933-4F82F90D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692810"/>
            <a:ext cx="4782312" cy="34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EFF8C-DF14-435D-A1CB-9A8C540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 and Sex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0AF3BC-32CB-4371-B6B1-8F9C6E9A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Ages were entered in group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 to 14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15 to 24 – This was the most common age group for suicide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25 to 34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35 to 54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55 to 74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75+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Sex was grouped by Male and Female.</a:t>
            </a: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C824C2-F350-4516-9742-BB42A741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689407"/>
            <a:ext cx="3419524" cy="25282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6DC53-8374-4F1E-8CF6-9B684A7A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3609231"/>
            <a:ext cx="3419524" cy="24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2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316ED-218B-44B6-A89F-EE3455B6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Suicide Numbers and</a:t>
            </a:r>
            <a:br>
              <a:rPr lang="en-US" dirty="0"/>
            </a:br>
            <a:r>
              <a:rPr lang="en-US" dirty="0"/>
              <a:t>Population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0BC1A6-ED20-4309-989B-1224812F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77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Suicide Numbers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41.5k were valid suicides that were documented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2286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Population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   Max of 43 million people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FFB8D5-FD34-4A3F-B09F-F12BF9DF6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8" r="1" b="6536"/>
          <a:stretch/>
        </p:blipFill>
        <p:spPr>
          <a:xfrm>
            <a:off x="6876939" y="-2"/>
            <a:ext cx="5315061" cy="3429002"/>
          </a:xfrm>
          <a:prstGeom prst="rect">
            <a:avLst/>
          </a:prstGeom>
        </p:spPr>
      </p:pic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BA3A3D-25CB-4D1D-BFEA-1D21EA18F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5779"/>
          <a:stretch/>
        </p:blipFill>
        <p:spPr>
          <a:xfrm>
            <a:off x="6876939" y="3429001"/>
            <a:ext cx="53150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C583C-0B0F-4B60-87F1-D95B28C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Mean, Variance and Standard Deviation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C25D-0C9F-4FFF-A9E6-08B8DD9A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Mean, Var, and Std for Country are as follows:</a:t>
            </a:r>
          </a:p>
          <a:p>
            <a:pPr marL="0" indent="0">
              <a:buNone/>
            </a:pPr>
            <a:r>
              <a:rPr lang="en-US" dirty="0"/>
              <a:t>Mean = 310.468085106383, </a:t>
            </a:r>
          </a:p>
          <a:p>
            <a:pPr marL="0" indent="0">
              <a:buNone/>
            </a:pPr>
            <a:r>
              <a:rPr lang="en-US" dirty="0"/>
              <a:t>Var = 20741.86504559269, </a:t>
            </a:r>
          </a:p>
          <a:p>
            <a:pPr marL="0" indent="0">
              <a:buNone/>
            </a:pPr>
            <a:r>
              <a:rPr lang="en-US" dirty="0"/>
              <a:t>Std = 144.02036330183552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Mean, Var, and Std for Year are as follows:</a:t>
            </a:r>
          </a:p>
          <a:p>
            <a:pPr marL="0" indent="0">
              <a:buNone/>
            </a:pPr>
            <a:r>
              <a:rPr lang="en-US" dirty="0"/>
              <a:t>Mean = 1152.0 </a:t>
            </a:r>
          </a:p>
          <a:p>
            <a:pPr marL="0" indent="0">
              <a:buNone/>
            </a:pPr>
            <a:r>
              <a:rPr lang="en-US" dirty="0"/>
              <a:t>Var = 57467.67567567567</a:t>
            </a:r>
          </a:p>
          <a:p>
            <a:pPr marL="0" indent="0">
              <a:buNone/>
            </a:pPr>
            <a:r>
              <a:rPr lang="en-US" dirty="0"/>
              <a:t>Std = 239.72416581495423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C583C-0B0F-4B60-87F1-D95B28C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Mean, Variance and Standard Deviation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C25D-0C9F-4FFF-A9E6-08B8DD9A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Mean, Var, and Std for Sex are as follows:</a:t>
            </a:r>
          </a:p>
          <a:p>
            <a:pPr marL="0" indent="0">
              <a:buNone/>
            </a:pPr>
            <a:r>
              <a:rPr lang="en-US" dirty="0"/>
              <a:t>Mean = 21888.0</a:t>
            </a:r>
          </a:p>
          <a:p>
            <a:pPr marL="0" indent="0">
              <a:buNone/>
            </a:pPr>
            <a:r>
              <a:rPr lang="en-US" dirty="0"/>
              <a:t>Var = 0.0</a:t>
            </a:r>
          </a:p>
          <a:p>
            <a:pPr marL="0" indent="0">
              <a:buNone/>
            </a:pPr>
            <a:r>
              <a:rPr lang="en-US" dirty="0"/>
              <a:t>Std = 0.0</a:t>
            </a:r>
          </a:p>
          <a:p>
            <a:pPr marL="0" indent="0">
              <a:buNone/>
            </a:pPr>
            <a:r>
              <a:rPr lang="en-US" dirty="0"/>
              <a:t>The Mean, Var, and Std for Age are as follows:</a:t>
            </a:r>
          </a:p>
          <a:p>
            <a:pPr marL="0" indent="0">
              <a:buNone/>
            </a:pPr>
            <a:r>
              <a:rPr lang="en-US" dirty="0"/>
              <a:t>Mean = 7296.0</a:t>
            </a:r>
          </a:p>
          <a:p>
            <a:pPr marL="0" indent="0">
              <a:buNone/>
            </a:pPr>
            <a:r>
              <a:rPr lang="en-US" dirty="0"/>
              <a:t>Var = 0.0, </a:t>
            </a:r>
          </a:p>
          <a:p>
            <a:pPr marL="0" indent="0">
              <a:buNone/>
            </a:pPr>
            <a:r>
              <a:rPr lang="en-US" dirty="0"/>
              <a:t>Std = 0.0</a:t>
            </a:r>
          </a:p>
        </p:txBody>
      </p:sp>
    </p:spTree>
    <p:extLst>
      <p:ext uri="{BB962C8B-B14F-4D97-AF65-F5344CB8AC3E}">
        <p14:creationId xmlns:p14="http://schemas.microsoft.com/office/powerpoint/2010/main" val="202914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C583C-0B0F-4B60-87F1-D95B28C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Mean, Variance and Standard Deviation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C25D-0C9F-4FFF-A9E6-08B8DD9A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Mean, Var, and Std for Suicide Number are as follows:</a:t>
            </a:r>
          </a:p>
          <a:p>
            <a:pPr marL="0" indent="0">
              <a:buNone/>
            </a:pPr>
            <a:r>
              <a:rPr lang="en-US" dirty="0"/>
              <a:t>Mean = 18.610488570147915</a:t>
            </a:r>
          </a:p>
          <a:p>
            <a:pPr marL="0" indent="0">
              <a:buNone/>
            </a:pPr>
            <a:r>
              <a:rPr lang="en-US" dirty="0"/>
              <a:t>Var = 46128.08005137324,</a:t>
            </a:r>
          </a:p>
          <a:p>
            <a:pPr marL="0" indent="0">
              <a:buNone/>
            </a:pPr>
            <a:r>
              <a:rPr lang="en-US" dirty="0"/>
              <a:t>Std = 214.77448650008046</a:t>
            </a:r>
          </a:p>
          <a:p>
            <a:pPr marL="0" indent="0">
              <a:buNone/>
            </a:pPr>
            <a:r>
              <a:rPr lang="en-US" dirty="0"/>
              <a:t>The Mean, Var, and Std for Populations are as follows:</a:t>
            </a:r>
          </a:p>
          <a:p>
            <a:pPr marL="0" indent="0">
              <a:buNone/>
            </a:pPr>
            <a:r>
              <a:rPr lang="en-US" dirty="0"/>
              <a:t>Mean = 1.1811708129103857</a:t>
            </a:r>
          </a:p>
          <a:p>
            <a:pPr marL="0" indent="0">
              <a:buNone/>
            </a:pPr>
            <a:r>
              <a:rPr lang="en-US" dirty="0"/>
              <a:t>Var = 0.6375935363618169</a:t>
            </a:r>
          </a:p>
          <a:p>
            <a:pPr marL="0" indent="0">
              <a:buNone/>
            </a:pPr>
            <a:r>
              <a:rPr lang="en-US" dirty="0"/>
              <a:t>Std = 0.7984945437270169</a:t>
            </a:r>
          </a:p>
        </p:txBody>
      </p:sp>
    </p:spTree>
    <p:extLst>
      <p:ext uri="{BB962C8B-B14F-4D97-AF65-F5344CB8AC3E}">
        <p14:creationId xmlns:p14="http://schemas.microsoft.com/office/powerpoint/2010/main" val="15225026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567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DSC530-T302 Exploratory Data Analysis</vt:lpstr>
      <vt:lpstr>The Data Set Suicide Statistics</vt:lpstr>
      <vt:lpstr>Country Variable</vt:lpstr>
      <vt:lpstr>Year Variable</vt:lpstr>
      <vt:lpstr>Age and Sex </vt:lpstr>
      <vt:lpstr>Suicide Numbers and Population</vt:lpstr>
      <vt:lpstr>Mean, Variance and Standard Deviation </vt:lpstr>
      <vt:lpstr>Mean, Variance and Standard Deviation Cont. </vt:lpstr>
      <vt:lpstr>Mean, Variance and Standard Deviation Cont. </vt:lpstr>
      <vt:lpstr>PMF</vt:lpstr>
      <vt:lpstr>CDF</vt:lpstr>
      <vt:lpstr>Pareto Distribution</vt:lpstr>
      <vt:lpstr>Scatter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DSC530-T302 Exploratory Data Analysis</dc:title>
  <dc:creator>Katie Briggs</dc:creator>
  <cp:lastModifiedBy>Katie Briggs</cp:lastModifiedBy>
  <cp:revision>1</cp:revision>
  <dcterms:created xsi:type="dcterms:W3CDTF">2020-05-31T00:10:50Z</dcterms:created>
  <dcterms:modified xsi:type="dcterms:W3CDTF">2020-05-31T03:08:15Z</dcterms:modified>
</cp:coreProperties>
</file>