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57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01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93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5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126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25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30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822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85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0472-5513-4F45-BB96-C74CC9EF536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90D8BB-78CA-4D35-982E-916D3F0C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Graphic 6" descr="Pen pointing to a graph on a screen">
            <a:extLst>
              <a:ext uri="{FF2B5EF4-FFF2-40B4-BE49-F238E27FC236}">
                <a16:creationId xmlns:a16="http://schemas.microsoft.com/office/drawing/2014/main" id="{98029557-9BD9-48B6-9030-DCC07BB63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6" r="-1" b="206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567A4-CAF8-47D0-9441-0CF72D161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Predicting Individual Tax Returns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3CB97-98B0-46A5-AF52-6F424F8E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Aldana, Mario</a:t>
            </a:r>
          </a:p>
          <a:p>
            <a:r>
              <a:rPr lang="en-US" sz="2000" dirty="0"/>
              <a:t>Briggs, Katie</a:t>
            </a:r>
          </a:p>
          <a:p>
            <a:r>
              <a:rPr lang="en-US" sz="2000" dirty="0"/>
              <a:t>Sarkar, </a:t>
            </a:r>
            <a:r>
              <a:rPr lang="en-US" sz="2000" dirty="0" err="1"/>
              <a:t>Shefers</a:t>
            </a:r>
            <a:r>
              <a:rPr lang="en-US" sz="2000" dirty="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A063B9-609F-4738-BCDC-6E6E67C7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3C3C974A-9807-47A0-891F-8C754CFA9B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1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0278"/>
    </mc:Choice>
    <mc:Fallback>
      <p:transition spd="slow" advTm="10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79268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A9CC600D-86F3-4B9A-AD13-3908AD1ED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9F5BC-8357-4970-A2D2-610F360A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143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Statement:</a:t>
            </a:r>
          </a:p>
        </p:txBody>
      </p:sp>
      <p:pic>
        <p:nvPicPr>
          <p:cNvPr id="43" name="Picture 32">
            <a:extLst>
              <a:ext uri="{FF2B5EF4-FFF2-40B4-BE49-F238E27FC236}">
                <a16:creationId xmlns:a16="http://schemas.microsoft.com/office/drawing/2014/main" id="{3F661271-B15B-4043-B708-1BD7F1D2C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509892" y="3682213"/>
            <a:ext cx="4288809" cy="1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9FBA-3B38-451D-A2FA-6532FE1C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600199"/>
            <a:ext cx="6078218" cy="4297680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</a:rPr>
              <a:t>L</a:t>
            </a:r>
            <a:r>
              <a:rPr lang="en-US" sz="1900" b="0" i="0" dirty="0">
                <a:effectLst/>
                <a:latin typeface="Times New Roman" panose="02020603050405020304" pitchFamily="18" charset="0"/>
              </a:rPr>
              <a:t>ook at past trends of individual tax returns for zip codes located throughout the United States and utilize the data to predict the upcoming tax cycle returns.</a:t>
            </a:r>
            <a:endParaRPr lang="en-US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b="0" i="0" dirty="0">
                <a:effectLst/>
                <a:latin typeface="Times New Roman" panose="02020603050405020304" pitchFamily="18" charset="0"/>
              </a:rPr>
              <a:t>By forecasting the individual tax revenue, the resources that use these funds know exactly what they can afford or have insight into the health of the economy.</a:t>
            </a:r>
            <a:endParaRPr lang="en-US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behind this course project is to use predictive analytics to predict the upcoming years for individual tax cycle.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FF537AA8-052F-495B-8526-309365811E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713"/>
    </mc:Choice>
    <mc:Fallback>
      <p:transition spd="slow" advTm="1127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71FDA42E4C684EB781C961F9F74D74" ma:contentTypeVersion="9" ma:contentTypeDescription="Create a new document." ma:contentTypeScope="" ma:versionID="9fbe938e02954ce844fde763b0e6ddee">
  <xsd:schema xmlns:xsd="http://www.w3.org/2001/XMLSchema" xmlns:xs="http://www.w3.org/2001/XMLSchema" xmlns:p="http://schemas.microsoft.com/office/2006/metadata/properties" xmlns:ns2="f2702871-03ca-484b-b163-d238ea1d9a56" targetNamespace="http://schemas.microsoft.com/office/2006/metadata/properties" ma:root="true" ma:fieldsID="0937f3b99ea996e77cbbcfc7be2d3510" ns2:_="">
    <xsd:import namespace="f2702871-03ca-484b-b163-d238ea1d9a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02871-03ca-484b-b163-d238ea1d9a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994928-8B56-4B53-AE79-9F7BE06AE67B}"/>
</file>

<file path=customXml/itemProps2.xml><?xml version="1.0" encoding="utf-8"?>
<ds:datastoreItem xmlns:ds="http://schemas.openxmlformats.org/officeDocument/2006/customXml" ds:itemID="{5E54BC37-2CCC-4BD8-AED8-0997F2A13070}"/>
</file>

<file path=customXml/itemProps3.xml><?xml version="1.0" encoding="utf-8"?>
<ds:datastoreItem xmlns:ds="http://schemas.openxmlformats.org/officeDocument/2006/customXml" ds:itemID="{9505324C-FEA2-4D2F-A29D-3D09D8D4D644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</Words>
  <Application>Microsoft Office PowerPoint</Application>
  <PresentationFormat>Widescreen</PresentationFormat>
  <Paragraphs>11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Gallery</vt:lpstr>
      <vt:lpstr>Predicting Individual Tax Returns</vt:lpstr>
      <vt:lpstr>Problem Statement: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Individual Tax Returns</dc:title>
  <dc:creator>shefers sarkar</dc:creator>
  <cp:lastModifiedBy>shefers sarkar</cp:lastModifiedBy>
  <cp:revision>1</cp:revision>
  <dcterms:created xsi:type="dcterms:W3CDTF">2020-11-18T02:31:59Z</dcterms:created>
  <dcterms:modified xsi:type="dcterms:W3CDTF">2020-11-18T02:33:06Z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0x0101008471FDA42E4C684EB781C961F9F74D74</vt:lpwstr>
  </property>
</Properties>
</file>