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igerianDiseaseDeathAnalysis/DiseaseDeathAnalysi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FBE582F-869A-4FAF-9653-3B3DEF45B8F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Nigerian Disease Death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1433923-5FEB-4116-99D9-31B72921A68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10/31/2022 2:25:47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Diseases" id="2" name="slide2">
            <a:extLst>
              <a:ext uri="{FF2B5EF4-FFF2-40B4-BE49-F238E27FC236}">
                <a16:creationId xmlns:a16="http://schemas.microsoft.com/office/drawing/2014/main" id="{38DAA849-8BEB-4F4E-BE5F-5B4BDA0648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" y="2476500"/>
            <a:ext cx="1187196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 the years Performance" id="3" name="slide3">
            <a:extLst>
              <a:ext uri="{FF2B5EF4-FFF2-40B4-BE49-F238E27FC236}">
                <a16:creationId xmlns:a16="http://schemas.microsoft.com/office/drawing/2014/main" id="{D03836C2-4995-4943-8248-92E74B420D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76" y="0"/>
            <a:ext cx="3178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rrheal vs Malaria" id="4" name="slide4">
            <a:extLst>
              <a:ext uri="{FF2B5EF4-FFF2-40B4-BE49-F238E27FC236}">
                <a16:creationId xmlns:a16="http://schemas.microsoft.com/office/drawing/2014/main" id="{5ACE0101-BD8C-4796-B482-5DBA8CD067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573" y="0"/>
            <a:ext cx="3134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RI VS ND" id="5" name="slide5">
            <a:extLst>
              <a:ext uri="{FF2B5EF4-FFF2-40B4-BE49-F238E27FC236}">
                <a16:creationId xmlns:a16="http://schemas.microsoft.com/office/drawing/2014/main" id="{C9909CEA-C306-408D-95FE-5595802659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433" y="0"/>
            <a:ext cx="3265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2022-10-31T14:25:47Z</dcterms:created>
  <dcterms:modified xsi:type="dcterms:W3CDTF">2022-10-31T14:25:47Z</dcterms:modified>
</cp:coreProperties>
</file>