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0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C7383-18EA-43B5-A468-9EA4BB32B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D44BA4-8CD2-4CBE-88C4-736CC36EB1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prototype  </a:t>
            </a:r>
            <a:r>
              <a:rPr lang="en-US" dirty="0"/>
              <a:t>screen designs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Bright PHIRI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Taxpayer selection and delete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846263"/>
            <a:ext cx="8027264" cy="4022725"/>
          </a:xfrm>
        </p:spPr>
      </p:pic>
    </p:spTree>
    <p:extLst>
      <p:ext uri="{BB962C8B-B14F-4D97-AF65-F5344CB8AC3E}">
        <p14:creationId xmlns:p14="http://schemas.microsoft.com/office/powerpoint/2010/main" val="19810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Officer 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1846263"/>
            <a:ext cx="8052664" cy="4022725"/>
          </a:xfrm>
        </p:spPr>
      </p:pic>
    </p:spTree>
    <p:extLst>
      <p:ext uri="{BB962C8B-B14F-4D97-AF65-F5344CB8AC3E}">
        <p14:creationId xmlns:p14="http://schemas.microsoft.com/office/powerpoint/2010/main" val="31985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Officer 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1846263"/>
            <a:ext cx="7531964" cy="4022725"/>
          </a:xfrm>
        </p:spPr>
      </p:pic>
    </p:spTree>
    <p:extLst>
      <p:ext uri="{BB962C8B-B14F-4D97-AF65-F5344CB8AC3E}">
        <p14:creationId xmlns:p14="http://schemas.microsoft.com/office/powerpoint/2010/main" val="15392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086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Taxpayers Registration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846263"/>
            <a:ext cx="7989164" cy="4148137"/>
          </a:xfrm>
        </p:spPr>
      </p:pic>
    </p:spTree>
    <p:extLst>
      <p:ext uri="{BB962C8B-B14F-4D97-AF65-F5344CB8AC3E}">
        <p14:creationId xmlns:p14="http://schemas.microsoft.com/office/powerpoint/2010/main" val="13047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46263"/>
            <a:ext cx="8166099" cy="4148137"/>
          </a:xfrm>
        </p:spPr>
      </p:pic>
    </p:spTree>
    <p:extLst>
      <p:ext uri="{BB962C8B-B14F-4D97-AF65-F5344CB8AC3E}">
        <p14:creationId xmlns:p14="http://schemas.microsoft.com/office/powerpoint/2010/main" val="35262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Taxpayers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846263"/>
            <a:ext cx="8369300" cy="4022725"/>
          </a:xfrm>
        </p:spPr>
      </p:pic>
    </p:spTree>
    <p:extLst>
      <p:ext uri="{BB962C8B-B14F-4D97-AF65-F5344CB8AC3E}">
        <p14:creationId xmlns:p14="http://schemas.microsoft.com/office/powerpoint/2010/main" val="387050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Taxpayer edit and update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846263"/>
            <a:ext cx="8267699" cy="4022725"/>
          </a:xfrm>
        </p:spPr>
      </p:pic>
    </p:spTree>
    <p:extLst>
      <p:ext uri="{BB962C8B-B14F-4D97-AF65-F5344CB8AC3E}">
        <p14:creationId xmlns:p14="http://schemas.microsoft.com/office/powerpoint/2010/main" val="285533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846263"/>
            <a:ext cx="8217764" cy="4022725"/>
          </a:xfrm>
        </p:spPr>
      </p:pic>
    </p:spTree>
    <p:extLst>
      <p:ext uri="{BB962C8B-B14F-4D97-AF65-F5344CB8AC3E}">
        <p14:creationId xmlns:p14="http://schemas.microsoft.com/office/powerpoint/2010/main" val="288256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846263"/>
            <a:ext cx="7747865" cy="4022725"/>
          </a:xfrm>
        </p:spPr>
      </p:pic>
    </p:spTree>
    <p:extLst>
      <p:ext uri="{BB962C8B-B14F-4D97-AF65-F5344CB8AC3E}">
        <p14:creationId xmlns:p14="http://schemas.microsoft.com/office/powerpoint/2010/main" val="3696496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38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System prototype  screen designs  </vt:lpstr>
      <vt:lpstr>Field Officer Login Page</vt:lpstr>
      <vt:lpstr>Conti..</vt:lpstr>
      <vt:lpstr>Taxpayers Registration Page</vt:lpstr>
      <vt:lpstr>Conti..</vt:lpstr>
      <vt:lpstr>All Taxpayers page </vt:lpstr>
      <vt:lpstr>Taxpayer edit and update page</vt:lpstr>
      <vt:lpstr>Conti..</vt:lpstr>
      <vt:lpstr>Conti..</vt:lpstr>
      <vt:lpstr>Taxpayer selection and delete page</vt:lpstr>
      <vt:lpstr>Field Officer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 screen designs</dc:title>
  <dc:creator>Bright</dc:creator>
  <cp:lastModifiedBy>Bright</cp:lastModifiedBy>
  <cp:revision>2</cp:revision>
  <dcterms:created xsi:type="dcterms:W3CDTF">2021-11-19T05:10:59Z</dcterms:created>
  <dcterms:modified xsi:type="dcterms:W3CDTF">2021-11-19T05:25:59Z</dcterms:modified>
</cp:coreProperties>
</file>