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365" r:id="rId5"/>
    <p:sldId id="3117" r:id="rId6"/>
    <p:sldId id="3118" r:id="rId7"/>
    <p:sldId id="3119" r:id="rId8"/>
    <p:sldId id="3120" r:id="rId9"/>
    <p:sldId id="260" r:id="rId10"/>
    <p:sldId id="3121" r:id="rId11"/>
    <p:sldId id="261" r:id="rId12"/>
    <p:sldId id="3123" r:id="rId13"/>
    <p:sldId id="3128" r:id="rId14"/>
    <p:sldId id="3129" r:id="rId15"/>
    <p:sldId id="3130" r:id="rId16"/>
    <p:sldId id="3125" r:id="rId17"/>
    <p:sldId id="3113" r:id="rId18"/>
    <p:sldId id="3124" r:id="rId19"/>
    <p:sldId id="3114" r:id="rId20"/>
    <p:sldId id="3126" r:id="rId21"/>
    <p:sldId id="312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5D4F4-54B7-43D6-93D7-3B4368412644}" type="datetimeFigureOut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C3110-1021-479B-8FFF-E34CC801B0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804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EC3110-1021-479B-8FFF-E34CC801B0C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346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221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EC3110-1021-479B-8FFF-E34CC801B0C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442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492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775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290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712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687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EC3110-1021-479B-8FFF-E34CC801B0C5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842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815C5-96DE-40B5-9B8B-0CA5D919561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81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EC3110-1021-479B-8FFF-E34CC801B0C5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787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EC3110-1021-479B-8FFF-E34CC801B0C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9768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564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EC3110-1021-479B-8FFF-E34CC801B0C5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997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EC3110-1021-479B-8FFF-E34CC801B0C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663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569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934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157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071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652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EC3110-1021-479B-8FFF-E34CC801B0C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469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notesSlide" Target="../notesSlides/notesSlide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2ED14030-47DF-48C3-BEBF-EBA6DC1C3910}"/>
              </a:ext>
            </a:extLst>
          </p:cNvPr>
          <p:cNvGrpSpPr/>
          <p:nvPr/>
        </p:nvGrpSpPr>
        <p:grpSpPr>
          <a:xfrm>
            <a:off x="5843907" y="640080"/>
            <a:ext cx="5898597" cy="5289846"/>
            <a:chOff x="2526486" y="-2732207"/>
            <a:chExt cx="7139026" cy="640225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3201B99-D0B5-4E23-9044-ADF125F9D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5703" y="3244808"/>
              <a:ext cx="3480593" cy="368384"/>
            </a:xfrm>
            <a:prstGeom prst="rect">
              <a:avLst/>
            </a:prstGeom>
          </p:spPr>
        </p:pic>
        <p:pic>
          <p:nvPicPr>
            <p:cNvPr id="5" name="图片 4" descr="图片包含 游戏机&#10;&#10;描述已自动生成">
              <a:extLst>
                <a:ext uri="{FF2B5EF4-FFF2-40B4-BE49-F238E27FC236}">
                  <a16:creationId xmlns:a16="http://schemas.microsoft.com/office/drawing/2014/main" id="{DBF962A9-587E-41DF-9453-33F0869E8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6486" y="-2732207"/>
              <a:ext cx="7139026" cy="6402259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E1A23C7F-FFD1-4B0E-8EF4-B26115823AE1}"/>
              </a:ext>
            </a:extLst>
          </p:cNvPr>
          <p:cNvSpPr/>
          <p:nvPr/>
        </p:nvSpPr>
        <p:spPr>
          <a:xfrm>
            <a:off x="0" y="5869883"/>
            <a:ext cx="12192000" cy="1567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C5A030-76D3-49F7-ADF3-C40E3789873A}"/>
              </a:ext>
            </a:extLst>
          </p:cNvPr>
          <p:cNvSpPr/>
          <p:nvPr/>
        </p:nvSpPr>
        <p:spPr>
          <a:xfrm>
            <a:off x="0" y="6211442"/>
            <a:ext cx="12192000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578BB12-3F23-4EF5-8165-49F0E1E0B5C7}"/>
              </a:ext>
            </a:extLst>
          </p:cNvPr>
          <p:cNvSpPr/>
          <p:nvPr/>
        </p:nvSpPr>
        <p:spPr>
          <a:xfrm>
            <a:off x="900760" y="2510580"/>
            <a:ext cx="5250246" cy="441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4404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EB15A7-3FDF-4452-B3E4-DB471B953C8F}"/>
              </a:ext>
            </a:extLst>
          </p:cNvPr>
          <p:cNvSpPr/>
          <p:nvPr/>
        </p:nvSpPr>
        <p:spPr>
          <a:xfrm>
            <a:off x="846973" y="1888093"/>
            <a:ext cx="5474940" cy="2256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7200" spc="3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清青快租</a:t>
            </a:r>
            <a:endParaRPr lang="en-US" altLang="zh-CN" sz="7200" spc="3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6000" spc="3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项目汇报展示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DAC5A4-6A7D-4753-9F29-62133536301E}"/>
              </a:ext>
            </a:extLst>
          </p:cNvPr>
          <p:cNvSpPr/>
          <p:nvPr/>
        </p:nvSpPr>
        <p:spPr>
          <a:xfrm>
            <a:off x="680732" y="4435408"/>
            <a:ext cx="47136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汇报人：梁正昊 何志明 何志辉 陈子陵</a:t>
            </a:r>
          </a:p>
        </p:txBody>
      </p:sp>
    </p:spTree>
    <p:extLst>
      <p:ext uri="{BB962C8B-B14F-4D97-AF65-F5344CB8AC3E}">
        <p14:creationId xmlns:p14="http://schemas.microsoft.com/office/powerpoint/2010/main" val="190426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083413" y="2133600"/>
            <a:ext cx="2067411" cy="1849561"/>
            <a:chOff x="4083413" y="2133600"/>
            <a:chExt cx="2067411" cy="1849561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083413" y="2133600"/>
              <a:ext cx="1855332" cy="18495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896906" y="2882370"/>
              <a:ext cx="253918" cy="352022"/>
            </a:xfrm>
            <a:custGeom>
              <a:avLst/>
              <a:gdLst>
                <a:gd name="T0" fmla="*/ 0 w 176"/>
                <a:gd name="T1" fmla="*/ 0 h 244"/>
                <a:gd name="T2" fmla="*/ 176 w 176"/>
                <a:gd name="T3" fmla="*/ 122 h 244"/>
                <a:gd name="T4" fmla="*/ 0 w 176"/>
                <a:gd name="T5" fmla="*/ 244 h 244"/>
                <a:gd name="T6" fmla="*/ 0 w 176"/>
                <a:gd name="T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" h="244">
                  <a:moveTo>
                    <a:pt x="0" y="0"/>
                  </a:moveTo>
                  <a:lnTo>
                    <a:pt x="176" y="122"/>
                  </a:lnTo>
                  <a:lnTo>
                    <a:pt x="0" y="2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279623" y="2335580"/>
            <a:ext cx="1442715" cy="144560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274898" y="2133600"/>
            <a:ext cx="1853889" cy="2045770"/>
            <a:chOff x="6274898" y="2133600"/>
            <a:chExt cx="1853889" cy="204577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6274898" y="2133600"/>
              <a:ext cx="1853889" cy="18495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7023666" y="3925452"/>
              <a:ext cx="350580" cy="253918"/>
            </a:xfrm>
            <a:custGeom>
              <a:avLst/>
              <a:gdLst>
                <a:gd name="T0" fmla="*/ 243 w 243"/>
                <a:gd name="T1" fmla="*/ 0 h 176"/>
                <a:gd name="T2" fmla="*/ 122 w 243"/>
                <a:gd name="T3" fmla="*/ 176 h 176"/>
                <a:gd name="T4" fmla="*/ 0 w 243"/>
                <a:gd name="T5" fmla="*/ 0 h 176"/>
                <a:gd name="T6" fmla="*/ 243 w 243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176">
                  <a:moveTo>
                    <a:pt x="243" y="0"/>
                  </a:moveTo>
                  <a:lnTo>
                    <a:pt x="122" y="176"/>
                  </a:lnTo>
                  <a:lnTo>
                    <a:pt x="0" y="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481206" y="2335580"/>
            <a:ext cx="1441273" cy="144560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057047" y="4297673"/>
            <a:ext cx="2071740" cy="1853889"/>
            <a:chOff x="6057047" y="4297673"/>
            <a:chExt cx="2071740" cy="1853889"/>
          </a:xfrm>
        </p:grpSpPr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6274898" y="4297673"/>
              <a:ext cx="1853889" cy="18538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6057047" y="5046442"/>
              <a:ext cx="253918" cy="352022"/>
            </a:xfrm>
            <a:custGeom>
              <a:avLst/>
              <a:gdLst>
                <a:gd name="T0" fmla="*/ 176 w 176"/>
                <a:gd name="T1" fmla="*/ 244 h 244"/>
                <a:gd name="T2" fmla="*/ 0 w 176"/>
                <a:gd name="T3" fmla="*/ 122 h 244"/>
                <a:gd name="T4" fmla="*/ 176 w 176"/>
                <a:gd name="T5" fmla="*/ 0 h 244"/>
                <a:gd name="T6" fmla="*/ 176 w 176"/>
                <a:gd name="T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" h="244">
                  <a:moveTo>
                    <a:pt x="176" y="244"/>
                  </a:moveTo>
                  <a:lnTo>
                    <a:pt x="0" y="122"/>
                  </a:lnTo>
                  <a:lnTo>
                    <a:pt x="176" y="0"/>
                  </a:lnTo>
                  <a:lnTo>
                    <a:pt x="176" y="2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063215" y="4071167"/>
            <a:ext cx="1853889" cy="2080395"/>
            <a:chOff x="4063215" y="4071167"/>
            <a:chExt cx="1853889" cy="2080395"/>
          </a:xfrm>
        </p:grpSpPr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063215" y="4297673"/>
              <a:ext cx="1853889" cy="185388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4811985" y="4071167"/>
              <a:ext cx="352022" cy="252476"/>
            </a:xfrm>
            <a:custGeom>
              <a:avLst/>
              <a:gdLst>
                <a:gd name="T0" fmla="*/ 0 w 244"/>
                <a:gd name="T1" fmla="*/ 175 h 175"/>
                <a:gd name="T2" fmla="*/ 122 w 244"/>
                <a:gd name="T3" fmla="*/ 0 h 175"/>
                <a:gd name="T4" fmla="*/ 244 w 244"/>
                <a:gd name="T5" fmla="*/ 175 h 175"/>
                <a:gd name="T6" fmla="*/ 0 w 244"/>
                <a:gd name="T7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" h="175">
                  <a:moveTo>
                    <a:pt x="0" y="175"/>
                  </a:moveTo>
                  <a:lnTo>
                    <a:pt x="122" y="0"/>
                  </a:lnTo>
                  <a:lnTo>
                    <a:pt x="244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4269523" y="4499653"/>
            <a:ext cx="1441273" cy="144560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6481206" y="4522220"/>
            <a:ext cx="1441273" cy="144560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4" name="Inhaltsplatzhalter 4"/>
          <p:cNvSpPr txBox="1"/>
          <p:nvPr/>
        </p:nvSpPr>
        <p:spPr>
          <a:xfrm>
            <a:off x="8426559" y="5003645"/>
            <a:ext cx="3239259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Django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5" name="Inhaltsplatzhalter 4"/>
          <p:cNvSpPr txBox="1"/>
          <p:nvPr/>
        </p:nvSpPr>
        <p:spPr>
          <a:xfrm>
            <a:off x="4396119" y="3234392"/>
            <a:ext cx="120972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前端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6" name="Inhaltsplatzhalter 4"/>
          <p:cNvSpPr txBox="1"/>
          <p:nvPr/>
        </p:nvSpPr>
        <p:spPr>
          <a:xfrm>
            <a:off x="4385298" y="5476369"/>
            <a:ext cx="120972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Http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响应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7" name="Inhaltsplatzhalter 4"/>
          <p:cNvSpPr txBox="1"/>
          <p:nvPr/>
        </p:nvSpPr>
        <p:spPr>
          <a:xfrm>
            <a:off x="6596981" y="3234392"/>
            <a:ext cx="120972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发送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Http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请求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8" name="Inhaltsplatzhalter 4"/>
          <p:cNvSpPr txBox="1"/>
          <p:nvPr/>
        </p:nvSpPr>
        <p:spPr>
          <a:xfrm>
            <a:off x="6596981" y="5476369"/>
            <a:ext cx="120972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后端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906567" y="4770979"/>
            <a:ext cx="590550" cy="592137"/>
            <a:chOff x="9983788" y="1898650"/>
            <a:chExt cx="590550" cy="59213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0" name="Rectangle 542"/>
            <p:cNvSpPr>
              <a:spLocks noChangeArrowheads="1"/>
            </p:cNvSpPr>
            <p:nvPr/>
          </p:nvSpPr>
          <p:spPr bwMode="auto">
            <a:xfrm>
              <a:off x="10425113" y="1951038"/>
              <a:ext cx="25400" cy="2381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61" name="Rectangle 543"/>
            <p:cNvSpPr>
              <a:spLocks noChangeArrowheads="1"/>
            </p:cNvSpPr>
            <p:nvPr/>
          </p:nvSpPr>
          <p:spPr bwMode="auto">
            <a:xfrm>
              <a:off x="10361613" y="1951038"/>
              <a:ext cx="25400" cy="2381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62" name="Rectangle 544"/>
            <p:cNvSpPr>
              <a:spLocks noChangeArrowheads="1"/>
            </p:cNvSpPr>
            <p:nvPr/>
          </p:nvSpPr>
          <p:spPr bwMode="auto">
            <a:xfrm>
              <a:off x="10298113" y="1951038"/>
              <a:ext cx="25400" cy="2381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63" name="Freeform 545"/>
            <p:cNvSpPr/>
            <p:nvPr/>
          </p:nvSpPr>
          <p:spPr bwMode="auto">
            <a:xfrm>
              <a:off x="10133013" y="2090738"/>
              <a:ext cx="85725" cy="90487"/>
            </a:xfrm>
            <a:custGeom>
              <a:avLst/>
              <a:gdLst>
                <a:gd name="T0" fmla="*/ 493 w 493"/>
                <a:gd name="T1" fmla="*/ 0 h 515"/>
                <a:gd name="T2" fmla="*/ 493 w 493"/>
                <a:gd name="T3" fmla="*/ 92 h 515"/>
                <a:gd name="T4" fmla="*/ 100 w 493"/>
                <a:gd name="T5" fmla="*/ 257 h 515"/>
                <a:gd name="T6" fmla="*/ 493 w 493"/>
                <a:gd name="T7" fmla="*/ 422 h 515"/>
                <a:gd name="T8" fmla="*/ 493 w 493"/>
                <a:gd name="T9" fmla="*/ 515 h 515"/>
                <a:gd name="T10" fmla="*/ 0 w 493"/>
                <a:gd name="T11" fmla="*/ 293 h 515"/>
                <a:gd name="T12" fmla="*/ 0 w 493"/>
                <a:gd name="T13" fmla="*/ 207 h 515"/>
                <a:gd name="T14" fmla="*/ 493 w 493"/>
                <a:gd name="T15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3" h="515">
                  <a:moveTo>
                    <a:pt x="493" y="0"/>
                  </a:moveTo>
                  <a:lnTo>
                    <a:pt x="493" y="92"/>
                  </a:lnTo>
                  <a:lnTo>
                    <a:pt x="100" y="257"/>
                  </a:lnTo>
                  <a:lnTo>
                    <a:pt x="493" y="422"/>
                  </a:lnTo>
                  <a:lnTo>
                    <a:pt x="493" y="515"/>
                  </a:lnTo>
                  <a:lnTo>
                    <a:pt x="0" y="293"/>
                  </a:lnTo>
                  <a:lnTo>
                    <a:pt x="0" y="207"/>
                  </a:lnTo>
                  <a:lnTo>
                    <a:pt x="4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64" name="Freeform 546"/>
            <p:cNvSpPr/>
            <p:nvPr/>
          </p:nvSpPr>
          <p:spPr bwMode="auto">
            <a:xfrm>
              <a:off x="10229851" y="2065338"/>
              <a:ext cx="49213" cy="134937"/>
            </a:xfrm>
            <a:custGeom>
              <a:avLst/>
              <a:gdLst>
                <a:gd name="T0" fmla="*/ 214 w 285"/>
                <a:gd name="T1" fmla="*/ 0 h 771"/>
                <a:gd name="T2" fmla="*/ 285 w 285"/>
                <a:gd name="T3" fmla="*/ 0 h 771"/>
                <a:gd name="T4" fmla="*/ 71 w 285"/>
                <a:gd name="T5" fmla="*/ 771 h 771"/>
                <a:gd name="T6" fmla="*/ 0 w 285"/>
                <a:gd name="T7" fmla="*/ 771 h 771"/>
                <a:gd name="T8" fmla="*/ 214 w 285"/>
                <a:gd name="T9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771">
                  <a:moveTo>
                    <a:pt x="214" y="0"/>
                  </a:moveTo>
                  <a:lnTo>
                    <a:pt x="285" y="0"/>
                  </a:lnTo>
                  <a:lnTo>
                    <a:pt x="71" y="771"/>
                  </a:lnTo>
                  <a:lnTo>
                    <a:pt x="0" y="771"/>
                  </a:lnTo>
                  <a:lnTo>
                    <a:pt x="2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65" name="Freeform 547"/>
            <p:cNvSpPr/>
            <p:nvPr/>
          </p:nvSpPr>
          <p:spPr bwMode="auto">
            <a:xfrm>
              <a:off x="10290176" y="2089150"/>
              <a:ext cx="87313" cy="90487"/>
            </a:xfrm>
            <a:custGeom>
              <a:avLst/>
              <a:gdLst>
                <a:gd name="T0" fmla="*/ 0 w 493"/>
                <a:gd name="T1" fmla="*/ 0 h 516"/>
                <a:gd name="T2" fmla="*/ 493 w 493"/>
                <a:gd name="T3" fmla="*/ 208 h 516"/>
                <a:gd name="T4" fmla="*/ 493 w 493"/>
                <a:gd name="T5" fmla="*/ 301 h 516"/>
                <a:gd name="T6" fmla="*/ 0 w 493"/>
                <a:gd name="T7" fmla="*/ 516 h 516"/>
                <a:gd name="T8" fmla="*/ 0 w 493"/>
                <a:gd name="T9" fmla="*/ 423 h 516"/>
                <a:gd name="T10" fmla="*/ 394 w 493"/>
                <a:gd name="T11" fmla="*/ 258 h 516"/>
                <a:gd name="T12" fmla="*/ 0 w 493"/>
                <a:gd name="T13" fmla="*/ 93 h 516"/>
                <a:gd name="T14" fmla="*/ 0 w 493"/>
                <a:gd name="T15" fmla="*/ 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3" h="516">
                  <a:moveTo>
                    <a:pt x="0" y="0"/>
                  </a:moveTo>
                  <a:lnTo>
                    <a:pt x="493" y="208"/>
                  </a:lnTo>
                  <a:lnTo>
                    <a:pt x="493" y="301"/>
                  </a:lnTo>
                  <a:lnTo>
                    <a:pt x="0" y="516"/>
                  </a:lnTo>
                  <a:lnTo>
                    <a:pt x="0" y="423"/>
                  </a:lnTo>
                  <a:lnTo>
                    <a:pt x="394" y="258"/>
                  </a:lnTo>
                  <a:lnTo>
                    <a:pt x="0" y="9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66" name="Freeform 548"/>
            <p:cNvSpPr>
              <a:spLocks noEditPoints="1"/>
            </p:cNvSpPr>
            <p:nvPr/>
          </p:nvSpPr>
          <p:spPr bwMode="auto">
            <a:xfrm>
              <a:off x="10355263" y="2270125"/>
              <a:ext cx="138113" cy="139700"/>
            </a:xfrm>
            <a:custGeom>
              <a:avLst/>
              <a:gdLst>
                <a:gd name="T0" fmla="*/ 352 w 785"/>
                <a:gd name="T1" fmla="*/ 146 h 786"/>
                <a:gd name="T2" fmla="*/ 278 w 785"/>
                <a:gd name="T3" fmla="*/ 171 h 786"/>
                <a:gd name="T4" fmla="*/ 216 w 785"/>
                <a:gd name="T5" fmla="*/ 217 h 786"/>
                <a:gd name="T6" fmla="*/ 170 w 785"/>
                <a:gd name="T7" fmla="*/ 278 h 786"/>
                <a:gd name="T8" fmla="*/ 146 w 785"/>
                <a:gd name="T9" fmla="*/ 353 h 786"/>
                <a:gd name="T10" fmla="*/ 146 w 785"/>
                <a:gd name="T11" fmla="*/ 433 h 786"/>
                <a:gd name="T12" fmla="*/ 170 w 785"/>
                <a:gd name="T13" fmla="*/ 506 h 786"/>
                <a:gd name="T14" fmla="*/ 216 w 785"/>
                <a:gd name="T15" fmla="*/ 569 h 786"/>
                <a:gd name="T16" fmla="*/ 278 w 785"/>
                <a:gd name="T17" fmla="*/ 615 h 786"/>
                <a:gd name="T18" fmla="*/ 352 w 785"/>
                <a:gd name="T19" fmla="*/ 639 h 786"/>
                <a:gd name="T20" fmla="*/ 428 w 785"/>
                <a:gd name="T21" fmla="*/ 640 h 786"/>
                <a:gd name="T22" fmla="*/ 497 w 785"/>
                <a:gd name="T23" fmla="*/ 619 h 786"/>
                <a:gd name="T24" fmla="*/ 556 w 785"/>
                <a:gd name="T25" fmla="*/ 581 h 786"/>
                <a:gd name="T26" fmla="*/ 602 w 785"/>
                <a:gd name="T27" fmla="*/ 528 h 786"/>
                <a:gd name="T28" fmla="*/ 632 w 785"/>
                <a:gd name="T29" fmla="*/ 464 h 786"/>
                <a:gd name="T30" fmla="*/ 642 w 785"/>
                <a:gd name="T31" fmla="*/ 393 h 786"/>
                <a:gd name="T32" fmla="*/ 630 w 785"/>
                <a:gd name="T33" fmla="*/ 314 h 786"/>
                <a:gd name="T34" fmla="*/ 594 w 785"/>
                <a:gd name="T35" fmla="*/ 246 h 786"/>
                <a:gd name="T36" fmla="*/ 538 w 785"/>
                <a:gd name="T37" fmla="*/ 191 h 786"/>
                <a:gd name="T38" fmla="*/ 470 w 785"/>
                <a:gd name="T39" fmla="*/ 156 h 786"/>
                <a:gd name="T40" fmla="*/ 392 w 785"/>
                <a:gd name="T41" fmla="*/ 142 h 786"/>
                <a:gd name="T42" fmla="*/ 441 w 785"/>
                <a:gd name="T43" fmla="*/ 3 h 786"/>
                <a:gd name="T44" fmla="*/ 533 w 785"/>
                <a:gd name="T45" fmla="*/ 27 h 786"/>
                <a:gd name="T46" fmla="*/ 615 w 785"/>
                <a:gd name="T47" fmla="*/ 71 h 786"/>
                <a:gd name="T48" fmla="*/ 685 w 785"/>
                <a:gd name="T49" fmla="*/ 133 h 786"/>
                <a:gd name="T50" fmla="*/ 739 w 785"/>
                <a:gd name="T51" fmla="*/ 209 h 786"/>
                <a:gd name="T52" fmla="*/ 773 w 785"/>
                <a:gd name="T53" fmla="*/ 297 h 786"/>
                <a:gd name="T54" fmla="*/ 785 w 785"/>
                <a:gd name="T55" fmla="*/ 393 h 786"/>
                <a:gd name="T56" fmla="*/ 773 w 785"/>
                <a:gd name="T57" fmla="*/ 489 h 786"/>
                <a:gd name="T58" fmla="*/ 739 w 785"/>
                <a:gd name="T59" fmla="*/ 576 h 786"/>
                <a:gd name="T60" fmla="*/ 685 w 785"/>
                <a:gd name="T61" fmla="*/ 653 h 786"/>
                <a:gd name="T62" fmla="*/ 615 w 785"/>
                <a:gd name="T63" fmla="*/ 715 h 786"/>
                <a:gd name="T64" fmla="*/ 533 w 785"/>
                <a:gd name="T65" fmla="*/ 759 h 786"/>
                <a:gd name="T66" fmla="*/ 440 w 785"/>
                <a:gd name="T67" fmla="*/ 782 h 786"/>
                <a:gd name="T68" fmla="*/ 343 w 785"/>
                <a:gd name="T69" fmla="*/ 782 h 786"/>
                <a:gd name="T70" fmla="*/ 251 w 785"/>
                <a:gd name="T71" fmla="*/ 759 h 786"/>
                <a:gd name="T72" fmla="*/ 168 w 785"/>
                <a:gd name="T73" fmla="*/ 715 h 786"/>
                <a:gd name="T74" fmla="*/ 99 w 785"/>
                <a:gd name="T75" fmla="*/ 653 h 786"/>
                <a:gd name="T76" fmla="*/ 46 w 785"/>
                <a:gd name="T77" fmla="*/ 576 h 786"/>
                <a:gd name="T78" fmla="*/ 11 w 785"/>
                <a:gd name="T79" fmla="*/ 489 h 786"/>
                <a:gd name="T80" fmla="*/ 0 w 785"/>
                <a:gd name="T81" fmla="*/ 393 h 786"/>
                <a:gd name="T82" fmla="*/ 11 w 785"/>
                <a:gd name="T83" fmla="*/ 297 h 786"/>
                <a:gd name="T84" fmla="*/ 46 w 785"/>
                <a:gd name="T85" fmla="*/ 209 h 786"/>
                <a:gd name="T86" fmla="*/ 99 w 785"/>
                <a:gd name="T87" fmla="*/ 133 h 786"/>
                <a:gd name="T88" fmla="*/ 168 w 785"/>
                <a:gd name="T89" fmla="*/ 71 h 786"/>
                <a:gd name="T90" fmla="*/ 251 w 785"/>
                <a:gd name="T91" fmla="*/ 27 h 786"/>
                <a:gd name="T92" fmla="*/ 343 w 785"/>
                <a:gd name="T93" fmla="*/ 3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85" h="786">
                  <a:moveTo>
                    <a:pt x="392" y="142"/>
                  </a:moveTo>
                  <a:lnTo>
                    <a:pt x="352" y="146"/>
                  </a:lnTo>
                  <a:lnTo>
                    <a:pt x="314" y="156"/>
                  </a:lnTo>
                  <a:lnTo>
                    <a:pt x="278" y="171"/>
                  </a:lnTo>
                  <a:lnTo>
                    <a:pt x="245" y="191"/>
                  </a:lnTo>
                  <a:lnTo>
                    <a:pt x="216" y="217"/>
                  </a:lnTo>
                  <a:lnTo>
                    <a:pt x="191" y="246"/>
                  </a:lnTo>
                  <a:lnTo>
                    <a:pt x="170" y="278"/>
                  </a:lnTo>
                  <a:lnTo>
                    <a:pt x="155" y="314"/>
                  </a:lnTo>
                  <a:lnTo>
                    <a:pt x="146" y="353"/>
                  </a:lnTo>
                  <a:lnTo>
                    <a:pt x="142" y="393"/>
                  </a:lnTo>
                  <a:lnTo>
                    <a:pt x="146" y="433"/>
                  </a:lnTo>
                  <a:lnTo>
                    <a:pt x="155" y="471"/>
                  </a:lnTo>
                  <a:lnTo>
                    <a:pt x="170" y="506"/>
                  </a:lnTo>
                  <a:lnTo>
                    <a:pt x="191" y="539"/>
                  </a:lnTo>
                  <a:lnTo>
                    <a:pt x="216" y="569"/>
                  </a:lnTo>
                  <a:lnTo>
                    <a:pt x="245" y="594"/>
                  </a:lnTo>
                  <a:lnTo>
                    <a:pt x="278" y="615"/>
                  </a:lnTo>
                  <a:lnTo>
                    <a:pt x="314" y="630"/>
                  </a:lnTo>
                  <a:lnTo>
                    <a:pt x="352" y="639"/>
                  </a:lnTo>
                  <a:lnTo>
                    <a:pt x="392" y="642"/>
                  </a:lnTo>
                  <a:lnTo>
                    <a:pt x="428" y="640"/>
                  </a:lnTo>
                  <a:lnTo>
                    <a:pt x="464" y="632"/>
                  </a:lnTo>
                  <a:lnTo>
                    <a:pt x="497" y="619"/>
                  </a:lnTo>
                  <a:lnTo>
                    <a:pt x="527" y="602"/>
                  </a:lnTo>
                  <a:lnTo>
                    <a:pt x="556" y="581"/>
                  </a:lnTo>
                  <a:lnTo>
                    <a:pt x="580" y="556"/>
                  </a:lnTo>
                  <a:lnTo>
                    <a:pt x="602" y="528"/>
                  </a:lnTo>
                  <a:lnTo>
                    <a:pt x="619" y="497"/>
                  </a:lnTo>
                  <a:lnTo>
                    <a:pt x="632" y="464"/>
                  </a:lnTo>
                  <a:lnTo>
                    <a:pt x="640" y="430"/>
                  </a:lnTo>
                  <a:lnTo>
                    <a:pt x="642" y="393"/>
                  </a:lnTo>
                  <a:lnTo>
                    <a:pt x="639" y="353"/>
                  </a:lnTo>
                  <a:lnTo>
                    <a:pt x="630" y="314"/>
                  </a:lnTo>
                  <a:lnTo>
                    <a:pt x="614" y="278"/>
                  </a:lnTo>
                  <a:lnTo>
                    <a:pt x="594" y="246"/>
                  </a:lnTo>
                  <a:lnTo>
                    <a:pt x="568" y="217"/>
                  </a:lnTo>
                  <a:lnTo>
                    <a:pt x="538" y="191"/>
                  </a:lnTo>
                  <a:lnTo>
                    <a:pt x="506" y="171"/>
                  </a:lnTo>
                  <a:lnTo>
                    <a:pt x="470" y="156"/>
                  </a:lnTo>
                  <a:lnTo>
                    <a:pt x="432" y="146"/>
                  </a:lnTo>
                  <a:lnTo>
                    <a:pt x="392" y="142"/>
                  </a:lnTo>
                  <a:close/>
                  <a:moveTo>
                    <a:pt x="392" y="0"/>
                  </a:moveTo>
                  <a:lnTo>
                    <a:pt x="441" y="3"/>
                  </a:lnTo>
                  <a:lnTo>
                    <a:pt x="488" y="12"/>
                  </a:lnTo>
                  <a:lnTo>
                    <a:pt x="533" y="27"/>
                  </a:lnTo>
                  <a:lnTo>
                    <a:pt x="576" y="46"/>
                  </a:lnTo>
                  <a:lnTo>
                    <a:pt x="615" y="71"/>
                  </a:lnTo>
                  <a:lnTo>
                    <a:pt x="652" y="100"/>
                  </a:lnTo>
                  <a:lnTo>
                    <a:pt x="685" y="133"/>
                  </a:lnTo>
                  <a:lnTo>
                    <a:pt x="714" y="170"/>
                  </a:lnTo>
                  <a:lnTo>
                    <a:pt x="739" y="209"/>
                  </a:lnTo>
                  <a:lnTo>
                    <a:pt x="758" y="252"/>
                  </a:lnTo>
                  <a:lnTo>
                    <a:pt x="773" y="297"/>
                  </a:lnTo>
                  <a:lnTo>
                    <a:pt x="782" y="344"/>
                  </a:lnTo>
                  <a:lnTo>
                    <a:pt x="785" y="393"/>
                  </a:lnTo>
                  <a:lnTo>
                    <a:pt x="782" y="442"/>
                  </a:lnTo>
                  <a:lnTo>
                    <a:pt x="773" y="489"/>
                  </a:lnTo>
                  <a:lnTo>
                    <a:pt x="758" y="534"/>
                  </a:lnTo>
                  <a:lnTo>
                    <a:pt x="739" y="576"/>
                  </a:lnTo>
                  <a:lnTo>
                    <a:pt x="713" y="616"/>
                  </a:lnTo>
                  <a:lnTo>
                    <a:pt x="685" y="653"/>
                  </a:lnTo>
                  <a:lnTo>
                    <a:pt x="652" y="685"/>
                  </a:lnTo>
                  <a:lnTo>
                    <a:pt x="615" y="715"/>
                  </a:lnTo>
                  <a:lnTo>
                    <a:pt x="575" y="739"/>
                  </a:lnTo>
                  <a:lnTo>
                    <a:pt x="533" y="759"/>
                  </a:lnTo>
                  <a:lnTo>
                    <a:pt x="488" y="773"/>
                  </a:lnTo>
                  <a:lnTo>
                    <a:pt x="440" y="782"/>
                  </a:lnTo>
                  <a:lnTo>
                    <a:pt x="392" y="786"/>
                  </a:lnTo>
                  <a:lnTo>
                    <a:pt x="343" y="782"/>
                  </a:lnTo>
                  <a:lnTo>
                    <a:pt x="296" y="773"/>
                  </a:lnTo>
                  <a:lnTo>
                    <a:pt x="251" y="759"/>
                  </a:lnTo>
                  <a:lnTo>
                    <a:pt x="208" y="739"/>
                  </a:lnTo>
                  <a:lnTo>
                    <a:pt x="168" y="715"/>
                  </a:lnTo>
                  <a:lnTo>
                    <a:pt x="133" y="685"/>
                  </a:lnTo>
                  <a:lnTo>
                    <a:pt x="99" y="653"/>
                  </a:lnTo>
                  <a:lnTo>
                    <a:pt x="70" y="616"/>
                  </a:lnTo>
                  <a:lnTo>
                    <a:pt x="46" y="576"/>
                  </a:lnTo>
                  <a:lnTo>
                    <a:pt x="26" y="534"/>
                  </a:lnTo>
                  <a:lnTo>
                    <a:pt x="11" y="489"/>
                  </a:lnTo>
                  <a:lnTo>
                    <a:pt x="3" y="442"/>
                  </a:lnTo>
                  <a:lnTo>
                    <a:pt x="0" y="393"/>
                  </a:lnTo>
                  <a:lnTo>
                    <a:pt x="3" y="344"/>
                  </a:lnTo>
                  <a:lnTo>
                    <a:pt x="11" y="297"/>
                  </a:lnTo>
                  <a:lnTo>
                    <a:pt x="26" y="252"/>
                  </a:lnTo>
                  <a:lnTo>
                    <a:pt x="46" y="209"/>
                  </a:lnTo>
                  <a:lnTo>
                    <a:pt x="70" y="170"/>
                  </a:lnTo>
                  <a:lnTo>
                    <a:pt x="99" y="133"/>
                  </a:lnTo>
                  <a:lnTo>
                    <a:pt x="133" y="100"/>
                  </a:lnTo>
                  <a:lnTo>
                    <a:pt x="168" y="71"/>
                  </a:lnTo>
                  <a:lnTo>
                    <a:pt x="208" y="46"/>
                  </a:lnTo>
                  <a:lnTo>
                    <a:pt x="251" y="27"/>
                  </a:lnTo>
                  <a:lnTo>
                    <a:pt x="296" y="12"/>
                  </a:lnTo>
                  <a:lnTo>
                    <a:pt x="343" y="3"/>
                  </a:lnTo>
                  <a:lnTo>
                    <a:pt x="3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67" name="Freeform 549"/>
            <p:cNvSpPr>
              <a:spLocks noEditPoints="1"/>
            </p:cNvSpPr>
            <p:nvPr/>
          </p:nvSpPr>
          <p:spPr bwMode="auto">
            <a:xfrm>
              <a:off x="9983788" y="1898650"/>
              <a:ext cx="590550" cy="592137"/>
            </a:xfrm>
            <a:custGeom>
              <a:avLst/>
              <a:gdLst>
                <a:gd name="T0" fmla="*/ 2333 w 3348"/>
                <a:gd name="T1" fmla="*/ 1986 h 3359"/>
                <a:gd name="T2" fmla="*/ 2155 w 3348"/>
                <a:gd name="T3" fmla="*/ 2081 h 3359"/>
                <a:gd name="T4" fmla="*/ 2040 w 3348"/>
                <a:gd name="T5" fmla="*/ 2206 h 3359"/>
                <a:gd name="T6" fmla="*/ 1962 w 3348"/>
                <a:gd name="T7" fmla="*/ 2394 h 3359"/>
                <a:gd name="T8" fmla="*/ 1954 w 3348"/>
                <a:gd name="T9" fmla="*/ 2565 h 3359"/>
                <a:gd name="T10" fmla="*/ 2015 w 3348"/>
                <a:gd name="T11" fmla="*/ 2762 h 3359"/>
                <a:gd name="T12" fmla="*/ 2035 w 3348"/>
                <a:gd name="T13" fmla="*/ 3050 h 3359"/>
                <a:gd name="T14" fmla="*/ 2284 w 3348"/>
                <a:gd name="T15" fmla="*/ 3008 h 3359"/>
                <a:gd name="T16" fmla="*/ 2435 w 3348"/>
                <a:gd name="T17" fmla="*/ 3216 h 3359"/>
                <a:gd name="T18" fmla="*/ 2657 w 3348"/>
                <a:gd name="T19" fmla="*/ 3025 h 3359"/>
                <a:gd name="T20" fmla="*/ 2835 w 3348"/>
                <a:gd name="T21" fmla="*/ 2930 h 3359"/>
                <a:gd name="T22" fmla="*/ 2949 w 3348"/>
                <a:gd name="T23" fmla="*/ 2806 h 3359"/>
                <a:gd name="T24" fmla="*/ 3027 w 3348"/>
                <a:gd name="T25" fmla="*/ 2618 h 3359"/>
                <a:gd name="T26" fmla="*/ 3035 w 3348"/>
                <a:gd name="T27" fmla="*/ 2447 h 3359"/>
                <a:gd name="T28" fmla="*/ 2975 w 3348"/>
                <a:gd name="T29" fmla="*/ 2250 h 3359"/>
                <a:gd name="T30" fmla="*/ 2954 w 3348"/>
                <a:gd name="T31" fmla="*/ 1962 h 3359"/>
                <a:gd name="T32" fmla="*/ 2704 w 3348"/>
                <a:gd name="T33" fmla="*/ 2004 h 3359"/>
                <a:gd name="T34" fmla="*/ 2554 w 3348"/>
                <a:gd name="T35" fmla="*/ 1796 h 3359"/>
                <a:gd name="T36" fmla="*/ 1794 w 3348"/>
                <a:gd name="T37" fmla="*/ 2930 h 3359"/>
                <a:gd name="T38" fmla="*/ 1887 w 3348"/>
                <a:gd name="T39" fmla="*/ 2758 h 3359"/>
                <a:gd name="T40" fmla="*/ 1694 w 3348"/>
                <a:gd name="T41" fmla="*/ 2700 h 3359"/>
                <a:gd name="T42" fmla="*/ 1644 w 3348"/>
                <a:gd name="T43" fmla="*/ 2639 h 3359"/>
                <a:gd name="T44" fmla="*/ 1652 w 3348"/>
                <a:gd name="T45" fmla="*/ 2355 h 3359"/>
                <a:gd name="T46" fmla="*/ 1714 w 3348"/>
                <a:gd name="T47" fmla="*/ 2305 h 3359"/>
                <a:gd name="T48" fmla="*/ 1908 w 3348"/>
                <a:gd name="T49" fmla="*/ 2207 h 3359"/>
                <a:gd name="T50" fmla="*/ 1786 w 3348"/>
                <a:gd name="T51" fmla="*/ 2057 h 3359"/>
                <a:gd name="T52" fmla="*/ 1813 w 3348"/>
                <a:gd name="T53" fmla="*/ 1981 h 3359"/>
                <a:gd name="T54" fmla="*/ 2026 w 3348"/>
                <a:gd name="T55" fmla="*/ 1797 h 3359"/>
                <a:gd name="T56" fmla="*/ 2101 w 3348"/>
                <a:gd name="T57" fmla="*/ 1825 h 3359"/>
                <a:gd name="T58" fmla="*/ 2292 w 3348"/>
                <a:gd name="T59" fmla="*/ 1746 h 3359"/>
                <a:gd name="T60" fmla="*/ 2325 w 3348"/>
                <a:gd name="T61" fmla="*/ 1673 h 3359"/>
                <a:gd name="T62" fmla="*/ 2606 w 3348"/>
                <a:gd name="T63" fmla="*/ 1653 h 3359"/>
                <a:gd name="T64" fmla="*/ 2678 w 3348"/>
                <a:gd name="T65" fmla="*/ 1688 h 3359"/>
                <a:gd name="T66" fmla="*/ 2699 w 3348"/>
                <a:gd name="T67" fmla="*/ 1880 h 3359"/>
                <a:gd name="T68" fmla="*/ 2904 w 3348"/>
                <a:gd name="T69" fmla="*/ 1811 h 3359"/>
                <a:gd name="T70" fmla="*/ 142 w 3348"/>
                <a:gd name="T71" fmla="*/ 143 h 3359"/>
                <a:gd name="T72" fmla="*/ 142 w 3348"/>
                <a:gd name="T73" fmla="*/ 143 h 3359"/>
                <a:gd name="T74" fmla="*/ 3176 w 3348"/>
                <a:gd name="T75" fmla="*/ 1981 h 3359"/>
                <a:gd name="T76" fmla="*/ 3204 w 3348"/>
                <a:gd name="T77" fmla="*/ 2057 h 3359"/>
                <a:gd name="T78" fmla="*/ 3082 w 3348"/>
                <a:gd name="T79" fmla="*/ 2207 h 3359"/>
                <a:gd name="T80" fmla="*/ 3276 w 3348"/>
                <a:gd name="T81" fmla="*/ 2305 h 3359"/>
                <a:gd name="T82" fmla="*/ 3339 w 3348"/>
                <a:gd name="T83" fmla="*/ 2355 h 3359"/>
                <a:gd name="T84" fmla="*/ 3345 w 3348"/>
                <a:gd name="T85" fmla="*/ 2638 h 3359"/>
                <a:gd name="T86" fmla="*/ 3296 w 3348"/>
                <a:gd name="T87" fmla="*/ 2700 h 3359"/>
                <a:gd name="T88" fmla="*/ 3104 w 3348"/>
                <a:gd name="T89" fmla="*/ 2757 h 3359"/>
                <a:gd name="T90" fmla="*/ 3200 w 3348"/>
                <a:gd name="T91" fmla="*/ 2934 h 3359"/>
                <a:gd name="T92" fmla="*/ 3191 w 3348"/>
                <a:gd name="T93" fmla="*/ 3014 h 3359"/>
                <a:gd name="T94" fmla="*/ 2985 w 3348"/>
                <a:gd name="T95" fmla="*/ 3210 h 3359"/>
                <a:gd name="T96" fmla="*/ 2905 w 3348"/>
                <a:gd name="T97" fmla="*/ 3200 h 3359"/>
                <a:gd name="T98" fmla="*/ 2700 w 3348"/>
                <a:gd name="T99" fmla="*/ 3132 h 3359"/>
                <a:gd name="T100" fmla="*/ 2679 w 3348"/>
                <a:gd name="T101" fmla="*/ 3323 h 3359"/>
                <a:gd name="T102" fmla="*/ 2607 w 3348"/>
                <a:gd name="T103" fmla="*/ 3359 h 3359"/>
                <a:gd name="T104" fmla="*/ 2326 w 3348"/>
                <a:gd name="T105" fmla="*/ 3338 h 3359"/>
                <a:gd name="T106" fmla="*/ 2292 w 3348"/>
                <a:gd name="T107" fmla="*/ 3266 h 3359"/>
                <a:gd name="T108" fmla="*/ 2102 w 3348"/>
                <a:gd name="T109" fmla="*/ 3187 h 3359"/>
                <a:gd name="T110" fmla="*/ 2026 w 3348"/>
                <a:gd name="T111" fmla="*/ 3214 h 3359"/>
                <a:gd name="T112" fmla="*/ 1856 w 3348"/>
                <a:gd name="T113" fmla="*/ 3073 h 3359"/>
                <a:gd name="T114" fmla="*/ 19 w 3348"/>
                <a:gd name="T115" fmla="*/ 3054 h 3359"/>
                <a:gd name="T116" fmla="*/ 0 w 3348"/>
                <a:gd name="T117" fmla="*/ 0 h 3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48" h="3359">
                  <a:moveTo>
                    <a:pt x="2435" y="1796"/>
                  </a:moveTo>
                  <a:lnTo>
                    <a:pt x="2435" y="1965"/>
                  </a:lnTo>
                  <a:lnTo>
                    <a:pt x="2383" y="1973"/>
                  </a:lnTo>
                  <a:lnTo>
                    <a:pt x="2333" y="1986"/>
                  </a:lnTo>
                  <a:lnTo>
                    <a:pt x="2284" y="2004"/>
                  </a:lnTo>
                  <a:lnTo>
                    <a:pt x="2238" y="2025"/>
                  </a:lnTo>
                  <a:lnTo>
                    <a:pt x="2196" y="2052"/>
                  </a:lnTo>
                  <a:lnTo>
                    <a:pt x="2155" y="2081"/>
                  </a:lnTo>
                  <a:lnTo>
                    <a:pt x="2035" y="1962"/>
                  </a:lnTo>
                  <a:lnTo>
                    <a:pt x="1950" y="2047"/>
                  </a:lnTo>
                  <a:lnTo>
                    <a:pt x="2070" y="2165"/>
                  </a:lnTo>
                  <a:lnTo>
                    <a:pt x="2040" y="2206"/>
                  </a:lnTo>
                  <a:lnTo>
                    <a:pt x="2015" y="2250"/>
                  </a:lnTo>
                  <a:lnTo>
                    <a:pt x="1993" y="2296"/>
                  </a:lnTo>
                  <a:lnTo>
                    <a:pt x="1976" y="2344"/>
                  </a:lnTo>
                  <a:lnTo>
                    <a:pt x="1962" y="2394"/>
                  </a:lnTo>
                  <a:lnTo>
                    <a:pt x="1954" y="2447"/>
                  </a:lnTo>
                  <a:lnTo>
                    <a:pt x="1785" y="2447"/>
                  </a:lnTo>
                  <a:lnTo>
                    <a:pt x="1785" y="2565"/>
                  </a:lnTo>
                  <a:lnTo>
                    <a:pt x="1954" y="2565"/>
                  </a:lnTo>
                  <a:lnTo>
                    <a:pt x="1962" y="2617"/>
                  </a:lnTo>
                  <a:lnTo>
                    <a:pt x="1976" y="2667"/>
                  </a:lnTo>
                  <a:lnTo>
                    <a:pt x="1993" y="2717"/>
                  </a:lnTo>
                  <a:lnTo>
                    <a:pt x="2015" y="2762"/>
                  </a:lnTo>
                  <a:lnTo>
                    <a:pt x="2040" y="2806"/>
                  </a:lnTo>
                  <a:lnTo>
                    <a:pt x="2070" y="2845"/>
                  </a:lnTo>
                  <a:lnTo>
                    <a:pt x="1950" y="2965"/>
                  </a:lnTo>
                  <a:lnTo>
                    <a:pt x="2035" y="3050"/>
                  </a:lnTo>
                  <a:lnTo>
                    <a:pt x="2155" y="2930"/>
                  </a:lnTo>
                  <a:lnTo>
                    <a:pt x="2196" y="2960"/>
                  </a:lnTo>
                  <a:lnTo>
                    <a:pt x="2238" y="2986"/>
                  </a:lnTo>
                  <a:lnTo>
                    <a:pt x="2284" y="3008"/>
                  </a:lnTo>
                  <a:lnTo>
                    <a:pt x="2333" y="3025"/>
                  </a:lnTo>
                  <a:lnTo>
                    <a:pt x="2383" y="3039"/>
                  </a:lnTo>
                  <a:lnTo>
                    <a:pt x="2435" y="3047"/>
                  </a:lnTo>
                  <a:lnTo>
                    <a:pt x="2435" y="3216"/>
                  </a:lnTo>
                  <a:lnTo>
                    <a:pt x="2554" y="3216"/>
                  </a:lnTo>
                  <a:lnTo>
                    <a:pt x="2554" y="3047"/>
                  </a:lnTo>
                  <a:lnTo>
                    <a:pt x="2607" y="3039"/>
                  </a:lnTo>
                  <a:lnTo>
                    <a:pt x="2657" y="3025"/>
                  </a:lnTo>
                  <a:lnTo>
                    <a:pt x="2705" y="3008"/>
                  </a:lnTo>
                  <a:lnTo>
                    <a:pt x="2751" y="2986"/>
                  </a:lnTo>
                  <a:lnTo>
                    <a:pt x="2794" y="2960"/>
                  </a:lnTo>
                  <a:lnTo>
                    <a:pt x="2835" y="2930"/>
                  </a:lnTo>
                  <a:lnTo>
                    <a:pt x="2954" y="3051"/>
                  </a:lnTo>
                  <a:lnTo>
                    <a:pt x="3038" y="2966"/>
                  </a:lnTo>
                  <a:lnTo>
                    <a:pt x="2920" y="2846"/>
                  </a:lnTo>
                  <a:lnTo>
                    <a:pt x="2949" y="2806"/>
                  </a:lnTo>
                  <a:lnTo>
                    <a:pt x="2975" y="2763"/>
                  </a:lnTo>
                  <a:lnTo>
                    <a:pt x="2996" y="2717"/>
                  </a:lnTo>
                  <a:lnTo>
                    <a:pt x="3014" y="2668"/>
                  </a:lnTo>
                  <a:lnTo>
                    <a:pt x="3027" y="2618"/>
                  </a:lnTo>
                  <a:lnTo>
                    <a:pt x="3035" y="2566"/>
                  </a:lnTo>
                  <a:lnTo>
                    <a:pt x="3204" y="2566"/>
                  </a:lnTo>
                  <a:lnTo>
                    <a:pt x="3204" y="2447"/>
                  </a:lnTo>
                  <a:lnTo>
                    <a:pt x="3035" y="2447"/>
                  </a:lnTo>
                  <a:lnTo>
                    <a:pt x="3027" y="2394"/>
                  </a:lnTo>
                  <a:lnTo>
                    <a:pt x="3014" y="2343"/>
                  </a:lnTo>
                  <a:lnTo>
                    <a:pt x="2996" y="2295"/>
                  </a:lnTo>
                  <a:lnTo>
                    <a:pt x="2975" y="2250"/>
                  </a:lnTo>
                  <a:lnTo>
                    <a:pt x="2949" y="2206"/>
                  </a:lnTo>
                  <a:lnTo>
                    <a:pt x="2920" y="2165"/>
                  </a:lnTo>
                  <a:lnTo>
                    <a:pt x="3038" y="2047"/>
                  </a:lnTo>
                  <a:lnTo>
                    <a:pt x="2954" y="1962"/>
                  </a:lnTo>
                  <a:lnTo>
                    <a:pt x="2835" y="2081"/>
                  </a:lnTo>
                  <a:lnTo>
                    <a:pt x="2794" y="2052"/>
                  </a:lnTo>
                  <a:lnTo>
                    <a:pt x="2750" y="2025"/>
                  </a:lnTo>
                  <a:lnTo>
                    <a:pt x="2704" y="2004"/>
                  </a:lnTo>
                  <a:lnTo>
                    <a:pt x="2656" y="1986"/>
                  </a:lnTo>
                  <a:lnTo>
                    <a:pt x="2606" y="1973"/>
                  </a:lnTo>
                  <a:lnTo>
                    <a:pt x="2554" y="1965"/>
                  </a:lnTo>
                  <a:lnTo>
                    <a:pt x="2554" y="1796"/>
                  </a:lnTo>
                  <a:lnTo>
                    <a:pt x="2435" y="1796"/>
                  </a:lnTo>
                  <a:close/>
                  <a:moveTo>
                    <a:pt x="135" y="737"/>
                  </a:moveTo>
                  <a:lnTo>
                    <a:pt x="135" y="2930"/>
                  </a:lnTo>
                  <a:lnTo>
                    <a:pt x="1794" y="2930"/>
                  </a:lnTo>
                  <a:lnTo>
                    <a:pt x="1802" y="2914"/>
                  </a:lnTo>
                  <a:lnTo>
                    <a:pt x="1814" y="2900"/>
                  </a:lnTo>
                  <a:lnTo>
                    <a:pt x="1908" y="2805"/>
                  </a:lnTo>
                  <a:lnTo>
                    <a:pt x="1887" y="2758"/>
                  </a:lnTo>
                  <a:lnTo>
                    <a:pt x="1868" y="2709"/>
                  </a:lnTo>
                  <a:lnTo>
                    <a:pt x="1734" y="2709"/>
                  </a:lnTo>
                  <a:lnTo>
                    <a:pt x="1714" y="2707"/>
                  </a:lnTo>
                  <a:lnTo>
                    <a:pt x="1694" y="2700"/>
                  </a:lnTo>
                  <a:lnTo>
                    <a:pt x="1677" y="2690"/>
                  </a:lnTo>
                  <a:lnTo>
                    <a:pt x="1663" y="2676"/>
                  </a:lnTo>
                  <a:lnTo>
                    <a:pt x="1652" y="2658"/>
                  </a:lnTo>
                  <a:lnTo>
                    <a:pt x="1644" y="2639"/>
                  </a:lnTo>
                  <a:lnTo>
                    <a:pt x="1642" y="2617"/>
                  </a:lnTo>
                  <a:lnTo>
                    <a:pt x="1642" y="2395"/>
                  </a:lnTo>
                  <a:lnTo>
                    <a:pt x="1644" y="2374"/>
                  </a:lnTo>
                  <a:lnTo>
                    <a:pt x="1652" y="2355"/>
                  </a:lnTo>
                  <a:lnTo>
                    <a:pt x="1663" y="2337"/>
                  </a:lnTo>
                  <a:lnTo>
                    <a:pt x="1677" y="2323"/>
                  </a:lnTo>
                  <a:lnTo>
                    <a:pt x="1693" y="2312"/>
                  </a:lnTo>
                  <a:lnTo>
                    <a:pt x="1714" y="2305"/>
                  </a:lnTo>
                  <a:lnTo>
                    <a:pt x="1734" y="2302"/>
                  </a:lnTo>
                  <a:lnTo>
                    <a:pt x="1868" y="2302"/>
                  </a:lnTo>
                  <a:lnTo>
                    <a:pt x="1887" y="2254"/>
                  </a:lnTo>
                  <a:lnTo>
                    <a:pt x="1908" y="2207"/>
                  </a:lnTo>
                  <a:lnTo>
                    <a:pt x="1813" y="2113"/>
                  </a:lnTo>
                  <a:lnTo>
                    <a:pt x="1800" y="2096"/>
                  </a:lnTo>
                  <a:lnTo>
                    <a:pt x="1791" y="2077"/>
                  </a:lnTo>
                  <a:lnTo>
                    <a:pt x="1786" y="2057"/>
                  </a:lnTo>
                  <a:lnTo>
                    <a:pt x="1786" y="2036"/>
                  </a:lnTo>
                  <a:lnTo>
                    <a:pt x="1791" y="2017"/>
                  </a:lnTo>
                  <a:lnTo>
                    <a:pt x="1800" y="1998"/>
                  </a:lnTo>
                  <a:lnTo>
                    <a:pt x="1813" y="1981"/>
                  </a:lnTo>
                  <a:lnTo>
                    <a:pt x="1970" y="1825"/>
                  </a:lnTo>
                  <a:lnTo>
                    <a:pt x="1987" y="1810"/>
                  </a:lnTo>
                  <a:lnTo>
                    <a:pt x="2005" y="1802"/>
                  </a:lnTo>
                  <a:lnTo>
                    <a:pt x="2026" y="1797"/>
                  </a:lnTo>
                  <a:lnTo>
                    <a:pt x="2046" y="1797"/>
                  </a:lnTo>
                  <a:lnTo>
                    <a:pt x="2066" y="1802"/>
                  </a:lnTo>
                  <a:lnTo>
                    <a:pt x="2085" y="1810"/>
                  </a:lnTo>
                  <a:lnTo>
                    <a:pt x="2101" y="1825"/>
                  </a:lnTo>
                  <a:lnTo>
                    <a:pt x="2197" y="1919"/>
                  </a:lnTo>
                  <a:lnTo>
                    <a:pt x="2243" y="1898"/>
                  </a:lnTo>
                  <a:lnTo>
                    <a:pt x="2292" y="1880"/>
                  </a:lnTo>
                  <a:lnTo>
                    <a:pt x="2292" y="1746"/>
                  </a:lnTo>
                  <a:lnTo>
                    <a:pt x="2294" y="1725"/>
                  </a:lnTo>
                  <a:lnTo>
                    <a:pt x="2301" y="1705"/>
                  </a:lnTo>
                  <a:lnTo>
                    <a:pt x="2311" y="1688"/>
                  </a:lnTo>
                  <a:lnTo>
                    <a:pt x="2325" y="1673"/>
                  </a:lnTo>
                  <a:lnTo>
                    <a:pt x="2343" y="1663"/>
                  </a:lnTo>
                  <a:lnTo>
                    <a:pt x="2362" y="1656"/>
                  </a:lnTo>
                  <a:lnTo>
                    <a:pt x="2384" y="1653"/>
                  </a:lnTo>
                  <a:lnTo>
                    <a:pt x="2606" y="1653"/>
                  </a:lnTo>
                  <a:lnTo>
                    <a:pt x="2627" y="1656"/>
                  </a:lnTo>
                  <a:lnTo>
                    <a:pt x="2646" y="1662"/>
                  </a:lnTo>
                  <a:lnTo>
                    <a:pt x="2664" y="1673"/>
                  </a:lnTo>
                  <a:lnTo>
                    <a:pt x="2678" y="1688"/>
                  </a:lnTo>
                  <a:lnTo>
                    <a:pt x="2689" y="1705"/>
                  </a:lnTo>
                  <a:lnTo>
                    <a:pt x="2697" y="1725"/>
                  </a:lnTo>
                  <a:lnTo>
                    <a:pt x="2699" y="1746"/>
                  </a:lnTo>
                  <a:lnTo>
                    <a:pt x="2699" y="1880"/>
                  </a:lnTo>
                  <a:lnTo>
                    <a:pt x="2747" y="1897"/>
                  </a:lnTo>
                  <a:lnTo>
                    <a:pt x="2794" y="1919"/>
                  </a:lnTo>
                  <a:lnTo>
                    <a:pt x="2888" y="1825"/>
                  </a:lnTo>
                  <a:lnTo>
                    <a:pt x="2904" y="1811"/>
                  </a:lnTo>
                  <a:lnTo>
                    <a:pt x="2922" y="1803"/>
                  </a:lnTo>
                  <a:lnTo>
                    <a:pt x="2922" y="737"/>
                  </a:lnTo>
                  <a:lnTo>
                    <a:pt x="135" y="737"/>
                  </a:lnTo>
                  <a:close/>
                  <a:moveTo>
                    <a:pt x="142" y="143"/>
                  </a:moveTo>
                  <a:lnTo>
                    <a:pt x="142" y="593"/>
                  </a:lnTo>
                  <a:lnTo>
                    <a:pt x="2930" y="593"/>
                  </a:lnTo>
                  <a:lnTo>
                    <a:pt x="2930" y="143"/>
                  </a:lnTo>
                  <a:lnTo>
                    <a:pt x="142" y="143"/>
                  </a:lnTo>
                  <a:close/>
                  <a:moveTo>
                    <a:pt x="0" y="0"/>
                  </a:moveTo>
                  <a:lnTo>
                    <a:pt x="3072" y="0"/>
                  </a:lnTo>
                  <a:lnTo>
                    <a:pt x="3072" y="1877"/>
                  </a:lnTo>
                  <a:lnTo>
                    <a:pt x="3176" y="1981"/>
                  </a:lnTo>
                  <a:lnTo>
                    <a:pt x="3191" y="1998"/>
                  </a:lnTo>
                  <a:lnTo>
                    <a:pt x="3199" y="2017"/>
                  </a:lnTo>
                  <a:lnTo>
                    <a:pt x="3204" y="2036"/>
                  </a:lnTo>
                  <a:lnTo>
                    <a:pt x="3204" y="2057"/>
                  </a:lnTo>
                  <a:lnTo>
                    <a:pt x="3199" y="2077"/>
                  </a:lnTo>
                  <a:lnTo>
                    <a:pt x="3191" y="2096"/>
                  </a:lnTo>
                  <a:lnTo>
                    <a:pt x="3176" y="2113"/>
                  </a:lnTo>
                  <a:lnTo>
                    <a:pt x="3082" y="2207"/>
                  </a:lnTo>
                  <a:lnTo>
                    <a:pt x="3103" y="2254"/>
                  </a:lnTo>
                  <a:lnTo>
                    <a:pt x="3121" y="2302"/>
                  </a:lnTo>
                  <a:lnTo>
                    <a:pt x="3255" y="2302"/>
                  </a:lnTo>
                  <a:lnTo>
                    <a:pt x="3276" y="2305"/>
                  </a:lnTo>
                  <a:lnTo>
                    <a:pt x="3296" y="2312"/>
                  </a:lnTo>
                  <a:lnTo>
                    <a:pt x="3313" y="2323"/>
                  </a:lnTo>
                  <a:lnTo>
                    <a:pt x="3328" y="2337"/>
                  </a:lnTo>
                  <a:lnTo>
                    <a:pt x="3339" y="2355"/>
                  </a:lnTo>
                  <a:lnTo>
                    <a:pt x="3346" y="2374"/>
                  </a:lnTo>
                  <a:lnTo>
                    <a:pt x="3348" y="2394"/>
                  </a:lnTo>
                  <a:lnTo>
                    <a:pt x="3348" y="2616"/>
                  </a:lnTo>
                  <a:lnTo>
                    <a:pt x="3345" y="2638"/>
                  </a:lnTo>
                  <a:lnTo>
                    <a:pt x="3339" y="2657"/>
                  </a:lnTo>
                  <a:lnTo>
                    <a:pt x="3328" y="2675"/>
                  </a:lnTo>
                  <a:lnTo>
                    <a:pt x="3313" y="2689"/>
                  </a:lnTo>
                  <a:lnTo>
                    <a:pt x="3296" y="2700"/>
                  </a:lnTo>
                  <a:lnTo>
                    <a:pt x="3276" y="2706"/>
                  </a:lnTo>
                  <a:lnTo>
                    <a:pt x="3255" y="2709"/>
                  </a:lnTo>
                  <a:lnTo>
                    <a:pt x="3122" y="2709"/>
                  </a:lnTo>
                  <a:lnTo>
                    <a:pt x="3104" y="2757"/>
                  </a:lnTo>
                  <a:lnTo>
                    <a:pt x="3082" y="2803"/>
                  </a:lnTo>
                  <a:lnTo>
                    <a:pt x="3177" y="2899"/>
                  </a:lnTo>
                  <a:lnTo>
                    <a:pt x="3191" y="2916"/>
                  </a:lnTo>
                  <a:lnTo>
                    <a:pt x="3200" y="2934"/>
                  </a:lnTo>
                  <a:lnTo>
                    <a:pt x="3204" y="2955"/>
                  </a:lnTo>
                  <a:lnTo>
                    <a:pt x="3204" y="2975"/>
                  </a:lnTo>
                  <a:lnTo>
                    <a:pt x="3200" y="2995"/>
                  </a:lnTo>
                  <a:lnTo>
                    <a:pt x="3191" y="3014"/>
                  </a:lnTo>
                  <a:lnTo>
                    <a:pt x="3177" y="3031"/>
                  </a:lnTo>
                  <a:lnTo>
                    <a:pt x="3021" y="3187"/>
                  </a:lnTo>
                  <a:lnTo>
                    <a:pt x="3003" y="3200"/>
                  </a:lnTo>
                  <a:lnTo>
                    <a:pt x="2985" y="3210"/>
                  </a:lnTo>
                  <a:lnTo>
                    <a:pt x="2965" y="3214"/>
                  </a:lnTo>
                  <a:lnTo>
                    <a:pt x="2945" y="3214"/>
                  </a:lnTo>
                  <a:lnTo>
                    <a:pt x="2925" y="3210"/>
                  </a:lnTo>
                  <a:lnTo>
                    <a:pt x="2905" y="3200"/>
                  </a:lnTo>
                  <a:lnTo>
                    <a:pt x="2889" y="3187"/>
                  </a:lnTo>
                  <a:lnTo>
                    <a:pt x="2794" y="3093"/>
                  </a:lnTo>
                  <a:lnTo>
                    <a:pt x="2748" y="3113"/>
                  </a:lnTo>
                  <a:lnTo>
                    <a:pt x="2700" y="3132"/>
                  </a:lnTo>
                  <a:lnTo>
                    <a:pt x="2700" y="3266"/>
                  </a:lnTo>
                  <a:lnTo>
                    <a:pt x="2697" y="3287"/>
                  </a:lnTo>
                  <a:lnTo>
                    <a:pt x="2689" y="3307"/>
                  </a:lnTo>
                  <a:lnTo>
                    <a:pt x="2679" y="3323"/>
                  </a:lnTo>
                  <a:lnTo>
                    <a:pt x="2665" y="3338"/>
                  </a:lnTo>
                  <a:lnTo>
                    <a:pt x="2648" y="3349"/>
                  </a:lnTo>
                  <a:lnTo>
                    <a:pt x="2628" y="3356"/>
                  </a:lnTo>
                  <a:lnTo>
                    <a:pt x="2607" y="3359"/>
                  </a:lnTo>
                  <a:lnTo>
                    <a:pt x="2385" y="3359"/>
                  </a:lnTo>
                  <a:lnTo>
                    <a:pt x="2363" y="3356"/>
                  </a:lnTo>
                  <a:lnTo>
                    <a:pt x="2344" y="3349"/>
                  </a:lnTo>
                  <a:lnTo>
                    <a:pt x="2326" y="3338"/>
                  </a:lnTo>
                  <a:lnTo>
                    <a:pt x="2312" y="3324"/>
                  </a:lnTo>
                  <a:lnTo>
                    <a:pt x="2302" y="3307"/>
                  </a:lnTo>
                  <a:lnTo>
                    <a:pt x="2295" y="3287"/>
                  </a:lnTo>
                  <a:lnTo>
                    <a:pt x="2292" y="3266"/>
                  </a:lnTo>
                  <a:lnTo>
                    <a:pt x="2292" y="3132"/>
                  </a:lnTo>
                  <a:lnTo>
                    <a:pt x="2244" y="3114"/>
                  </a:lnTo>
                  <a:lnTo>
                    <a:pt x="2198" y="3093"/>
                  </a:lnTo>
                  <a:lnTo>
                    <a:pt x="2102" y="3187"/>
                  </a:lnTo>
                  <a:lnTo>
                    <a:pt x="2085" y="3200"/>
                  </a:lnTo>
                  <a:lnTo>
                    <a:pt x="2067" y="3210"/>
                  </a:lnTo>
                  <a:lnTo>
                    <a:pt x="2046" y="3214"/>
                  </a:lnTo>
                  <a:lnTo>
                    <a:pt x="2026" y="3214"/>
                  </a:lnTo>
                  <a:lnTo>
                    <a:pt x="2006" y="3210"/>
                  </a:lnTo>
                  <a:lnTo>
                    <a:pt x="1987" y="3200"/>
                  </a:lnTo>
                  <a:lnTo>
                    <a:pt x="1971" y="3187"/>
                  </a:lnTo>
                  <a:lnTo>
                    <a:pt x="1856" y="3073"/>
                  </a:lnTo>
                  <a:lnTo>
                    <a:pt x="71" y="3073"/>
                  </a:lnTo>
                  <a:lnTo>
                    <a:pt x="51" y="3071"/>
                  </a:lnTo>
                  <a:lnTo>
                    <a:pt x="34" y="3064"/>
                  </a:lnTo>
                  <a:lnTo>
                    <a:pt x="19" y="3054"/>
                  </a:lnTo>
                  <a:lnTo>
                    <a:pt x="8" y="3040"/>
                  </a:lnTo>
                  <a:lnTo>
                    <a:pt x="2" y="3022"/>
                  </a:lnTo>
                  <a:lnTo>
                    <a:pt x="0" y="300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80" name="TextBox 13_1_1">
            <a:extLst>
              <a:ext uri="{FF2B5EF4-FFF2-40B4-BE49-F238E27FC236}">
                <a16:creationId xmlns:a16="http://schemas.microsoft.com/office/drawing/2014/main" id="{9E0D2403-2B19-4EF9-85C8-58AB663BCFD5}"/>
              </a:ext>
            </a:extLst>
          </p:cNvPr>
          <p:cNvSpPr txBox="1"/>
          <p:nvPr/>
        </p:nvSpPr>
        <p:spPr>
          <a:xfrm>
            <a:off x="3784588" y="295654"/>
            <a:ext cx="4622824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434">
              <a:lnSpc>
                <a:spcPct val="150000"/>
              </a:lnSpc>
            </a:pPr>
            <a:r>
              <a:rPr lang="zh-CN" altLang="en-US" sz="2347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项目技术栈</a:t>
            </a:r>
            <a:endParaRPr lang="en-US" sz="2347" b="1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68" name="Group 43">
            <a:extLst>
              <a:ext uri="{FF2B5EF4-FFF2-40B4-BE49-F238E27FC236}">
                <a16:creationId xmlns:a16="http://schemas.microsoft.com/office/drawing/2014/main" id="{7DCAE228-0178-48B9-BC02-54F9C00FC031}"/>
              </a:ext>
            </a:extLst>
          </p:cNvPr>
          <p:cNvGrpSpPr/>
          <p:nvPr/>
        </p:nvGrpSpPr>
        <p:grpSpPr>
          <a:xfrm>
            <a:off x="4696472" y="2542852"/>
            <a:ext cx="590550" cy="590550"/>
            <a:chOff x="6259513" y="2670175"/>
            <a:chExt cx="590550" cy="5905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9" name="Freeform 393">
              <a:extLst>
                <a:ext uri="{FF2B5EF4-FFF2-40B4-BE49-F238E27FC236}">
                  <a16:creationId xmlns:a16="http://schemas.microsoft.com/office/drawing/2014/main" id="{D4D24C6B-38A9-407B-9C9E-DF3C1D4D12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9513" y="2670175"/>
              <a:ext cx="590550" cy="590550"/>
            </a:xfrm>
            <a:custGeom>
              <a:avLst/>
              <a:gdLst>
                <a:gd name="T0" fmla="*/ 142 w 3345"/>
                <a:gd name="T1" fmla="*/ 790 h 3346"/>
                <a:gd name="T2" fmla="*/ 142 w 3345"/>
                <a:gd name="T3" fmla="*/ 3203 h 3346"/>
                <a:gd name="T4" fmla="*/ 3204 w 3345"/>
                <a:gd name="T5" fmla="*/ 3203 h 3346"/>
                <a:gd name="T6" fmla="*/ 3204 w 3345"/>
                <a:gd name="T7" fmla="*/ 790 h 3346"/>
                <a:gd name="T8" fmla="*/ 142 w 3345"/>
                <a:gd name="T9" fmla="*/ 790 h 3346"/>
                <a:gd name="T10" fmla="*/ 142 w 3345"/>
                <a:gd name="T11" fmla="*/ 142 h 3346"/>
                <a:gd name="T12" fmla="*/ 142 w 3345"/>
                <a:gd name="T13" fmla="*/ 648 h 3346"/>
                <a:gd name="T14" fmla="*/ 3204 w 3345"/>
                <a:gd name="T15" fmla="*/ 648 h 3346"/>
                <a:gd name="T16" fmla="*/ 3204 w 3345"/>
                <a:gd name="T17" fmla="*/ 142 h 3346"/>
                <a:gd name="T18" fmla="*/ 142 w 3345"/>
                <a:gd name="T19" fmla="*/ 142 h 3346"/>
                <a:gd name="T20" fmla="*/ 0 w 3345"/>
                <a:gd name="T21" fmla="*/ 0 h 3346"/>
                <a:gd name="T22" fmla="*/ 3345 w 3345"/>
                <a:gd name="T23" fmla="*/ 0 h 3346"/>
                <a:gd name="T24" fmla="*/ 3345 w 3345"/>
                <a:gd name="T25" fmla="*/ 3346 h 3346"/>
                <a:gd name="T26" fmla="*/ 0 w 3345"/>
                <a:gd name="T27" fmla="*/ 3346 h 3346"/>
                <a:gd name="T28" fmla="*/ 0 w 3345"/>
                <a:gd name="T29" fmla="*/ 0 h 3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45" h="3346">
                  <a:moveTo>
                    <a:pt x="142" y="790"/>
                  </a:moveTo>
                  <a:lnTo>
                    <a:pt x="142" y="3203"/>
                  </a:lnTo>
                  <a:lnTo>
                    <a:pt x="3204" y="3203"/>
                  </a:lnTo>
                  <a:lnTo>
                    <a:pt x="3204" y="790"/>
                  </a:lnTo>
                  <a:lnTo>
                    <a:pt x="142" y="790"/>
                  </a:lnTo>
                  <a:close/>
                  <a:moveTo>
                    <a:pt x="142" y="142"/>
                  </a:moveTo>
                  <a:lnTo>
                    <a:pt x="142" y="648"/>
                  </a:lnTo>
                  <a:lnTo>
                    <a:pt x="3204" y="648"/>
                  </a:lnTo>
                  <a:lnTo>
                    <a:pt x="3204" y="142"/>
                  </a:lnTo>
                  <a:lnTo>
                    <a:pt x="142" y="142"/>
                  </a:lnTo>
                  <a:close/>
                  <a:moveTo>
                    <a:pt x="0" y="0"/>
                  </a:moveTo>
                  <a:lnTo>
                    <a:pt x="3345" y="0"/>
                  </a:lnTo>
                  <a:lnTo>
                    <a:pt x="3345" y="3346"/>
                  </a:lnTo>
                  <a:lnTo>
                    <a:pt x="0" y="33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70" name="Rectangle 394">
              <a:extLst>
                <a:ext uri="{FF2B5EF4-FFF2-40B4-BE49-F238E27FC236}">
                  <a16:creationId xmlns:a16="http://schemas.microsoft.com/office/drawing/2014/main" id="{E8AAE2C0-C3F8-4A51-83EB-078899FD2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526" y="2727325"/>
              <a:ext cx="26988" cy="254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71" name="Rectangle 395">
              <a:extLst>
                <a:ext uri="{FF2B5EF4-FFF2-40B4-BE49-F238E27FC236}">
                  <a16:creationId xmlns:a16="http://schemas.microsoft.com/office/drawing/2014/main" id="{D1CA9CE4-5C62-4BD2-BC45-EC3D2F415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0676" y="2727325"/>
              <a:ext cx="28575" cy="254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72" name="Rectangle 396">
              <a:extLst>
                <a:ext uri="{FF2B5EF4-FFF2-40B4-BE49-F238E27FC236}">
                  <a16:creationId xmlns:a16="http://schemas.microsoft.com/office/drawing/2014/main" id="{DF86BD36-C1BC-4575-A4B9-E6EDFE8A6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2413" y="2727325"/>
              <a:ext cx="26988" cy="254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73" name="Freeform 397">
              <a:extLst>
                <a:ext uri="{FF2B5EF4-FFF2-40B4-BE49-F238E27FC236}">
                  <a16:creationId xmlns:a16="http://schemas.microsoft.com/office/drawing/2014/main" id="{E766F1F9-5E92-4B10-84C9-2E32D71590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86513" y="2921000"/>
              <a:ext cx="334963" cy="204788"/>
            </a:xfrm>
            <a:custGeom>
              <a:avLst/>
              <a:gdLst>
                <a:gd name="T0" fmla="*/ 876 w 1901"/>
                <a:gd name="T1" fmla="*/ 139 h 1154"/>
                <a:gd name="T2" fmla="*/ 731 w 1901"/>
                <a:gd name="T3" fmla="*/ 162 h 1154"/>
                <a:gd name="T4" fmla="*/ 593 w 1901"/>
                <a:gd name="T5" fmla="*/ 208 h 1154"/>
                <a:gd name="T6" fmla="*/ 465 w 1901"/>
                <a:gd name="T7" fmla="*/ 273 h 1154"/>
                <a:gd name="T8" fmla="*/ 347 w 1901"/>
                <a:gd name="T9" fmla="*/ 355 h 1154"/>
                <a:gd name="T10" fmla="*/ 243 w 1901"/>
                <a:gd name="T11" fmla="*/ 455 h 1154"/>
                <a:gd name="T12" fmla="*/ 153 w 1901"/>
                <a:gd name="T13" fmla="*/ 570 h 1154"/>
                <a:gd name="T14" fmla="*/ 234 w 1901"/>
                <a:gd name="T15" fmla="*/ 680 h 1154"/>
                <a:gd name="T16" fmla="*/ 329 w 1901"/>
                <a:gd name="T17" fmla="*/ 774 h 1154"/>
                <a:gd name="T18" fmla="*/ 436 w 1901"/>
                <a:gd name="T19" fmla="*/ 855 h 1154"/>
                <a:gd name="T20" fmla="*/ 554 w 1901"/>
                <a:gd name="T21" fmla="*/ 919 h 1154"/>
                <a:gd name="T22" fmla="*/ 679 w 1901"/>
                <a:gd name="T23" fmla="*/ 966 h 1154"/>
                <a:gd name="T24" fmla="*/ 812 w 1901"/>
                <a:gd name="T25" fmla="*/ 994 h 1154"/>
                <a:gd name="T26" fmla="*/ 950 w 1901"/>
                <a:gd name="T27" fmla="*/ 1004 h 1154"/>
                <a:gd name="T28" fmla="*/ 1099 w 1901"/>
                <a:gd name="T29" fmla="*/ 993 h 1154"/>
                <a:gd name="T30" fmla="*/ 1240 w 1901"/>
                <a:gd name="T31" fmla="*/ 960 h 1154"/>
                <a:gd name="T32" fmla="*/ 1374 w 1901"/>
                <a:gd name="T33" fmla="*/ 906 h 1154"/>
                <a:gd name="T34" fmla="*/ 1497 w 1901"/>
                <a:gd name="T35" fmla="*/ 831 h 1154"/>
                <a:gd name="T36" fmla="*/ 1608 w 1901"/>
                <a:gd name="T37" fmla="*/ 740 h 1154"/>
                <a:gd name="T38" fmla="*/ 1705 w 1901"/>
                <a:gd name="T39" fmla="*/ 631 h 1154"/>
                <a:gd name="T40" fmla="*/ 1709 w 1901"/>
                <a:gd name="T41" fmla="*/ 514 h 1154"/>
                <a:gd name="T42" fmla="*/ 1622 w 1901"/>
                <a:gd name="T43" fmla="*/ 411 h 1154"/>
                <a:gd name="T44" fmla="*/ 1520 w 1901"/>
                <a:gd name="T45" fmla="*/ 324 h 1154"/>
                <a:gd name="T46" fmla="*/ 1408 w 1901"/>
                <a:gd name="T47" fmla="*/ 251 h 1154"/>
                <a:gd name="T48" fmla="*/ 1286 w 1901"/>
                <a:gd name="T49" fmla="*/ 196 h 1154"/>
                <a:gd name="T50" fmla="*/ 1157 w 1901"/>
                <a:gd name="T51" fmla="*/ 158 h 1154"/>
                <a:gd name="T52" fmla="*/ 1021 w 1901"/>
                <a:gd name="T53" fmla="*/ 139 h 1154"/>
                <a:gd name="T54" fmla="*/ 950 w 1901"/>
                <a:gd name="T55" fmla="*/ 0 h 1154"/>
                <a:gd name="T56" fmla="*/ 1103 w 1901"/>
                <a:gd name="T57" fmla="*/ 10 h 1154"/>
                <a:gd name="T58" fmla="*/ 1251 w 1901"/>
                <a:gd name="T59" fmla="*/ 43 h 1154"/>
                <a:gd name="T60" fmla="*/ 1392 w 1901"/>
                <a:gd name="T61" fmla="*/ 94 h 1154"/>
                <a:gd name="T62" fmla="*/ 1525 w 1901"/>
                <a:gd name="T63" fmla="*/ 164 h 1154"/>
                <a:gd name="T64" fmla="*/ 1647 w 1901"/>
                <a:gd name="T65" fmla="*/ 251 h 1154"/>
                <a:gd name="T66" fmla="*/ 1756 w 1901"/>
                <a:gd name="T67" fmla="*/ 356 h 1154"/>
                <a:gd name="T68" fmla="*/ 1850 w 1901"/>
                <a:gd name="T69" fmla="*/ 476 h 1154"/>
                <a:gd name="T70" fmla="*/ 1898 w 1901"/>
                <a:gd name="T71" fmla="*/ 555 h 1154"/>
                <a:gd name="T72" fmla="*/ 1901 w 1901"/>
                <a:gd name="T73" fmla="*/ 584 h 1154"/>
                <a:gd name="T74" fmla="*/ 1890 w 1901"/>
                <a:gd name="T75" fmla="*/ 613 h 1154"/>
                <a:gd name="T76" fmla="*/ 1805 w 1901"/>
                <a:gd name="T77" fmla="*/ 740 h 1154"/>
                <a:gd name="T78" fmla="*/ 1703 w 1901"/>
                <a:gd name="T79" fmla="*/ 852 h 1154"/>
                <a:gd name="T80" fmla="*/ 1587 w 1901"/>
                <a:gd name="T81" fmla="*/ 947 h 1154"/>
                <a:gd name="T82" fmla="*/ 1460 w 1901"/>
                <a:gd name="T83" fmla="*/ 1027 h 1154"/>
                <a:gd name="T84" fmla="*/ 1323 w 1901"/>
                <a:gd name="T85" fmla="*/ 1088 h 1154"/>
                <a:gd name="T86" fmla="*/ 1177 w 1901"/>
                <a:gd name="T87" fmla="*/ 1129 h 1154"/>
                <a:gd name="T88" fmla="*/ 1028 w 1901"/>
                <a:gd name="T89" fmla="*/ 1151 h 1154"/>
                <a:gd name="T90" fmla="*/ 874 w 1901"/>
                <a:gd name="T91" fmla="*/ 1151 h 1154"/>
                <a:gd name="T92" fmla="*/ 724 w 1901"/>
                <a:gd name="T93" fmla="*/ 1129 h 1154"/>
                <a:gd name="T94" fmla="*/ 579 w 1901"/>
                <a:gd name="T95" fmla="*/ 1088 h 1154"/>
                <a:gd name="T96" fmla="*/ 442 w 1901"/>
                <a:gd name="T97" fmla="*/ 1027 h 1154"/>
                <a:gd name="T98" fmla="*/ 315 w 1901"/>
                <a:gd name="T99" fmla="*/ 948 h 1154"/>
                <a:gd name="T100" fmla="*/ 199 w 1901"/>
                <a:gd name="T101" fmla="*/ 852 h 1154"/>
                <a:gd name="T102" fmla="*/ 97 w 1901"/>
                <a:gd name="T103" fmla="*/ 740 h 1154"/>
                <a:gd name="T104" fmla="*/ 11 w 1901"/>
                <a:gd name="T105" fmla="*/ 613 h 1154"/>
                <a:gd name="T106" fmla="*/ 0 w 1901"/>
                <a:gd name="T107" fmla="*/ 584 h 1154"/>
                <a:gd name="T108" fmla="*/ 4 w 1901"/>
                <a:gd name="T109" fmla="*/ 555 h 1154"/>
                <a:gd name="T110" fmla="*/ 52 w 1901"/>
                <a:gd name="T111" fmla="*/ 476 h 1154"/>
                <a:gd name="T112" fmla="*/ 146 w 1901"/>
                <a:gd name="T113" fmla="*/ 356 h 1154"/>
                <a:gd name="T114" fmla="*/ 255 w 1901"/>
                <a:gd name="T115" fmla="*/ 251 h 1154"/>
                <a:gd name="T116" fmla="*/ 377 w 1901"/>
                <a:gd name="T117" fmla="*/ 164 h 1154"/>
                <a:gd name="T118" fmla="*/ 509 w 1901"/>
                <a:gd name="T119" fmla="*/ 94 h 1154"/>
                <a:gd name="T120" fmla="*/ 650 w 1901"/>
                <a:gd name="T121" fmla="*/ 43 h 1154"/>
                <a:gd name="T122" fmla="*/ 799 w 1901"/>
                <a:gd name="T123" fmla="*/ 10 h 1154"/>
                <a:gd name="T124" fmla="*/ 950 w 1901"/>
                <a:gd name="T125" fmla="*/ 0 h 1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01" h="1154">
                  <a:moveTo>
                    <a:pt x="950" y="136"/>
                  </a:moveTo>
                  <a:lnTo>
                    <a:pt x="876" y="139"/>
                  </a:lnTo>
                  <a:lnTo>
                    <a:pt x="802" y="148"/>
                  </a:lnTo>
                  <a:lnTo>
                    <a:pt x="731" y="162"/>
                  </a:lnTo>
                  <a:lnTo>
                    <a:pt x="661" y="182"/>
                  </a:lnTo>
                  <a:lnTo>
                    <a:pt x="593" y="208"/>
                  </a:lnTo>
                  <a:lnTo>
                    <a:pt x="527" y="237"/>
                  </a:lnTo>
                  <a:lnTo>
                    <a:pt x="465" y="273"/>
                  </a:lnTo>
                  <a:lnTo>
                    <a:pt x="405" y="312"/>
                  </a:lnTo>
                  <a:lnTo>
                    <a:pt x="347" y="355"/>
                  </a:lnTo>
                  <a:lnTo>
                    <a:pt x="293" y="403"/>
                  </a:lnTo>
                  <a:lnTo>
                    <a:pt x="243" y="455"/>
                  </a:lnTo>
                  <a:lnTo>
                    <a:pt x="197" y="511"/>
                  </a:lnTo>
                  <a:lnTo>
                    <a:pt x="153" y="570"/>
                  </a:lnTo>
                  <a:lnTo>
                    <a:pt x="192" y="626"/>
                  </a:lnTo>
                  <a:lnTo>
                    <a:pt x="234" y="680"/>
                  </a:lnTo>
                  <a:lnTo>
                    <a:pt x="280" y="729"/>
                  </a:lnTo>
                  <a:lnTo>
                    <a:pt x="329" y="774"/>
                  </a:lnTo>
                  <a:lnTo>
                    <a:pt x="381" y="816"/>
                  </a:lnTo>
                  <a:lnTo>
                    <a:pt x="436" y="855"/>
                  </a:lnTo>
                  <a:lnTo>
                    <a:pt x="494" y="888"/>
                  </a:lnTo>
                  <a:lnTo>
                    <a:pt x="554" y="919"/>
                  </a:lnTo>
                  <a:lnTo>
                    <a:pt x="616" y="944"/>
                  </a:lnTo>
                  <a:lnTo>
                    <a:pt x="679" y="966"/>
                  </a:lnTo>
                  <a:lnTo>
                    <a:pt x="745" y="982"/>
                  </a:lnTo>
                  <a:lnTo>
                    <a:pt x="812" y="994"/>
                  </a:lnTo>
                  <a:lnTo>
                    <a:pt x="881" y="1001"/>
                  </a:lnTo>
                  <a:lnTo>
                    <a:pt x="950" y="1004"/>
                  </a:lnTo>
                  <a:lnTo>
                    <a:pt x="1026" y="1001"/>
                  </a:lnTo>
                  <a:lnTo>
                    <a:pt x="1099" y="993"/>
                  </a:lnTo>
                  <a:lnTo>
                    <a:pt x="1171" y="979"/>
                  </a:lnTo>
                  <a:lnTo>
                    <a:pt x="1240" y="960"/>
                  </a:lnTo>
                  <a:lnTo>
                    <a:pt x="1309" y="935"/>
                  </a:lnTo>
                  <a:lnTo>
                    <a:pt x="1374" y="906"/>
                  </a:lnTo>
                  <a:lnTo>
                    <a:pt x="1437" y="871"/>
                  </a:lnTo>
                  <a:lnTo>
                    <a:pt x="1497" y="831"/>
                  </a:lnTo>
                  <a:lnTo>
                    <a:pt x="1554" y="788"/>
                  </a:lnTo>
                  <a:lnTo>
                    <a:pt x="1608" y="740"/>
                  </a:lnTo>
                  <a:lnTo>
                    <a:pt x="1659" y="687"/>
                  </a:lnTo>
                  <a:lnTo>
                    <a:pt x="1705" y="631"/>
                  </a:lnTo>
                  <a:lnTo>
                    <a:pt x="1748" y="570"/>
                  </a:lnTo>
                  <a:lnTo>
                    <a:pt x="1709" y="514"/>
                  </a:lnTo>
                  <a:lnTo>
                    <a:pt x="1668" y="461"/>
                  </a:lnTo>
                  <a:lnTo>
                    <a:pt x="1622" y="411"/>
                  </a:lnTo>
                  <a:lnTo>
                    <a:pt x="1573" y="365"/>
                  </a:lnTo>
                  <a:lnTo>
                    <a:pt x="1520" y="324"/>
                  </a:lnTo>
                  <a:lnTo>
                    <a:pt x="1466" y="285"/>
                  </a:lnTo>
                  <a:lnTo>
                    <a:pt x="1408" y="251"/>
                  </a:lnTo>
                  <a:lnTo>
                    <a:pt x="1348" y="222"/>
                  </a:lnTo>
                  <a:lnTo>
                    <a:pt x="1286" y="196"/>
                  </a:lnTo>
                  <a:lnTo>
                    <a:pt x="1222" y="174"/>
                  </a:lnTo>
                  <a:lnTo>
                    <a:pt x="1157" y="158"/>
                  </a:lnTo>
                  <a:lnTo>
                    <a:pt x="1089" y="146"/>
                  </a:lnTo>
                  <a:lnTo>
                    <a:pt x="1021" y="139"/>
                  </a:lnTo>
                  <a:lnTo>
                    <a:pt x="950" y="136"/>
                  </a:lnTo>
                  <a:close/>
                  <a:moveTo>
                    <a:pt x="950" y="0"/>
                  </a:moveTo>
                  <a:lnTo>
                    <a:pt x="1028" y="2"/>
                  </a:lnTo>
                  <a:lnTo>
                    <a:pt x="1103" y="10"/>
                  </a:lnTo>
                  <a:lnTo>
                    <a:pt x="1177" y="24"/>
                  </a:lnTo>
                  <a:lnTo>
                    <a:pt x="1251" y="43"/>
                  </a:lnTo>
                  <a:lnTo>
                    <a:pt x="1323" y="66"/>
                  </a:lnTo>
                  <a:lnTo>
                    <a:pt x="1392" y="94"/>
                  </a:lnTo>
                  <a:lnTo>
                    <a:pt x="1460" y="127"/>
                  </a:lnTo>
                  <a:lnTo>
                    <a:pt x="1525" y="164"/>
                  </a:lnTo>
                  <a:lnTo>
                    <a:pt x="1587" y="206"/>
                  </a:lnTo>
                  <a:lnTo>
                    <a:pt x="1647" y="251"/>
                  </a:lnTo>
                  <a:lnTo>
                    <a:pt x="1703" y="302"/>
                  </a:lnTo>
                  <a:lnTo>
                    <a:pt x="1756" y="356"/>
                  </a:lnTo>
                  <a:lnTo>
                    <a:pt x="1805" y="414"/>
                  </a:lnTo>
                  <a:lnTo>
                    <a:pt x="1850" y="476"/>
                  </a:lnTo>
                  <a:lnTo>
                    <a:pt x="1890" y="541"/>
                  </a:lnTo>
                  <a:lnTo>
                    <a:pt x="1898" y="555"/>
                  </a:lnTo>
                  <a:lnTo>
                    <a:pt x="1901" y="569"/>
                  </a:lnTo>
                  <a:lnTo>
                    <a:pt x="1901" y="584"/>
                  </a:lnTo>
                  <a:lnTo>
                    <a:pt x="1898" y="599"/>
                  </a:lnTo>
                  <a:lnTo>
                    <a:pt x="1890" y="613"/>
                  </a:lnTo>
                  <a:lnTo>
                    <a:pt x="1850" y="678"/>
                  </a:lnTo>
                  <a:lnTo>
                    <a:pt x="1805" y="740"/>
                  </a:lnTo>
                  <a:lnTo>
                    <a:pt x="1756" y="798"/>
                  </a:lnTo>
                  <a:lnTo>
                    <a:pt x="1703" y="852"/>
                  </a:lnTo>
                  <a:lnTo>
                    <a:pt x="1647" y="902"/>
                  </a:lnTo>
                  <a:lnTo>
                    <a:pt x="1587" y="947"/>
                  </a:lnTo>
                  <a:lnTo>
                    <a:pt x="1525" y="989"/>
                  </a:lnTo>
                  <a:lnTo>
                    <a:pt x="1460" y="1027"/>
                  </a:lnTo>
                  <a:lnTo>
                    <a:pt x="1392" y="1059"/>
                  </a:lnTo>
                  <a:lnTo>
                    <a:pt x="1323" y="1088"/>
                  </a:lnTo>
                  <a:lnTo>
                    <a:pt x="1251" y="1111"/>
                  </a:lnTo>
                  <a:lnTo>
                    <a:pt x="1177" y="1129"/>
                  </a:lnTo>
                  <a:lnTo>
                    <a:pt x="1103" y="1143"/>
                  </a:lnTo>
                  <a:lnTo>
                    <a:pt x="1028" y="1151"/>
                  </a:lnTo>
                  <a:lnTo>
                    <a:pt x="950" y="1154"/>
                  </a:lnTo>
                  <a:lnTo>
                    <a:pt x="874" y="1151"/>
                  </a:lnTo>
                  <a:lnTo>
                    <a:pt x="799" y="1143"/>
                  </a:lnTo>
                  <a:lnTo>
                    <a:pt x="724" y="1129"/>
                  </a:lnTo>
                  <a:lnTo>
                    <a:pt x="650" y="1111"/>
                  </a:lnTo>
                  <a:lnTo>
                    <a:pt x="579" y="1088"/>
                  </a:lnTo>
                  <a:lnTo>
                    <a:pt x="509" y="1060"/>
                  </a:lnTo>
                  <a:lnTo>
                    <a:pt x="442" y="1027"/>
                  </a:lnTo>
                  <a:lnTo>
                    <a:pt x="377" y="990"/>
                  </a:lnTo>
                  <a:lnTo>
                    <a:pt x="315" y="948"/>
                  </a:lnTo>
                  <a:lnTo>
                    <a:pt x="255" y="902"/>
                  </a:lnTo>
                  <a:lnTo>
                    <a:pt x="199" y="852"/>
                  </a:lnTo>
                  <a:lnTo>
                    <a:pt x="146" y="798"/>
                  </a:lnTo>
                  <a:lnTo>
                    <a:pt x="97" y="740"/>
                  </a:lnTo>
                  <a:lnTo>
                    <a:pt x="52" y="678"/>
                  </a:lnTo>
                  <a:lnTo>
                    <a:pt x="11" y="613"/>
                  </a:lnTo>
                  <a:lnTo>
                    <a:pt x="4" y="599"/>
                  </a:lnTo>
                  <a:lnTo>
                    <a:pt x="0" y="584"/>
                  </a:lnTo>
                  <a:lnTo>
                    <a:pt x="0" y="569"/>
                  </a:lnTo>
                  <a:lnTo>
                    <a:pt x="4" y="555"/>
                  </a:lnTo>
                  <a:lnTo>
                    <a:pt x="11" y="541"/>
                  </a:lnTo>
                  <a:lnTo>
                    <a:pt x="52" y="476"/>
                  </a:lnTo>
                  <a:lnTo>
                    <a:pt x="97" y="414"/>
                  </a:lnTo>
                  <a:lnTo>
                    <a:pt x="146" y="356"/>
                  </a:lnTo>
                  <a:lnTo>
                    <a:pt x="199" y="302"/>
                  </a:lnTo>
                  <a:lnTo>
                    <a:pt x="255" y="251"/>
                  </a:lnTo>
                  <a:lnTo>
                    <a:pt x="315" y="206"/>
                  </a:lnTo>
                  <a:lnTo>
                    <a:pt x="377" y="164"/>
                  </a:lnTo>
                  <a:lnTo>
                    <a:pt x="442" y="127"/>
                  </a:lnTo>
                  <a:lnTo>
                    <a:pt x="509" y="94"/>
                  </a:lnTo>
                  <a:lnTo>
                    <a:pt x="579" y="66"/>
                  </a:lnTo>
                  <a:lnTo>
                    <a:pt x="650" y="43"/>
                  </a:lnTo>
                  <a:lnTo>
                    <a:pt x="724" y="24"/>
                  </a:lnTo>
                  <a:lnTo>
                    <a:pt x="799" y="10"/>
                  </a:lnTo>
                  <a:lnTo>
                    <a:pt x="874" y="2"/>
                  </a:lnTo>
                  <a:lnTo>
                    <a:pt x="9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74" name="Freeform 398">
              <a:extLst>
                <a:ext uri="{FF2B5EF4-FFF2-40B4-BE49-F238E27FC236}">
                  <a16:creationId xmlns:a16="http://schemas.microsoft.com/office/drawing/2014/main" id="{DFAF5782-9E0A-4D2C-B5DD-D9823A579456}"/>
                </a:ext>
              </a:extLst>
            </p:cNvPr>
            <p:cNvSpPr/>
            <p:nvPr/>
          </p:nvSpPr>
          <p:spPr bwMode="auto">
            <a:xfrm>
              <a:off x="6500813" y="2968625"/>
              <a:ext cx="107950" cy="107950"/>
            </a:xfrm>
            <a:custGeom>
              <a:avLst/>
              <a:gdLst>
                <a:gd name="T0" fmla="*/ 348 w 612"/>
                <a:gd name="T1" fmla="*/ 3 h 612"/>
                <a:gd name="T2" fmla="*/ 426 w 612"/>
                <a:gd name="T3" fmla="*/ 23 h 612"/>
                <a:gd name="T4" fmla="*/ 494 w 612"/>
                <a:gd name="T5" fmla="*/ 63 h 612"/>
                <a:gd name="T6" fmla="*/ 549 w 612"/>
                <a:gd name="T7" fmla="*/ 118 h 612"/>
                <a:gd name="T8" fmla="*/ 588 w 612"/>
                <a:gd name="T9" fmla="*/ 186 h 612"/>
                <a:gd name="T10" fmla="*/ 610 w 612"/>
                <a:gd name="T11" fmla="*/ 264 h 612"/>
                <a:gd name="T12" fmla="*/ 610 w 612"/>
                <a:gd name="T13" fmla="*/ 348 h 612"/>
                <a:gd name="T14" fmla="*/ 588 w 612"/>
                <a:gd name="T15" fmla="*/ 426 h 612"/>
                <a:gd name="T16" fmla="*/ 549 w 612"/>
                <a:gd name="T17" fmla="*/ 494 h 612"/>
                <a:gd name="T18" fmla="*/ 494 w 612"/>
                <a:gd name="T19" fmla="*/ 549 h 612"/>
                <a:gd name="T20" fmla="*/ 426 w 612"/>
                <a:gd name="T21" fmla="*/ 589 h 612"/>
                <a:gd name="T22" fmla="*/ 348 w 612"/>
                <a:gd name="T23" fmla="*/ 610 h 612"/>
                <a:gd name="T24" fmla="*/ 264 w 612"/>
                <a:gd name="T25" fmla="*/ 610 h 612"/>
                <a:gd name="T26" fmla="*/ 185 w 612"/>
                <a:gd name="T27" fmla="*/ 589 h 612"/>
                <a:gd name="T28" fmla="*/ 118 w 612"/>
                <a:gd name="T29" fmla="*/ 549 h 612"/>
                <a:gd name="T30" fmla="*/ 63 w 612"/>
                <a:gd name="T31" fmla="*/ 494 h 612"/>
                <a:gd name="T32" fmla="*/ 24 w 612"/>
                <a:gd name="T33" fmla="*/ 426 h 612"/>
                <a:gd name="T34" fmla="*/ 2 w 612"/>
                <a:gd name="T35" fmla="*/ 348 h 612"/>
                <a:gd name="T36" fmla="*/ 143 w 612"/>
                <a:gd name="T37" fmla="*/ 305 h 612"/>
                <a:gd name="T38" fmla="*/ 152 w 612"/>
                <a:gd name="T39" fmla="*/ 363 h 612"/>
                <a:gd name="T40" fmla="*/ 180 w 612"/>
                <a:gd name="T41" fmla="*/ 412 h 612"/>
                <a:gd name="T42" fmla="*/ 222 w 612"/>
                <a:gd name="T43" fmla="*/ 447 h 612"/>
                <a:gd name="T44" fmla="*/ 276 w 612"/>
                <a:gd name="T45" fmla="*/ 467 h 612"/>
                <a:gd name="T46" fmla="*/ 336 w 612"/>
                <a:gd name="T47" fmla="*/ 467 h 612"/>
                <a:gd name="T48" fmla="*/ 389 w 612"/>
                <a:gd name="T49" fmla="*/ 447 h 612"/>
                <a:gd name="T50" fmla="*/ 432 w 612"/>
                <a:gd name="T51" fmla="*/ 412 h 612"/>
                <a:gd name="T52" fmla="*/ 459 w 612"/>
                <a:gd name="T53" fmla="*/ 363 h 612"/>
                <a:gd name="T54" fmla="*/ 469 w 612"/>
                <a:gd name="T55" fmla="*/ 305 h 612"/>
                <a:gd name="T56" fmla="*/ 459 w 612"/>
                <a:gd name="T57" fmla="*/ 248 h 612"/>
                <a:gd name="T58" fmla="*/ 432 w 612"/>
                <a:gd name="T59" fmla="*/ 199 h 612"/>
                <a:gd name="T60" fmla="*/ 389 w 612"/>
                <a:gd name="T61" fmla="*/ 163 h 612"/>
                <a:gd name="T62" fmla="*/ 336 w 612"/>
                <a:gd name="T63" fmla="*/ 144 h 612"/>
                <a:gd name="T64" fmla="*/ 305 w 612"/>
                <a:gd name="T65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2" h="612">
                  <a:moveTo>
                    <a:pt x="305" y="0"/>
                  </a:moveTo>
                  <a:lnTo>
                    <a:pt x="348" y="3"/>
                  </a:lnTo>
                  <a:lnTo>
                    <a:pt x="388" y="11"/>
                  </a:lnTo>
                  <a:lnTo>
                    <a:pt x="426" y="23"/>
                  </a:lnTo>
                  <a:lnTo>
                    <a:pt x="461" y="41"/>
                  </a:lnTo>
                  <a:lnTo>
                    <a:pt x="494" y="63"/>
                  </a:lnTo>
                  <a:lnTo>
                    <a:pt x="523" y="88"/>
                  </a:lnTo>
                  <a:lnTo>
                    <a:pt x="549" y="118"/>
                  </a:lnTo>
                  <a:lnTo>
                    <a:pt x="571" y="150"/>
                  </a:lnTo>
                  <a:lnTo>
                    <a:pt x="588" y="186"/>
                  </a:lnTo>
                  <a:lnTo>
                    <a:pt x="601" y="223"/>
                  </a:lnTo>
                  <a:lnTo>
                    <a:pt x="610" y="264"/>
                  </a:lnTo>
                  <a:lnTo>
                    <a:pt x="612" y="306"/>
                  </a:lnTo>
                  <a:lnTo>
                    <a:pt x="610" y="348"/>
                  </a:lnTo>
                  <a:lnTo>
                    <a:pt x="601" y="388"/>
                  </a:lnTo>
                  <a:lnTo>
                    <a:pt x="588" y="426"/>
                  </a:lnTo>
                  <a:lnTo>
                    <a:pt x="571" y="462"/>
                  </a:lnTo>
                  <a:lnTo>
                    <a:pt x="549" y="494"/>
                  </a:lnTo>
                  <a:lnTo>
                    <a:pt x="523" y="524"/>
                  </a:lnTo>
                  <a:lnTo>
                    <a:pt x="494" y="549"/>
                  </a:lnTo>
                  <a:lnTo>
                    <a:pt x="461" y="571"/>
                  </a:lnTo>
                  <a:lnTo>
                    <a:pt x="426" y="589"/>
                  </a:lnTo>
                  <a:lnTo>
                    <a:pt x="388" y="602"/>
                  </a:lnTo>
                  <a:lnTo>
                    <a:pt x="348" y="610"/>
                  </a:lnTo>
                  <a:lnTo>
                    <a:pt x="305" y="612"/>
                  </a:lnTo>
                  <a:lnTo>
                    <a:pt x="264" y="610"/>
                  </a:lnTo>
                  <a:lnTo>
                    <a:pt x="224" y="602"/>
                  </a:lnTo>
                  <a:lnTo>
                    <a:pt x="185" y="589"/>
                  </a:lnTo>
                  <a:lnTo>
                    <a:pt x="151" y="571"/>
                  </a:lnTo>
                  <a:lnTo>
                    <a:pt x="118" y="549"/>
                  </a:lnTo>
                  <a:lnTo>
                    <a:pt x="89" y="524"/>
                  </a:lnTo>
                  <a:lnTo>
                    <a:pt x="63" y="494"/>
                  </a:lnTo>
                  <a:lnTo>
                    <a:pt x="41" y="462"/>
                  </a:lnTo>
                  <a:lnTo>
                    <a:pt x="24" y="426"/>
                  </a:lnTo>
                  <a:lnTo>
                    <a:pt x="10" y="387"/>
                  </a:lnTo>
                  <a:lnTo>
                    <a:pt x="2" y="348"/>
                  </a:lnTo>
                  <a:lnTo>
                    <a:pt x="0" y="305"/>
                  </a:lnTo>
                  <a:lnTo>
                    <a:pt x="143" y="305"/>
                  </a:lnTo>
                  <a:lnTo>
                    <a:pt x="145" y="335"/>
                  </a:lnTo>
                  <a:lnTo>
                    <a:pt x="152" y="363"/>
                  </a:lnTo>
                  <a:lnTo>
                    <a:pt x="164" y="388"/>
                  </a:lnTo>
                  <a:lnTo>
                    <a:pt x="180" y="412"/>
                  </a:lnTo>
                  <a:lnTo>
                    <a:pt x="200" y="431"/>
                  </a:lnTo>
                  <a:lnTo>
                    <a:pt x="222" y="447"/>
                  </a:lnTo>
                  <a:lnTo>
                    <a:pt x="248" y="458"/>
                  </a:lnTo>
                  <a:lnTo>
                    <a:pt x="276" y="467"/>
                  </a:lnTo>
                  <a:lnTo>
                    <a:pt x="305" y="469"/>
                  </a:lnTo>
                  <a:lnTo>
                    <a:pt x="336" y="467"/>
                  </a:lnTo>
                  <a:lnTo>
                    <a:pt x="363" y="458"/>
                  </a:lnTo>
                  <a:lnTo>
                    <a:pt x="389" y="447"/>
                  </a:lnTo>
                  <a:lnTo>
                    <a:pt x="412" y="431"/>
                  </a:lnTo>
                  <a:lnTo>
                    <a:pt x="432" y="412"/>
                  </a:lnTo>
                  <a:lnTo>
                    <a:pt x="447" y="388"/>
                  </a:lnTo>
                  <a:lnTo>
                    <a:pt x="459" y="363"/>
                  </a:lnTo>
                  <a:lnTo>
                    <a:pt x="466" y="335"/>
                  </a:lnTo>
                  <a:lnTo>
                    <a:pt x="469" y="305"/>
                  </a:lnTo>
                  <a:lnTo>
                    <a:pt x="466" y="275"/>
                  </a:lnTo>
                  <a:lnTo>
                    <a:pt x="459" y="248"/>
                  </a:lnTo>
                  <a:lnTo>
                    <a:pt x="448" y="222"/>
                  </a:lnTo>
                  <a:lnTo>
                    <a:pt x="432" y="199"/>
                  </a:lnTo>
                  <a:lnTo>
                    <a:pt x="412" y="180"/>
                  </a:lnTo>
                  <a:lnTo>
                    <a:pt x="389" y="163"/>
                  </a:lnTo>
                  <a:lnTo>
                    <a:pt x="363" y="152"/>
                  </a:lnTo>
                  <a:lnTo>
                    <a:pt x="336" y="144"/>
                  </a:lnTo>
                  <a:lnTo>
                    <a:pt x="305" y="14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93" name="Group 35">
            <a:extLst>
              <a:ext uri="{FF2B5EF4-FFF2-40B4-BE49-F238E27FC236}">
                <a16:creationId xmlns:a16="http://schemas.microsoft.com/office/drawing/2014/main" id="{43186B5D-6D1F-48D3-8678-D5239855B1F2}"/>
              </a:ext>
            </a:extLst>
          </p:cNvPr>
          <p:cNvGrpSpPr/>
          <p:nvPr/>
        </p:nvGrpSpPr>
        <p:grpSpPr>
          <a:xfrm>
            <a:off x="6924029" y="2538090"/>
            <a:ext cx="593725" cy="595312"/>
            <a:chOff x="5330825" y="2668588"/>
            <a:chExt cx="593725" cy="59531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4" name="Freeform 382">
              <a:extLst>
                <a:ext uri="{FF2B5EF4-FFF2-40B4-BE49-F238E27FC236}">
                  <a16:creationId xmlns:a16="http://schemas.microsoft.com/office/drawing/2014/main" id="{C89C7AB4-3D2F-4FD5-9D1E-1689DCCB59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0825" y="2668588"/>
              <a:ext cx="593725" cy="595312"/>
            </a:xfrm>
            <a:custGeom>
              <a:avLst/>
              <a:gdLst>
                <a:gd name="T0" fmla="*/ 144 w 3366"/>
                <a:gd name="T1" fmla="*/ 797 h 3375"/>
                <a:gd name="T2" fmla="*/ 144 w 3366"/>
                <a:gd name="T3" fmla="*/ 3231 h 3375"/>
                <a:gd name="T4" fmla="*/ 3223 w 3366"/>
                <a:gd name="T5" fmla="*/ 3231 h 3375"/>
                <a:gd name="T6" fmla="*/ 3223 w 3366"/>
                <a:gd name="T7" fmla="*/ 797 h 3375"/>
                <a:gd name="T8" fmla="*/ 144 w 3366"/>
                <a:gd name="T9" fmla="*/ 797 h 3375"/>
                <a:gd name="T10" fmla="*/ 144 w 3366"/>
                <a:gd name="T11" fmla="*/ 144 h 3375"/>
                <a:gd name="T12" fmla="*/ 144 w 3366"/>
                <a:gd name="T13" fmla="*/ 654 h 3375"/>
                <a:gd name="T14" fmla="*/ 3223 w 3366"/>
                <a:gd name="T15" fmla="*/ 654 h 3375"/>
                <a:gd name="T16" fmla="*/ 3223 w 3366"/>
                <a:gd name="T17" fmla="*/ 144 h 3375"/>
                <a:gd name="T18" fmla="*/ 144 w 3366"/>
                <a:gd name="T19" fmla="*/ 144 h 3375"/>
                <a:gd name="T20" fmla="*/ 0 w 3366"/>
                <a:gd name="T21" fmla="*/ 0 h 3375"/>
                <a:gd name="T22" fmla="*/ 3366 w 3366"/>
                <a:gd name="T23" fmla="*/ 0 h 3375"/>
                <a:gd name="T24" fmla="*/ 3366 w 3366"/>
                <a:gd name="T25" fmla="*/ 3375 h 3375"/>
                <a:gd name="T26" fmla="*/ 0 w 3366"/>
                <a:gd name="T27" fmla="*/ 3375 h 3375"/>
                <a:gd name="T28" fmla="*/ 0 w 3366"/>
                <a:gd name="T29" fmla="*/ 0 h 3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66" h="3375">
                  <a:moveTo>
                    <a:pt x="144" y="797"/>
                  </a:moveTo>
                  <a:lnTo>
                    <a:pt x="144" y="3231"/>
                  </a:lnTo>
                  <a:lnTo>
                    <a:pt x="3223" y="3231"/>
                  </a:lnTo>
                  <a:lnTo>
                    <a:pt x="3223" y="797"/>
                  </a:lnTo>
                  <a:lnTo>
                    <a:pt x="144" y="797"/>
                  </a:lnTo>
                  <a:close/>
                  <a:moveTo>
                    <a:pt x="144" y="144"/>
                  </a:moveTo>
                  <a:lnTo>
                    <a:pt x="144" y="654"/>
                  </a:lnTo>
                  <a:lnTo>
                    <a:pt x="3223" y="654"/>
                  </a:lnTo>
                  <a:lnTo>
                    <a:pt x="3223" y="144"/>
                  </a:lnTo>
                  <a:lnTo>
                    <a:pt x="144" y="144"/>
                  </a:lnTo>
                  <a:close/>
                  <a:moveTo>
                    <a:pt x="0" y="0"/>
                  </a:moveTo>
                  <a:lnTo>
                    <a:pt x="3366" y="0"/>
                  </a:lnTo>
                  <a:lnTo>
                    <a:pt x="3366" y="3375"/>
                  </a:lnTo>
                  <a:lnTo>
                    <a:pt x="0" y="337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95" name="Rectangle 383">
              <a:extLst>
                <a:ext uri="{FF2B5EF4-FFF2-40B4-BE49-F238E27FC236}">
                  <a16:creationId xmlns:a16="http://schemas.microsoft.com/office/drawing/2014/main" id="{39476C05-A197-4437-AEEB-CF8880A03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9300" y="2725738"/>
              <a:ext cx="26988" cy="254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96" name="Rectangle 384">
              <a:extLst>
                <a:ext uri="{FF2B5EF4-FFF2-40B4-BE49-F238E27FC236}">
                  <a16:creationId xmlns:a16="http://schemas.microsoft.com/office/drawing/2014/main" id="{66143878-B89E-4EE9-AE5A-D1011B695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9450" y="2725738"/>
              <a:ext cx="26988" cy="254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97" name="Rectangle 385">
              <a:extLst>
                <a:ext uri="{FF2B5EF4-FFF2-40B4-BE49-F238E27FC236}">
                  <a16:creationId xmlns:a16="http://schemas.microsoft.com/office/drawing/2014/main" id="{0A2C8B31-4C99-4F0F-BDC3-DE8C76FB0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9600" y="2725738"/>
              <a:ext cx="26988" cy="254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98" name="Freeform 386">
              <a:extLst>
                <a:ext uri="{FF2B5EF4-FFF2-40B4-BE49-F238E27FC236}">
                  <a16:creationId xmlns:a16="http://schemas.microsoft.com/office/drawing/2014/main" id="{7890B3F1-5BF2-4916-9913-6DA460C039DE}"/>
                </a:ext>
              </a:extLst>
            </p:cNvPr>
            <p:cNvSpPr/>
            <p:nvPr/>
          </p:nvSpPr>
          <p:spPr bwMode="auto">
            <a:xfrm>
              <a:off x="5462588" y="2903538"/>
              <a:ext cx="330200" cy="165100"/>
            </a:xfrm>
            <a:custGeom>
              <a:avLst/>
              <a:gdLst>
                <a:gd name="T0" fmla="*/ 1015 w 1876"/>
                <a:gd name="T1" fmla="*/ 3 h 940"/>
                <a:gd name="T2" fmla="*/ 1162 w 1876"/>
                <a:gd name="T3" fmla="*/ 27 h 940"/>
                <a:gd name="T4" fmla="*/ 1302 w 1876"/>
                <a:gd name="T5" fmla="*/ 74 h 940"/>
                <a:gd name="T6" fmla="*/ 1432 w 1876"/>
                <a:gd name="T7" fmla="*/ 142 h 940"/>
                <a:gd name="T8" fmla="*/ 1548 w 1876"/>
                <a:gd name="T9" fmla="*/ 228 h 940"/>
                <a:gd name="T10" fmla="*/ 1650 w 1876"/>
                <a:gd name="T11" fmla="*/ 330 h 940"/>
                <a:gd name="T12" fmla="*/ 1736 w 1876"/>
                <a:gd name="T13" fmla="*/ 446 h 940"/>
                <a:gd name="T14" fmla="*/ 1802 w 1876"/>
                <a:gd name="T15" fmla="*/ 575 h 940"/>
                <a:gd name="T16" fmla="*/ 1849 w 1876"/>
                <a:gd name="T17" fmla="*/ 715 h 940"/>
                <a:gd name="T18" fmla="*/ 1873 w 1876"/>
                <a:gd name="T19" fmla="*/ 864 h 940"/>
                <a:gd name="T20" fmla="*/ 1733 w 1876"/>
                <a:gd name="T21" fmla="*/ 940 h 940"/>
                <a:gd name="T22" fmla="*/ 1720 w 1876"/>
                <a:gd name="T23" fmla="*/ 798 h 940"/>
                <a:gd name="T24" fmla="*/ 1683 w 1876"/>
                <a:gd name="T25" fmla="*/ 663 h 940"/>
                <a:gd name="T26" fmla="*/ 1623 w 1876"/>
                <a:gd name="T27" fmla="*/ 540 h 940"/>
                <a:gd name="T28" fmla="*/ 1545 w 1876"/>
                <a:gd name="T29" fmla="*/ 428 h 940"/>
                <a:gd name="T30" fmla="*/ 1449 w 1876"/>
                <a:gd name="T31" fmla="*/ 332 h 940"/>
                <a:gd name="T32" fmla="*/ 1338 w 1876"/>
                <a:gd name="T33" fmla="*/ 253 h 940"/>
                <a:gd name="T34" fmla="*/ 1214 w 1876"/>
                <a:gd name="T35" fmla="*/ 194 h 940"/>
                <a:gd name="T36" fmla="*/ 1081 w 1876"/>
                <a:gd name="T37" fmla="*/ 157 h 940"/>
                <a:gd name="T38" fmla="*/ 938 w 1876"/>
                <a:gd name="T39" fmla="*/ 144 h 940"/>
                <a:gd name="T40" fmla="*/ 795 w 1876"/>
                <a:gd name="T41" fmla="*/ 157 h 940"/>
                <a:gd name="T42" fmla="*/ 662 w 1876"/>
                <a:gd name="T43" fmla="*/ 194 h 940"/>
                <a:gd name="T44" fmla="*/ 538 w 1876"/>
                <a:gd name="T45" fmla="*/ 253 h 940"/>
                <a:gd name="T46" fmla="*/ 427 w 1876"/>
                <a:gd name="T47" fmla="*/ 332 h 940"/>
                <a:gd name="T48" fmla="*/ 331 w 1876"/>
                <a:gd name="T49" fmla="*/ 428 h 940"/>
                <a:gd name="T50" fmla="*/ 253 w 1876"/>
                <a:gd name="T51" fmla="*/ 540 h 940"/>
                <a:gd name="T52" fmla="*/ 193 w 1876"/>
                <a:gd name="T53" fmla="*/ 664 h 940"/>
                <a:gd name="T54" fmla="*/ 156 w 1876"/>
                <a:gd name="T55" fmla="*/ 798 h 940"/>
                <a:gd name="T56" fmla="*/ 143 w 1876"/>
                <a:gd name="T57" fmla="*/ 940 h 940"/>
                <a:gd name="T58" fmla="*/ 3 w 1876"/>
                <a:gd name="T59" fmla="*/ 864 h 940"/>
                <a:gd name="T60" fmla="*/ 27 w 1876"/>
                <a:gd name="T61" fmla="*/ 715 h 940"/>
                <a:gd name="T62" fmla="*/ 74 w 1876"/>
                <a:gd name="T63" fmla="*/ 575 h 940"/>
                <a:gd name="T64" fmla="*/ 140 w 1876"/>
                <a:gd name="T65" fmla="*/ 446 h 940"/>
                <a:gd name="T66" fmla="*/ 226 w 1876"/>
                <a:gd name="T67" fmla="*/ 330 h 940"/>
                <a:gd name="T68" fmla="*/ 328 w 1876"/>
                <a:gd name="T69" fmla="*/ 228 h 940"/>
                <a:gd name="T70" fmla="*/ 444 w 1876"/>
                <a:gd name="T71" fmla="*/ 142 h 940"/>
                <a:gd name="T72" fmla="*/ 574 w 1876"/>
                <a:gd name="T73" fmla="*/ 74 h 940"/>
                <a:gd name="T74" fmla="*/ 714 w 1876"/>
                <a:gd name="T75" fmla="*/ 27 h 940"/>
                <a:gd name="T76" fmla="*/ 862 w 1876"/>
                <a:gd name="T77" fmla="*/ 3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76" h="940">
                  <a:moveTo>
                    <a:pt x="938" y="0"/>
                  </a:moveTo>
                  <a:lnTo>
                    <a:pt x="1015" y="3"/>
                  </a:lnTo>
                  <a:lnTo>
                    <a:pt x="1090" y="13"/>
                  </a:lnTo>
                  <a:lnTo>
                    <a:pt x="1162" y="27"/>
                  </a:lnTo>
                  <a:lnTo>
                    <a:pt x="1234" y="49"/>
                  </a:lnTo>
                  <a:lnTo>
                    <a:pt x="1302" y="74"/>
                  </a:lnTo>
                  <a:lnTo>
                    <a:pt x="1368" y="106"/>
                  </a:lnTo>
                  <a:lnTo>
                    <a:pt x="1432" y="142"/>
                  </a:lnTo>
                  <a:lnTo>
                    <a:pt x="1491" y="183"/>
                  </a:lnTo>
                  <a:lnTo>
                    <a:pt x="1548" y="228"/>
                  </a:lnTo>
                  <a:lnTo>
                    <a:pt x="1601" y="277"/>
                  </a:lnTo>
                  <a:lnTo>
                    <a:pt x="1650" y="330"/>
                  </a:lnTo>
                  <a:lnTo>
                    <a:pt x="1695" y="386"/>
                  </a:lnTo>
                  <a:lnTo>
                    <a:pt x="1736" y="446"/>
                  </a:lnTo>
                  <a:lnTo>
                    <a:pt x="1771" y="510"/>
                  </a:lnTo>
                  <a:lnTo>
                    <a:pt x="1802" y="575"/>
                  </a:lnTo>
                  <a:lnTo>
                    <a:pt x="1828" y="645"/>
                  </a:lnTo>
                  <a:lnTo>
                    <a:pt x="1849" y="715"/>
                  </a:lnTo>
                  <a:lnTo>
                    <a:pt x="1864" y="789"/>
                  </a:lnTo>
                  <a:lnTo>
                    <a:pt x="1873" y="864"/>
                  </a:lnTo>
                  <a:lnTo>
                    <a:pt x="1876" y="940"/>
                  </a:lnTo>
                  <a:lnTo>
                    <a:pt x="1733" y="940"/>
                  </a:lnTo>
                  <a:lnTo>
                    <a:pt x="1730" y="869"/>
                  </a:lnTo>
                  <a:lnTo>
                    <a:pt x="1720" y="798"/>
                  </a:lnTo>
                  <a:lnTo>
                    <a:pt x="1704" y="730"/>
                  </a:lnTo>
                  <a:lnTo>
                    <a:pt x="1683" y="663"/>
                  </a:lnTo>
                  <a:lnTo>
                    <a:pt x="1656" y="600"/>
                  </a:lnTo>
                  <a:lnTo>
                    <a:pt x="1623" y="540"/>
                  </a:lnTo>
                  <a:lnTo>
                    <a:pt x="1587" y="482"/>
                  </a:lnTo>
                  <a:lnTo>
                    <a:pt x="1545" y="428"/>
                  </a:lnTo>
                  <a:lnTo>
                    <a:pt x="1499" y="378"/>
                  </a:lnTo>
                  <a:lnTo>
                    <a:pt x="1449" y="332"/>
                  </a:lnTo>
                  <a:lnTo>
                    <a:pt x="1395" y="290"/>
                  </a:lnTo>
                  <a:lnTo>
                    <a:pt x="1338" y="253"/>
                  </a:lnTo>
                  <a:lnTo>
                    <a:pt x="1278" y="221"/>
                  </a:lnTo>
                  <a:lnTo>
                    <a:pt x="1214" y="194"/>
                  </a:lnTo>
                  <a:lnTo>
                    <a:pt x="1148" y="172"/>
                  </a:lnTo>
                  <a:lnTo>
                    <a:pt x="1081" y="157"/>
                  </a:lnTo>
                  <a:lnTo>
                    <a:pt x="1010" y="147"/>
                  </a:lnTo>
                  <a:lnTo>
                    <a:pt x="938" y="144"/>
                  </a:lnTo>
                  <a:lnTo>
                    <a:pt x="866" y="147"/>
                  </a:lnTo>
                  <a:lnTo>
                    <a:pt x="795" y="157"/>
                  </a:lnTo>
                  <a:lnTo>
                    <a:pt x="728" y="172"/>
                  </a:lnTo>
                  <a:lnTo>
                    <a:pt x="662" y="194"/>
                  </a:lnTo>
                  <a:lnTo>
                    <a:pt x="598" y="221"/>
                  </a:lnTo>
                  <a:lnTo>
                    <a:pt x="538" y="253"/>
                  </a:lnTo>
                  <a:lnTo>
                    <a:pt x="481" y="291"/>
                  </a:lnTo>
                  <a:lnTo>
                    <a:pt x="427" y="332"/>
                  </a:lnTo>
                  <a:lnTo>
                    <a:pt x="377" y="378"/>
                  </a:lnTo>
                  <a:lnTo>
                    <a:pt x="331" y="428"/>
                  </a:lnTo>
                  <a:lnTo>
                    <a:pt x="289" y="482"/>
                  </a:lnTo>
                  <a:lnTo>
                    <a:pt x="253" y="540"/>
                  </a:lnTo>
                  <a:lnTo>
                    <a:pt x="220" y="601"/>
                  </a:lnTo>
                  <a:lnTo>
                    <a:pt x="193" y="664"/>
                  </a:lnTo>
                  <a:lnTo>
                    <a:pt x="172" y="730"/>
                  </a:lnTo>
                  <a:lnTo>
                    <a:pt x="156" y="798"/>
                  </a:lnTo>
                  <a:lnTo>
                    <a:pt x="146" y="869"/>
                  </a:lnTo>
                  <a:lnTo>
                    <a:pt x="143" y="940"/>
                  </a:lnTo>
                  <a:lnTo>
                    <a:pt x="0" y="940"/>
                  </a:lnTo>
                  <a:lnTo>
                    <a:pt x="3" y="864"/>
                  </a:lnTo>
                  <a:lnTo>
                    <a:pt x="12" y="789"/>
                  </a:lnTo>
                  <a:lnTo>
                    <a:pt x="27" y="715"/>
                  </a:lnTo>
                  <a:lnTo>
                    <a:pt x="48" y="645"/>
                  </a:lnTo>
                  <a:lnTo>
                    <a:pt x="74" y="575"/>
                  </a:lnTo>
                  <a:lnTo>
                    <a:pt x="105" y="510"/>
                  </a:lnTo>
                  <a:lnTo>
                    <a:pt x="140" y="446"/>
                  </a:lnTo>
                  <a:lnTo>
                    <a:pt x="181" y="386"/>
                  </a:lnTo>
                  <a:lnTo>
                    <a:pt x="226" y="330"/>
                  </a:lnTo>
                  <a:lnTo>
                    <a:pt x="275" y="277"/>
                  </a:lnTo>
                  <a:lnTo>
                    <a:pt x="328" y="228"/>
                  </a:lnTo>
                  <a:lnTo>
                    <a:pt x="385" y="183"/>
                  </a:lnTo>
                  <a:lnTo>
                    <a:pt x="444" y="142"/>
                  </a:lnTo>
                  <a:lnTo>
                    <a:pt x="508" y="106"/>
                  </a:lnTo>
                  <a:lnTo>
                    <a:pt x="574" y="74"/>
                  </a:lnTo>
                  <a:lnTo>
                    <a:pt x="642" y="49"/>
                  </a:lnTo>
                  <a:lnTo>
                    <a:pt x="714" y="27"/>
                  </a:lnTo>
                  <a:lnTo>
                    <a:pt x="786" y="13"/>
                  </a:lnTo>
                  <a:lnTo>
                    <a:pt x="862" y="3"/>
                  </a:lnTo>
                  <a:lnTo>
                    <a:pt x="9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99" name="Freeform 387">
              <a:extLst>
                <a:ext uri="{FF2B5EF4-FFF2-40B4-BE49-F238E27FC236}">
                  <a16:creationId xmlns:a16="http://schemas.microsoft.com/office/drawing/2014/main" id="{417DBD6F-89F6-4E18-9EFF-775750B70E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8475" y="2973388"/>
              <a:ext cx="95250" cy="171450"/>
            </a:xfrm>
            <a:custGeom>
              <a:avLst/>
              <a:gdLst>
                <a:gd name="T0" fmla="*/ 249 w 534"/>
                <a:gd name="T1" fmla="*/ 594 h 972"/>
                <a:gd name="T2" fmla="*/ 204 w 534"/>
                <a:gd name="T3" fmla="*/ 616 h 972"/>
                <a:gd name="T4" fmla="*/ 173 w 534"/>
                <a:gd name="T5" fmla="*/ 655 h 972"/>
                <a:gd name="T6" fmla="*/ 162 w 534"/>
                <a:gd name="T7" fmla="*/ 706 h 972"/>
                <a:gd name="T8" fmla="*/ 173 w 534"/>
                <a:gd name="T9" fmla="*/ 757 h 972"/>
                <a:gd name="T10" fmla="*/ 204 w 534"/>
                <a:gd name="T11" fmla="*/ 796 h 972"/>
                <a:gd name="T12" fmla="*/ 249 w 534"/>
                <a:gd name="T13" fmla="*/ 819 h 972"/>
                <a:gd name="T14" fmla="*/ 303 w 534"/>
                <a:gd name="T15" fmla="*/ 819 h 972"/>
                <a:gd name="T16" fmla="*/ 348 w 534"/>
                <a:gd name="T17" fmla="*/ 796 h 972"/>
                <a:gd name="T18" fmla="*/ 379 w 534"/>
                <a:gd name="T19" fmla="*/ 757 h 972"/>
                <a:gd name="T20" fmla="*/ 390 w 534"/>
                <a:gd name="T21" fmla="*/ 706 h 972"/>
                <a:gd name="T22" fmla="*/ 382 w 534"/>
                <a:gd name="T23" fmla="*/ 664 h 972"/>
                <a:gd name="T24" fmla="*/ 358 w 534"/>
                <a:gd name="T25" fmla="*/ 627 h 972"/>
                <a:gd name="T26" fmla="*/ 321 w 534"/>
                <a:gd name="T27" fmla="*/ 601 h 972"/>
                <a:gd name="T28" fmla="*/ 276 w 534"/>
                <a:gd name="T29" fmla="*/ 592 h 972"/>
                <a:gd name="T30" fmla="*/ 276 w 534"/>
                <a:gd name="T31" fmla="*/ 455 h 972"/>
                <a:gd name="T32" fmla="*/ 350 w 534"/>
                <a:gd name="T33" fmla="*/ 466 h 972"/>
                <a:gd name="T34" fmla="*/ 417 w 534"/>
                <a:gd name="T35" fmla="*/ 496 h 972"/>
                <a:gd name="T36" fmla="*/ 471 w 534"/>
                <a:gd name="T37" fmla="*/ 543 h 972"/>
                <a:gd name="T38" fmla="*/ 510 w 534"/>
                <a:gd name="T39" fmla="*/ 604 h 972"/>
                <a:gd name="T40" fmla="*/ 531 w 534"/>
                <a:gd name="T41" fmla="*/ 675 h 972"/>
                <a:gd name="T42" fmla="*/ 531 w 534"/>
                <a:gd name="T43" fmla="*/ 752 h 972"/>
                <a:gd name="T44" fmla="*/ 510 w 534"/>
                <a:gd name="T45" fmla="*/ 823 h 972"/>
                <a:gd name="T46" fmla="*/ 471 w 534"/>
                <a:gd name="T47" fmla="*/ 883 h 972"/>
                <a:gd name="T48" fmla="*/ 417 w 534"/>
                <a:gd name="T49" fmla="*/ 930 h 972"/>
                <a:gd name="T50" fmla="*/ 350 w 534"/>
                <a:gd name="T51" fmla="*/ 961 h 972"/>
                <a:gd name="T52" fmla="*/ 276 w 534"/>
                <a:gd name="T53" fmla="*/ 972 h 972"/>
                <a:gd name="T54" fmla="*/ 202 w 534"/>
                <a:gd name="T55" fmla="*/ 961 h 972"/>
                <a:gd name="T56" fmla="*/ 135 w 534"/>
                <a:gd name="T57" fmla="*/ 931 h 972"/>
                <a:gd name="T58" fmla="*/ 81 w 534"/>
                <a:gd name="T59" fmla="*/ 884 h 972"/>
                <a:gd name="T60" fmla="*/ 42 w 534"/>
                <a:gd name="T61" fmla="*/ 823 h 972"/>
                <a:gd name="T62" fmla="*/ 21 w 534"/>
                <a:gd name="T63" fmla="*/ 752 h 972"/>
                <a:gd name="T64" fmla="*/ 21 w 534"/>
                <a:gd name="T65" fmla="*/ 674 h 972"/>
                <a:gd name="T66" fmla="*/ 43 w 534"/>
                <a:gd name="T67" fmla="*/ 603 h 972"/>
                <a:gd name="T68" fmla="*/ 83 w 534"/>
                <a:gd name="T69" fmla="*/ 541 h 972"/>
                <a:gd name="T70" fmla="*/ 138 w 534"/>
                <a:gd name="T71" fmla="*/ 494 h 972"/>
                <a:gd name="T72" fmla="*/ 136 w 534"/>
                <a:gd name="T73" fmla="*/ 0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4" h="972">
                  <a:moveTo>
                    <a:pt x="276" y="592"/>
                  </a:moveTo>
                  <a:lnTo>
                    <a:pt x="249" y="594"/>
                  </a:lnTo>
                  <a:lnTo>
                    <a:pt x="225" y="603"/>
                  </a:lnTo>
                  <a:lnTo>
                    <a:pt x="204" y="616"/>
                  </a:lnTo>
                  <a:lnTo>
                    <a:pt x="186" y="633"/>
                  </a:lnTo>
                  <a:lnTo>
                    <a:pt x="173" y="655"/>
                  </a:lnTo>
                  <a:lnTo>
                    <a:pt x="164" y="680"/>
                  </a:lnTo>
                  <a:lnTo>
                    <a:pt x="162" y="706"/>
                  </a:lnTo>
                  <a:lnTo>
                    <a:pt x="164" y="733"/>
                  </a:lnTo>
                  <a:lnTo>
                    <a:pt x="173" y="757"/>
                  </a:lnTo>
                  <a:lnTo>
                    <a:pt x="186" y="779"/>
                  </a:lnTo>
                  <a:lnTo>
                    <a:pt x="204" y="796"/>
                  </a:lnTo>
                  <a:lnTo>
                    <a:pt x="225" y="809"/>
                  </a:lnTo>
                  <a:lnTo>
                    <a:pt x="249" y="819"/>
                  </a:lnTo>
                  <a:lnTo>
                    <a:pt x="276" y="821"/>
                  </a:lnTo>
                  <a:lnTo>
                    <a:pt x="303" y="819"/>
                  </a:lnTo>
                  <a:lnTo>
                    <a:pt x="327" y="809"/>
                  </a:lnTo>
                  <a:lnTo>
                    <a:pt x="348" y="796"/>
                  </a:lnTo>
                  <a:lnTo>
                    <a:pt x="366" y="779"/>
                  </a:lnTo>
                  <a:lnTo>
                    <a:pt x="379" y="757"/>
                  </a:lnTo>
                  <a:lnTo>
                    <a:pt x="388" y="733"/>
                  </a:lnTo>
                  <a:lnTo>
                    <a:pt x="390" y="706"/>
                  </a:lnTo>
                  <a:lnTo>
                    <a:pt x="388" y="685"/>
                  </a:lnTo>
                  <a:lnTo>
                    <a:pt x="382" y="664"/>
                  </a:lnTo>
                  <a:lnTo>
                    <a:pt x="372" y="645"/>
                  </a:lnTo>
                  <a:lnTo>
                    <a:pt x="358" y="627"/>
                  </a:lnTo>
                  <a:lnTo>
                    <a:pt x="340" y="612"/>
                  </a:lnTo>
                  <a:lnTo>
                    <a:pt x="321" y="601"/>
                  </a:lnTo>
                  <a:lnTo>
                    <a:pt x="299" y="594"/>
                  </a:lnTo>
                  <a:lnTo>
                    <a:pt x="276" y="592"/>
                  </a:lnTo>
                  <a:close/>
                  <a:moveTo>
                    <a:pt x="136" y="0"/>
                  </a:moveTo>
                  <a:lnTo>
                    <a:pt x="276" y="455"/>
                  </a:lnTo>
                  <a:lnTo>
                    <a:pt x="315" y="458"/>
                  </a:lnTo>
                  <a:lnTo>
                    <a:pt x="350" y="466"/>
                  </a:lnTo>
                  <a:lnTo>
                    <a:pt x="385" y="479"/>
                  </a:lnTo>
                  <a:lnTo>
                    <a:pt x="417" y="496"/>
                  </a:lnTo>
                  <a:lnTo>
                    <a:pt x="445" y="518"/>
                  </a:lnTo>
                  <a:lnTo>
                    <a:pt x="471" y="543"/>
                  </a:lnTo>
                  <a:lnTo>
                    <a:pt x="492" y="572"/>
                  </a:lnTo>
                  <a:lnTo>
                    <a:pt x="510" y="604"/>
                  </a:lnTo>
                  <a:lnTo>
                    <a:pt x="523" y="639"/>
                  </a:lnTo>
                  <a:lnTo>
                    <a:pt x="531" y="675"/>
                  </a:lnTo>
                  <a:lnTo>
                    <a:pt x="534" y="713"/>
                  </a:lnTo>
                  <a:lnTo>
                    <a:pt x="531" y="752"/>
                  </a:lnTo>
                  <a:lnTo>
                    <a:pt x="523" y="789"/>
                  </a:lnTo>
                  <a:lnTo>
                    <a:pt x="510" y="823"/>
                  </a:lnTo>
                  <a:lnTo>
                    <a:pt x="492" y="854"/>
                  </a:lnTo>
                  <a:lnTo>
                    <a:pt x="471" y="883"/>
                  </a:lnTo>
                  <a:lnTo>
                    <a:pt x="445" y="909"/>
                  </a:lnTo>
                  <a:lnTo>
                    <a:pt x="417" y="930"/>
                  </a:lnTo>
                  <a:lnTo>
                    <a:pt x="385" y="948"/>
                  </a:lnTo>
                  <a:lnTo>
                    <a:pt x="350" y="961"/>
                  </a:lnTo>
                  <a:lnTo>
                    <a:pt x="314" y="969"/>
                  </a:lnTo>
                  <a:lnTo>
                    <a:pt x="276" y="972"/>
                  </a:lnTo>
                  <a:lnTo>
                    <a:pt x="238" y="969"/>
                  </a:lnTo>
                  <a:lnTo>
                    <a:pt x="202" y="961"/>
                  </a:lnTo>
                  <a:lnTo>
                    <a:pt x="167" y="948"/>
                  </a:lnTo>
                  <a:lnTo>
                    <a:pt x="135" y="931"/>
                  </a:lnTo>
                  <a:lnTo>
                    <a:pt x="107" y="909"/>
                  </a:lnTo>
                  <a:lnTo>
                    <a:pt x="81" y="884"/>
                  </a:lnTo>
                  <a:lnTo>
                    <a:pt x="60" y="855"/>
                  </a:lnTo>
                  <a:lnTo>
                    <a:pt x="42" y="823"/>
                  </a:lnTo>
                  <a:lnTo>
                    <a:pt x="29" y="789"/>
                  </a:lnTo>
                  <a:lnTo>
                    <a:pt x="21" y="752"/>
                  </a:lnTo>
                  <a:lnTo>
                    <a:pt x="18" y="713"/>
                  </a:lnTo>
                  <a:lnTo>
                    <a:pt x="21" y="674"/>
                  </a:lnTo>
                  <a:lnTo>
                    <a:pt x="29" y="638"/>
                  </a:lnTo>
                  <a:lnTo>
                    <a:pt x="43" y="603"/>
                  </a:lnTo>
                  <a:lnTo>
                    <a:pt x="61" y="571"/>
                  </a:lnTo>
                  <a:lnTo>
                    <a:pt x="83" y="541"/>
                  </a:lnTo>
                  <a:lnTo>
                    <a:pt x="110" y="516"/>
                  </a:lnTo>
                  <a:lnTo>
                    <a:pt x="138" y="494"/>
                  </a:lnTo>
                  <a:lnTo>
                    <a:pt x="0" y="42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00" name="Rectangle 388">
              <a:extLst>
                <a:ext uri="{FF2B5EF4-FFF2-40B4-BE49-F238E27FC236}">
                  <a16:creationId xmlns:a16="http://schemas.microsoft.com/office/drawing/2014/main" id="{03F0AC87-EB50-4FD5-AFF3-53F97AC7F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9088" y="2725738"/>
              <a:ext cx="219075" cy="254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109" name="Inhaltsplatzhalter 4">
            <a:extLst>
              <a:ext uri="{FF2B5EF4-FFF2-40B4-BE49-F238E27FC236}">
                <a16:creationId xmlns:a16="http://schemas.microsoft.com/office/drawing/2014/main" id="{C1E5149D-BC35-43C6-9F2A-797BDA5E3915}"/>
              </a:ext>
            </a:extLst>
          </p:cNvPr>
          <p:cNvSpPr txBox="1"/>
          <p:nvPr/>
        </p:nvSpPr>
        <p:spPr>
          <a:xfrm>
            <a:off x="553546" y="2735424"/>
            <a:ext cx="3239259" cy="477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Vue.js+iView+Axios</a:t>
            </a:r>
            <a:b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</a:b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110" name="Group 35">
            <a:extLst>
              <a:ext uri="{FF2B5EF4-FFF2-40B4-BE49-F238E27FC236}">
                <a16:creationId xmlns:a16="http://schemas.microsoft.com/office/drawing/2014/main" id="{37129758-0AC0-43DC-993D-8AA56E192604}"/>
              </a:ext>
            </a:extLst>
          </p:cNvPr>
          <p:cNvGrpSpPr/>
          <p:nvPr/>
        </p:nvGrpSpPr>
        <p:grpSpPr>
          <a:xfrm>
            <a:off x="4691133" y="4755898"/>
            <a:ext cx="593725" cy="595312"/>
            <a:chOff x="5330825" y="2668588"/>
            <a:chExt cx="593725" cy="59531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1" name="Freeform 382">
              <a:extLst>
                <a:ext uri="{FF2B5EF4-FFF2-40B4-BE49-F238E27FC236}">
                  <a16:creationId xmlns:a16="http://schemas.microsoft.com/office/drawing/2014/main" id="{CD011410-6DBC-4EB2-81AC-7DD69D50F0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0825" y="2668588"/>
              <a:ext cx="593725" cy="595312"/>
            </a:xfrm>
            <a:custGeom>
              <a:avLst/>
              <a:gdLst>
                <a:gd name="T0" fmla="*/ 144 w 3366"/>
                <a:gd name="T1" fmla="*/ 797 h 3375"/>
                <a:gd name="T2" fmla="*/ 144 w 3366"/>
                <a:gd name="T3" fmla="*/ 3231 h 3375"/>
                <a:gd name="T4" fmla="*/ 3223 w 3366"/>
                <a:gd name="T5" fmla="*/ 3231 h 3375"/>
                <a:gd name="T6" fmla="*/ 3223 w 3366"/>
                <a:gd name="T7" fmla="*/ 797 h 3375"/>
                <a:gd name="T8" fmla="*/ 144 w 3366"/>
                <a:gd name="T9" fmla="*/ 797 h 3375"/>
                <a:gd name="T10" fmla="*/ 144 w 3366"/>
                <a:gd name="T11" fmla="*/ 144 h 3375"/>
                <a:gd name="T12" fmla="*/ 144 w 3366"/>
                <a:gd name="T13" fmla="*/ 654 h 3375"/>
                <a:gd name="T14" fmla="*/ 3223 w 3366"/>
                <a:gd name="T15" fmla="*/ 654 h 3375"/>
                <a:gd name="T16" fmla="*/ 3223 w 3366"/>
                <a:gd name="T17" fmla="*/ 144 h 3375"/>
                <a:gd name="T18" fmla="*/ 144 w 3366"/>
                <a:gd name="T19" fmla="*/ 144 h 3375"/>
                <a:gd name="T20" fmla="*/ 0 w 3366"/>
                <a:gd name="T21" fmla="*/ 0 h 3375"/>
                <a:gd name="T22" fmla="*/ 3366 w 3366"/>
                <a:gd name="T23" fmla="*/ 0 h 3375"/>
                <a:gd name="T24" fmla="*/ 3366 w 3366"/>
                <a:gd name="T25" fmla="*/ 3375 h 3375"/>
                <a:gd name="T26" fmla="*/ 0 w 3366"/>
                <a:gd name="T27" fmla="*/ 3375 h 3375"/>
                <a:gd name="T28" fmla="*/ 0 w 3366"/>
                <a:gd name="T29" fmla="*/ 0 h 3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66" h="3375">
                  <a:moveTo>
                    <a:pt x="144" y="797"/>
                  </a:moveTo>
                  <a:lnTo>
                    <a:pt x="144" y="3231"/>
                  </a:lnTo>
                  <a:lnTo>
                    <a:pt x="3223" y="3231"/>
                  </a:lnTo>
                  <a:lnTo>
                    <a:pt x="3223" y="797"/>
                  </a:lnTo>
                  <a:lnTo>
                    <a:pt x="144" y="797"/>
                  </a:lnTo>
                  <a:close/>
                  <a:moveTo>
                    <a:pt x="144" y="144"/>
                  </a:moveTo>
                  <a:lnTo>
                    <a:pt x="144" y="654"/>
                  </a:lnTo>
                  <a:lnTo>
                    <a:pt x="3223" y="654"/>
                  </a:lnTo>
                  <a:lnTo>
                    <a:pt x="3223" y="144"/>
                  </a:lnTo>
                  <a:lnTo>
                    <a:pt x="144" y="144"/>
                  </a:lnTo>
                  <a:close/>
                  <a:moveTo>
                    <a:pt x="0" y="0"/>
                  </a:moveTo>
                  <a:lnTo>
                    <a:pt x="3366" y="0"/>
                  </a:lnTo>
                  <a:lnTo>
                    <a:pt x="3366" y="3375"/>
                  </a:lnTo>
                  <a:lnTo>
                    <a:pt x="0" y="337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12" name="Rectangle 383">
              <a:extLst>
                <a:ext uri="{FF2B5EF4-FFF2-40B4-BE49-F238E27FC236}">
                  <a16:creationId xmlns:a16="http://schemas.microsoft.com/office/drawing/2014/main" id="{33CA63BB-1170-413E-AE16-914BA2ED4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9300" y="2725738"/>
              <a:ext cx="26988" cy="254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13" name="Rectangle 384">
              <a:extLst>
                <a:ext uri="{FF2B5EF4-FFF2-40B4-BE49-F238E27FC236}">
                  <a16:creationId xmlns:a16="http://schemas.microsoft.com/office/drawing/2014/main" id="{701F8585-4F0C-41D1-A83E-C949B1D06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9450" y="2725738"/>
              <a:ext cx="26988" cy="254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14" name="Rectangle 385">
              <a:extLst>
                <a:ext uri="{FF2B5EF4-FFF2-40B4-BE49-F238E27FC236}">
                  <a16:creationId xmlns:a16="http://schemas.microsoft.com/office/drawing/2014/main" id="{819377CC-A5A0-4EBE-8BCD-670BC84CC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9600" y="2725738"/>
              <a:ext cx="26988" cy="254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15" name="Freeform 386">
              <a:extLst>
                <a:ext uri="{FF2B5EF4-FFF2-40B4-BE49-F238E27FC236}">
                  <a16:creationId xmlns:a16="http://schemas.microsoft.com/office/drawing/2014/main" id="{F7C13FD4-6696-44A0-B0D8-5FC4D2468FD7}"/>
                </a:ext>
              </a:extLst>
            </p:cNvPr>
            <p:cNvSpPr/>
            <p:nvPr/>
          </p:nvSpPr>
          <p:spPr bwMode="auto">
            <a:xfrm>
              <a:off x="5462588" y="2903538"/>
              <a:ext cx="330200" cy="165100"/>
            </a:xfrm>
            <a:custGeom>
              <a:avLst/>
              <a:gdLst>
                <a:gd name="T0" fmla="*/ 1015 w 1876"/>
                <a:gd name="T1" fmla="*/ 3 h 940"/>
                <a:gd name="T2" fmla="*/ 1162 w 1876"/>
                <a:gd name="T3" fmla="*/ 27 h 940"/>
                <a:gd name="T4" fmla="*/ 1302 w 1876"/>
                <a:gd name="T5" fmla="*/ 74 h 940"/>
                <a:gd name="T6" fmla="*/ 1432 w 1876"/>
                <a:gd name="T7" fmla="*/ 142 h 940"/>
                <a:gd name="T8" fmla="*/ 1548 w 1876"/>
                <a:gd name="T9" fmla="*/ 228 h 940"/>
                <a:gd name="T10" fmla="*/ 1650 w 1876"/>
                <a:gd name="T11" fmla="*/ 330 h 940"/>
                <a:gd name="T12" fmla="*/ 1736 w 1876"/>
                <a:gd name="T13" fmla="*/ 446 h 940"/>
                <a:gd name="T14" fmla="*/ 1802 w 1876"/>
                <a:gd name="T15" fmla="*/ 575 h 940"/>
                <a:gd name="T16" fmla="*/ 1849 w 1876"/>
                <a:gd name="T17" fmla="*/ 715 h 940"/>
                <a:gd name="T18" fmla="*/ 1873 w 1876"/>
                <a:gd name="T19" fmla="*/ 864 h 940"/>
                <a:gd name="T20" fmla="*/ 1733 w 1876"/>
                <a:gd name="T21" fmla="*/ 940 h 940"/>
                <a:gd name="T22" fmla="*/ 1720 w 1876"/>
                <a:gd name="T23" fmla="*/ 798 h 940"/>
                <a:gd name="T24" fmla="*/ 1683 w 1876"/>
                <a:gd name="T25" fmla="*/ 663 h 940"/>
                <a:gd name="T26" fmla="*/ 1623 w 1876"/>
                <a:gd name="T27" fmla="*/ 540 h 940"/>
                <a:gd name="T28" fmla="*/ 1545 w 1876"/>
                <a:gd name="T29" fmla="*/ 428 h 940"/>
                <a:gd name="T30" fmla="*/ 1449 w 1876"/>
                <a:gd name="T31" fmla="*/ 332 h 940"/>
                <a:gd name="T32" fmla="*/ 1338 w 1876"/>
                <a:gd name="T33" fmla="*/ 253 h 940"/>
                <a:gd name="T34" fmla="*/ 1214 w 1876"/>
                <a:gd name="T35" fmla="*/ 194 h 940"/>
                <a:gd name="T36" fmla="*/ 1081 w 1876"/>
                <a:gd name="T37" fmla="*/ 157 h 940"/>
                <a:gd name="T38" fmla="*/ 938 w 1876"/>
                <a:gd name="T39" fmla="*/ 144 h 940"/>
                <a:gd name="T40" fmla="*/ 795 w 1876"/>
                <a:gd name="T41" fmla="*/ 157 h 940"/>
                <a:gd name="T42" fmla="*/ 662 w 1876"/>
                <a:gd name="T43" fmla="*/ 194 h 940"/>
                <a:gd name="T44" fmla="*/ 538 w 1876"/>
                <a:gd name="T45" fmla="*/ 253 h 940"/>
                <a:gd name="T46" fmla="*/ 427 w 1876"/>
                <a:gd name="T47" fmla="*/ 332 h 940"/>
                <a:gd name="T48" fmla="*/ 331 w 1876"/>
                <a:gd name="T49" fmla="*/ 428 h 940"/>
                <a:gd name="T50" fmla="*/ 253 w 1876"/>
                <a:gd name="T51" fmla="*/ 540 h 940"/>
                <a:gd name="T52" fmla="*/ 193 w 1876"/>
                <a:gd name="T53" fmla="*/ 664 h 940"/>
                <a:gd name="T54" fmla="*/ 156 w 1876"/>
                <a:gd name="T55" fmla="*/ 798 h 940"/>
                <a:gd name="T56" fmla="*/ 143 w 1876"/>
                <a:gd name="T57" fmla="*/ 940 h 940"/>
                <a:gd name="T58" fmla="*/ 3 w 1876"/>
                <a:gd name="T59" fmla="*/ 864 h 940"/>
                <a:gd name="T60" fmla="*/ 27 w 1876"/>
                <a:gd name="T61" fmla="*/ 715 h 940"/>
                <a:gd name="T62" fmla="*/ 74 w 1876"/>
                <a:gd name="T63" fmla="*/ 575 h 940"/>
                <a:gd name="T64" fmla="*/ 140 w 1876"/>
                <a:gd name="T65" fmla="*/ 446 h 940"/>
                <a:gd name="T66" fmla="*/ 226 w 1876"/>
                <a:gd name="T67" fmla="*/ 330 h 940"/>
                <a:gd name="T68" fmla="*/ 328 w 1876"/>
                <a:gd name="T69" fmla="*/ 228 h 940"/>
                <a:gd name="T70" fmla="*/ 444 w 1876"/>
                <a:gd name="T71" fmla="*/ 142 h 940"/>
                <a:gd name="T72" fmla="*/ 574 w 1876"/>
                <a:gd name="T73" fmla="*/ 74 h 940"/>
                <a:gd name="T74" fmla="*/ 714 w 1876"/>
                <a:gd name="T75" fmla="*/ 27 h 940"/>
                <a:gd name="T76" fmla="*/ 862 w 1876"/>
                <a:gd name="T77" fmla="*/ 3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76" h="940">
                  <a:moveTo>
                    <a:pt x="938" y="0"/>
                  </a:moveTo>
                  <a:lnTo>
                    <a:pt x="1015" y="3"/>
                  </a:lnTo>
                  <a:lnTo>
                    <a:pt x="1090" y="13"/>
                  </a:lnTo>
                  <a:lnTo>
                    <a:pt x="1162" y="27"/>
                  </a:lnTo>
                  <a:lnTo>
                    <a:pt x="1234" y="49"/>
                  </a:lnTo>
                  <a:lnTo>
                    <a:pt x="1302" y="74"/>
                  </a:lnTo>
                  <a:lnTo>
                    <a:pt x="1368" y="106"/>
                  </a:lnTo>
                  <a:lnTo>
                    <a:pt x="1432" y="142"/>
                  </a:lnTo>
                  <a:lnTo>
                    <a:pt x="1491" y="183"/>
                  </a:lnTo>
                  <a:lnTo>
                    <a:pt x="1548" y="228"/>
                  </a:lnTo>
                  <a:lnTo>
                    <a:pt x="1601" y="277"/>
                  </a:lnTo>
                  <a:lnTo>
                    <a:pt x="1650" y="330"/>
                  </a:lnTo>
                  <a:lnTo>
                    <a:pt x="1695" y="386"/>
                  </a:lnTo>
                  <a:lnTo>
                    <a:pt x="1736" y="446"/>
                  </a:lnTo>
                  <a:lnTo>
                    <a:pt x="1771" y="510"/>
                  </a:lnTo>
                  <a:lnTo>
                    <a:pt x="1802" y="575"/>
                  </a:lnTo>
                  <a:lnTo>
                    <a:pt x="1828" y="645"/>
                  </a:lnTo>
                  <a:lnTo>
                    <a:pt x="1849" y="715"/>
                  </a:lnTo>
                  <a:lnTo>
                    <a:pt x="1864" y="789"/>
                  </a:lnTo>
                  <a:lnTo>
                    <a:pt x="1873" y="864"/>
                  </a:lnTo>
                  <a:lnTo>
                    <a:pt x="1876" y="940"/>
                  </a:lnTo>
                  <a:lnTo>
                    <a:pt x="1733" y="940"/>
                  </a:lnTo>
                  <a:lnTo>
                    <a:pt x="1730" y="869"/>
                  </a:lnTo>
                  <a:lnTo>
                    <a:pt x="1720" y="798"/>
                  </a:lnTo>
                  <a:lnTo>
                    <a:pt x="1704" y="730"/>
                  </a:lnTo>
                  <a:lnTo>
                    <a:pt x="1683" y="663"/>
                  </a:lnTo>
                  <a:lnTo>
                    <a:pt x="1656" y="600"/>
                  </a:lnTo>
                  <a:lnTo>
                    <a:pt x="1623" y="540"/>
                  </a:lnTo>
                  <a:lnTo>
                    <a:pt x="1587" y="482"/>
                  </a:lnTo>
                  <a:lnTo>
                    <a:pt x="1545" y="428"/>
                  </a:lnTo>
                  <a:lnTo>
                    <a:pt x="1499" y="378"/>
                  </a:lnTo>
                  <a:lnTo>
                    <a:pt x="1449" y="332"/>
                  </a:lnTo>
                  <a:lnTo>
                    <a:pt x="1395" y="290"/>
                  </a:lnTo>
                  <a:lnTo>
                    <a:pt x="1338" y="253"/>
                  </a:lnTo>
                  <a:lnTo>
                    <a:pt x="1278" y="221"/>
                  </a:lnTo>
                  <a:lnTo>
                    <a:pt x="1214" y="194"/>
                  </a:lnTo>
                  <a:lnTo>
                    <a:pt x="1148" y="172"/>
                  </a:lnTo>
                  <a:lnTo>
                    <a:pt x="1081" y="157"/>
                  </a:lnTo>
                  <a:lnTo>
                    <a:pt x="1010" y="147"/>
                  </a:lnTo>
                  <a:lnTo>
                    <a:pt x="938" y="144"/>
                  </a:lnTo>
                  <a:lnTo>
                    <a:pt x="866" y="147"/>
                  </a:lnTo>
                  <a:lnTo>
                    <a:pt x="795" y="157"/>
                  </a:lnTo>
                  <a:lnTo>
                    <a:pt x="728" y="172"/>
                  </a:lnTo>
                  <a:lnTo>
                    <a:pt x="662" y="194"/>
                  </a:lnTo>
                  <a:lnTo>
                    <a:pt x="598" y="221"/>
                  </a:lnTo>
                  <a:lnTo>
                    <a:pt x="538" y="253"/>
                  </a:lnTo>
                  <a:lnTo>
                    <a:pt x="481" y="291"/>
                  </a:lnTo>
                  <a:lnTo>
                    <a:pt x="427" y="332"/>
                  </a:lnTo>
                  <a:lnTo>
                    <a:pt x="377" y="378"/>
                  </a:lnTo>
                  <a:lnTo>
                    <a:pt x="331" y="428"/>
                  </a:lnTo>
                  <a:lnTo>
                    <a:pt x="289" y="482"/>
                  </a:lnTo>
                  <a:lnTo>
                    <a:pt x="253" y="540"/>
                  </a:lnTo>
                  <a:lnTo>
                    <a:pt x="220" y="601"/>
                  </a:lnTo>
                  <a:lnTo>
                    <a:pt x="193" y="664"/>
                  </a:lnTo>
                  <a:lnTo>
                    <a:pt x="172" y="730"/>
                  </a:lnTo>
                  <a:lnTo>
                    <a:pt x="156" y="798"/>
                  </a:lnTo>
                  <a:lnTo>
                    <a:pt x="146" y="869"/>
                  </a:lnTo>
                  <a:lnTo>
                    <a:pt x="143" y="940"/>
                  </a:lnTo>
                  <a:lnTo>
                    <a:pt x="0" y="940"/>
                  </a:lnTo>
                  <a:lnTo>
                    <a:pt x="3" y="864"/>
                  </a:lnTo>
                  <a:lnTo>
                    <a:pt x="12" y="789"/>
                  </a:lnTo>
                  <a:lnTo>
                    <a:pt x="27" y="715"/>
                  </a:lnTo>
                  <a:lnTo>
                    <a:pt x="48" y="645"/>
                  </a:lnTo>
                  <a:lnTo>
                    <a:pt x="74" y="575"/>
                  </a:lnTo>
                  <a:lnTo>
                    <a:pt x="105" y="510"/>
                  </a:lnTo>
                  <a:lnTo>
                    <a:pt x="140" y="446"/>
                  </a:lnTo>
                  <a:lnTo>
                    <a:pt x="181" y="386"/>
                  </a:lnTo>
                  <a:lnTo>
                    <a:pt x="226" y="330"/>
                  </a:lnTo>
                  <a:lnTo>
                    <a:pt x="275" y="277"/>
                  </a:lnTo>
                  <a:lnTo>
                    <a:pt x="328" y="228"/>
                  </a:lnTo>
                  <a:lnTo>
                    <a:pt x="385" y="183"/>
                  </a:lnTo>
                  <a:lnTo>
                    <a:pt x="444" y="142"/>
                  </a:lnTo>
                  <a:lnTo>
                    <a:pt x="508" y="106"/>
                  </a:lnTo>
                  <a:lnTo>
                    <a:pt x="574" y="74"/>
                  </a:lnTo>
                  <a:lnTo>
                    <a:pt x="642" y="49"/>
                  </a:lnTo>
                  <a:lnTo>
                    <a:pt x="714" y="27"/>
                  </a:lnTo>
                  <a:lnTo>
                    <a:pt x="786" y="13"/>
                  </a:lnTo>
                  <a:lnTo>
                    <a:pt x="862" y="3"/>
                  </a:lnTo>
                  <a:lnTo>
                    <a:pt x="9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16" name="Freeform 387">
              <a:extLst>
                <a:ext uri="{FF2B5EF4-FFF2-40B4-BE49-F238E27FC236}">
                  <a16:creationId xmlns:a16="http://schemas.microsoft.com/office/drawing/2014/main" id="{B65851DD-5824-4B03-AA1E-B8712DC769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8475" y="2973388"/>
              <a:ext cx="95250" cy="171450"/>
            </a:xfrm>
            <a:custGeom>
              <a:avLst/>
              <a:gdLst>
                <a:gd name="T0" fmla="*/ 249 w 534"/>
                <a:gd name="T1" fmla="*/ 594 h 972"/>
                <a:gd name="T2" fmla="*/ 204 w 534"/>
                <a:gd name="T3" fmla="*/ 616 h 972"/>
                <a:gd name="T4" fmla="*/ 173 w 534"/>
                <a:gd name="T5" fmla="*/ 655 h 972"/>
                <a:gd name="T6" fmla="*/ 162 w 534"/>
                <a:gd name="T7" fmla="*/ 706 h 972"/>
                <a:gd name="T8" fmla="*/ 173 w 534"/>
                <a:gd name="T9" fmla="*/ 757 h 972"/>
                <a:gd name="T10" fmla="*/ 204 w 534"/>
                <a:gd name="T11" fmla="*/ 796 h 972"/>
                <a:gd name="T12" fmla="*/ 249 w 534"/>
                <a:gd name="T13" fmla="*/ 819 h 972"/>
                <a:gd name="T14" fmla="*/ 303 w 534"/>
                <a:gd name="T15" fmla="*/ 819 h 972"/>
                <a:gd name="T16" fmla="*/ 348 w 534"/>
                <a:gd name="T17" fmla="*/ 796 h 972"/>
                <a:gd name="T18" fmla="*/ 379 w 534"/>
                <a:gd name="T19" fmla="*/ 757 h 972"/>
                <a:gd name="T20" fmla="*/ 390 w 534"/>
                <a:gd name="T21" fmla="*/ 706 h 972"/>
                <a:gd name="T22" fmla="*/ 382 w 534"/>
                <a:gd name="T23" fmla="*/ 664 h 972"/>
                <a:gd name="T24" fmla="*/ 358 w 534"/>
                <a:gd name="T25" fmla="*/ 627 h 972"/>
                <a:gd name="T26" fmla="*/ 321 w 534"/>
                <a:gd name="T27" fmla="*/ 601 h 972"/>
                <a:gd name="T28" fmla="*/ 276 w 534"/>
                <a:gd name="T29" fmla="*/ 592 h 972"/>
                <a:gd name="T30" fmla="*/ 276 w 534"/>
                <a:gd name="T31" fmla="*/ 455 h 972"/>
                <a:gd name="T32" fmla="*/ 350 w 534"/>
                <a:gd name="T33" fmla="*/ 466 h 972"/>
                <a:gd name="T34" fmla="*/ 417 w 534"/>
                <a:gd name="T35" fmla="*/ 496 h 972"/>
                <a:gd name="T36" fmla="*/ 471 w 534"/>
                <a:gd name="T37" fmla="*/ 543 h 972"/>
                <a:gd name="T38" fmla="*/ 510 w 534"/>
                <a:gd name="T39" fmla="*/ 604 h 972"/>
                <a:gd name="T40" fmla="*/ 531 w 534"/>
                <a:gd name="T41" fmla="*/ 675 h 972"/>
                <a:gd name="T42" fmla="*/ 531 w 534"/>
                <a:gd name="T43" fmla="*/ 752 h 972"/>
                <a:gd name="T44" fmla="*/ 510 w 534"/>
                <a:gd name="T45" fmla="*/ 823 h 972"/>
                <a:gd name="T46" fmla="*/ 471 w 534"/>
                <a:gd name="T47" fmla="*/ 883 h 972"/>
                <a:gd name="T48" fmla="*/ 417 w 534"/>
                <a:gd name="T49" fmla="*/ 930 h 972"/>
                <a:gd name="T50" fmla="*/ 350 w 534"/>
                <a:gd name="T51" fmla="*/ 961 h 972"/>
                <a:gd name="T52" fmla="*/ 276 w 534"/>
                <a:gd name="T53" fmla="*/ 972 h 972"/>
                <a:gd name="T54" fmla="*/ 202 w 534"/>
                <a:gd name="T55" fmla="*/ 961 h 972"/>
                <a:gd name="T56" fmla="*/ 135 w 534"/>
                <a:gd name="T57" fmla="*/ 931 h 972"/>
                <a:gd name="T58" fmla="*/ 81 w 534"/>
                <a:gd name="T59" fmla="*/ 884 h 972"/>
                <a:gd name="T60" fmla="*/ 42 w 534"/>
                <a:gd name="T61" fmla="*/ 823 h 972"/>
                <a:gd name="T62" fmla="*/ 21 w 534"/>
                <a:gd name="T63" fmla="*/ 752 h 972"/>
                <a:gd name="T64" fmla="*/ 21 w 534"/>
                <a:gd name="T65" fmla="*/ 674 h 972"/>
                <a:gd name="T66" fmla="*/ 43 w 534"/>
                <a:gd name="T67" fmla="*/ 603 h 972"/>
                <a:gd name="T68" fmla="*/ 83 w 534"/>
                <a:gd name="T69" fmla="*/ 541 h 972"/>
                <a:gd name="T70" fmla="*/ 138 w 534"/>
                <a:gd name="T71" fmla="*/ 494 h 972"/>
                <a:gd name="T72" fmla="*/ 136 w 534"/>
                <a:gd name="T73" fmla="*/ 0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4" h="972">
                  <a:moveTo>
                    <a:pt x="276" y="592"/>
                  </a:moveTo>
                  <a:lnTo>
                    <a:pt x="249" y="594"/>
                  </a:lnTo>
                  <a:lnTo>
                    <a:pt x="225" y="603"/>
                  </a:lnTo>
                  <a:lnTo>
                    <a:pt x="204" y="616"/>
                  </a:lnTo>
                  <a:lnTo>
                    <a:pt x="186" y="633"/>
                  </a:lnTo>
                  <a:lnTo>
                    <a:pt x="173" y="655"/>
                  </a:lnTo>
                  <a:lnTo>
                    <a:pt x="164" y="680"/>
                  </a:lnTo>
                  <a:lnTo>
                    <a:pt x="162" y="706"/>
                  </a:lnTo>
                  <a:lnTo>
                    <a:pt x="164" y="733"/>
                  </a:lnTo>
                  <a:lnTo>
                    <a:pt x="173" y="757"/>
                  </a:lnTo>
                  <a:lnTo>
                    <a:pt x="186" y="779"/>
                  </a:lnTo>
                  <a:lnTo>
                    <a:pt x="204" y="796"/>
                  </a:lnTo>
                  <a:lnTo>
                    <a:pt x="225" y="809"/>
                  </a:lnTo>
                  <a:lnTo>
                    <a:pt x="249" y="819"/>
                  </a:lnTo>
                  <a:lnTo>
                    <a:pt x="276" y="821"/>
                  </a:lnTo>
                  <a:lnTo>
                    <a:pt x="303" y="819"/>
                  </a:lnTo>
                  <a:lnTo>
                    <a:pt x="327" y="809"/>
                  </a:lnTo>
                  <a:lnTo>
                    <a:pt x="348" y="796"/>
                  </a:lnTo>
                  <a:lnTo>
                    <a:pt x="366" y="779"/>
                  </a:lnTo>
                  <a:lnTo>
                    <a:pt x="379" y="757"/>
                  </a:lnTo>
                  <a:lnTo>
                    <a:pt x="388" y="733"/>
                  </a:lnTo>
                  <a:lnTo>
                    <a:pt x="390" y="706"/>
                  </a:lnTo>
                  <a:lnTo>
                    <a:pt x="388" y="685"/>
                  </a:lnTo>
                  <a:lnTo>
                    <a:pt x="382" y="664"/>
                  </a:lnTo>
                  <a:lnTo>
                    <a:pt x="372" y="645"/>
                  </a:lnTo>
                  <a:lnTo>
                    <a:pt x="358" y="627"/>
                  </a:lnTo>
                  <a:lnTo>
                    <a:pt x="340" y="612"/>
                  </a:lnTo>
                  <a:lnTo>
                    <a:pt x="321" y="601"/>
                  </a:lnTo>
                  <a:lnTo>
                    <a:pt x="299" y="594"/>
                  </a:lnTo>
                  <a:lnTo>
                    <a:pt x="276" y="592"/>
                  </a:lnTo>
                  <a:close/>
                  <a:moveTo>
                    <a:pt x="136" y="0"/>
                  </a:moveTo>
                  <a:lnTo>
                    <a:pt x="276" y="455"/>
                  </a:lnTo>
                  <a:lnTo>
                    <a:pt x="315" y="458"/>
                  </a:lnTo>
                  <a:lnTo>
                    <a:pt x="350" y="466"/>
                  </a:lnTo>
                  <a:lnTo>
                    <a:pt x="385" y="479"/>
                  </a:lnTo>
                  <a:lnTo>
                    <a:pt x="417" y="496"/>
                  </a:lnTo>
                  <a:lnTo>
                    <a:pt x="445" y="518"/>
                  </a:lnTo>
                  <a:lnTo>
                    <a:pt x="471" y="543"/>
                  </a:lnTo>
                  <a:lnTo>
                    <a:pt x="492" y="572"/>
                  </a:lnTo>
                  <a:lnTo>
                    <a:pt x="510" y="604"/>
                  </a:lnTo>
                  <a:lnTo>
                    <a:pt x="523" y="639"/>
                  </a:lnTo>
                  <a:lnTo>
                    <a:pt x="531" y="675"/>
                  </a:lnTo>
                  <a:lnTo>
                    <a:pt x="534" y="713"/>
                  </a:lnTo>
                  <a:lnTo>
                    <a:pt x="531" y="752"/>
                  </a:lnTo>
                  <a:lnTo>
                    <a:pt x="523" y="789"/>
                  </a:lnTo>
                  <a:lnTo>
                    <a:pt x="510" y="823"/>
                  </a:lnTo>
                  <a:lnTo>
                    <a:pt x="492" y="854"/>
                  </a:lnTo>
                  <a:lnTo>
                    <a:pt x="471" y="883"/>
                  </a:lnTo>
                  <a:lnTo>
                    <a:pt x="445" y="909"/>
                  </a:lnTo>
                  <a:lnTo>
                    <a:pt x="417" y="930"/>
                  </a:lnTo>
                  <a:lnTo>
                    <a:pt x="385" y="948"/>
                  </a:lnTo>
                  <a:lnTo>
                    <a:pt x="350" y="961"/>
                  </a:lnTo>
                  <a:lnTo>
                    <a:pt x="314" y="969"/>
                  </a:lnTo>
                  <a:lnTo>
                    <a:pt x="276" y="972"/>
                  </a:lnTo>
                  <a:lnTo>
                    <a:pt x="238" y="969"/>
                  </a:lnTo>
                  <a:lnTo>
                    <a:pt x="202" y="961"/>
                  </a:lnTo>
                  <a:lnTo>
                    <a:pt x="167" y="948"/>
                  </a:lnTo>
                  <a:lnTo>
                    <a:pt x="135" y="931"/>
                  </a:lnTo>
                  <a:lnTo>
                    <a:pt x="107" y="909"/>
                  </a:lnTo>
                  <a:lnTo>
                    <a:pt x="81" y="884"/>
                  </a:lnTo>
                  <a:lnTo>
                    <a:pt x="60" y="855"/>
                  </a:lnTo>
                  <a:lnTo>
                    <a:pt x="42" y="823"/>
                  </a:lnTo>
                  <a:lnTo>
                    <a:pt x="29" y="789"/>
                  </a:lnTo>
                  <a:lnTo>
                    <a:pt x="21" y="752"/>
                  </a:lnTo>
                  <a:lnTo>
                    <a:pt x="18" y="713"/>
                  </a:lnTo>
                  <a:lnTo>
                    <a:pt x="21" y="674"/>
                  </a:lnTo>
                  <a:lnTo>
                    <a:pt x="29" y="638"/>
                  </a:lnTo>
                  <a:lnTo>
                    <a:pt x="43" y="603"/>
                  </a:lnTo>
                  <a:lnTo>
                    <a:pt x="61" y="571"/>
                  </a:lnTo>
                  <a:lnTo>
                    <a:pt x="83" y="541"/>
                  </a:lnTo>
                  <a:lnTo>
                    <a:pt x="110" y="516"/>
                  </a:lnTo>
                  <a:lnTo>
                    <a:pt x="138" y="494"/>
                  </a:lnTo>
                  <a:lnTo>
                    <a:pt x="0" y="42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17" name="Rectangle 388">
              <a:extLst>
                <a:ext uri="{FF2B5EF4-FFF2-40B4-BE49-F238E27FC236}">
                  <a16:creationId xmlns:a16="http://schemas.microsoft.com/office/drawing/2014/main" id="{778EF36E-4B7E-4438-8DB2-C3EC0E504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9088" y="2725738"/>
              <a:ext cx="219075" cy="254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118" name="Inhaltsplatzhalter 4">
            <a:extLst>
              <a:ext uri="{FF2B5EF4-FFF2-40B4-BE49-F238E27FC236}">
                <a16:creationId xmlns:a16="http://schemas.microsoft.com/office/drawing/2014/main" id="{B15D959B-6342-451B-97C4-D79FC01E454C}"/>
              </a:ext>
            </a:extLst>
          </p:cNvPr>
          <p:cNvSpPr txBox="1"/>
          <p:nvPr/>
        </p:nvSpPr>
        <p:spPr>
          <a:xfrm>
            <a:off x="553546" y="951056"/>
            <a:ext cx="3239259" cy="938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项目协作：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Git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分布式管理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数据库：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SQLite3</a:t>
            </a:r>
            <a:b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</a:b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153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5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5" grpId="0" animBg="1"/>
      <p:bldP spid="16" grpId="0" animBg="1"/>
      <p:bldP spid="24" grpId="0"/>
      <p:bldP spid="25" grpId="0"/>
      <p:bldP spid="26" grpId="0"/>
      <p:bldP spid="27" grpId="0"/>
      <p:bldP spid="28" grpId="0"/>
      <p:bldP spid="109" grpId="0"/>
      <p:bldP spid="1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88147DC-09BB-46F2-9630-8A09280BBC9A}"/>
              </a:ext>
            </a:extLst>
          </p:cNvPr>
          <p:cNvSpPr/>
          <p:nvPr/>
        </p:nvSpPr>
        <p:spPr>
          <a:xfrm>
            <a:off x="1354945" y="1950527"/>
            <a:ext cx="405149" cy="332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E38F4F-3F15-488D-9554-5076C4E8C965}"/>
              </a:ext>
            </a:extLst>
          </p:cNvPr>
          <p:cNvSpPr txBox="1"/>
          <p:nvPr/>
        </p:nvSpPr>
        <p:spPr>
          <a:xfrm>
            <a:off x="1354945" y="2168540"/>
            <a:ext cx="14702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03</a:t>
            </a:r>
            <a:endParaRPr lang="zh-CN" altLang="en-US" sz="8800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E59E7F-00C5-45E9-8540-052DBEB72821}"/>
              </a:ext>
            </a:extLst>
          </p:cNvPr>
          <p:cNvSpPr/>
          <p:nvPr/>
        </p:nvSpPr>
        <p:spPr>
          <a:xfrm>
            <a:off x="2074179" y="3715929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已完成功能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20AC00C-51BF-4E4F-87EB-DBFB5FFB01B6}"/>
              </a:ext>
            </a:extLst>
          </p:cNvPr>
          <p:cNvGrpSpPr/>
          <p:nvPr/>
        </p:nvGrpSpPr>
        <p:grpSpPr>
          <a:xfrm>
            <a:off x="5843907" y="640080"/>
            <a:ext cx="5898597" cy="5289846"/>
            <a:chOff x="2526486" y="-2732207"/>
            <a:chExt cx="7139026" cy="6402259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B759298-D628-4E99-AD25-5359556E9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5703" y="3244808"/>
              <a:ext cx="3480593" cy="368384"/>
            </a:xfrm>
            <a:prstGeom prst="rect">
              <a:avLst/>
            </a:prstGeom>
          </p:spPr>
        </p:pic>
        <p:pic>
          <p:nvPicPr>
            <p:cNvPr id="15" name="图片 14" descr="图片包含 游戏机&#10;&#10;描述已自动生成">
              <a:extLst>
                <a:ext uri="{FF2B5EF4-FFF2-40B4-BE49-F238E27FC236}">
                  <a16:creationId xmlns:a16="http://schemas.microsoft.com/office/drawing/2014/main" id="{693A5F9C-6BD1-4406-A4CC-D719C07E9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6486" y="-2732207"/>
              <a:ext cx="7139026" cy="6402259"/>
            </a:xfrm>
            <a:prstGeom prst="rect">
              <a:avLst/>
            </a:prstGeom>
          </p:spPr>
        </p:pic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ED94D642-4204-4FB1-B46A-32A102A2FCBD}"/>
              </a:ext>
            </a:extLst>
          </p:cNvPr>
          <p:cNvSpPr/>
          <p:nvPr/>
        </p:nvSpPr>
        <p:spPr>
          <a:xfrm>
            <a:off x="0" y="5869883"/>
            <a:ext cx="12192000" cy="1567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3423FE-5BFF-4A38-B262-FF6E465C23E2}"/>
              </a:ext>
            </a:extLst>
          </p:cNvPr>
          <p:cNvSpPr/>
          <p:nvPr/>
        </p:nvSpPr>
        <p:spPr>
          <a:xfrm>
            <a:off x="0" y="6211442"/>
            <a:ext cx="12192000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70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13_1_1">
            <a:extLst>
              <a:ext uri="{FF2B5EF4-FFF2-40B4-BE49-F238E27FC236}">
                <a16:creationId xmlns:a16="http://schemas.microsoft.com/office/drawing/2014/main" id="{9E0D2403-2B19-4EF9-85C8-58AB663BCFD5}"/>
              </a:ext>
            </a:extLst>
          </p:cNvPr>
          <p:cNvSpPr txBox="1"/>
          <p:nvPr/>
        </p:nvSpPr>
        <p:spPr>
          <a:xfrm>
            <a:off x="3784588" y="295654"/>
            <a:ext cx="4622824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434">
              <a:lnSpc>
                <a:spcPct val="150000"/>
              </a:lnSpc>
            </a:pPr>
            <a:r>
              <a:rPr lang="zh-CN" altLang="en-US" sz="2347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完成功能（基础功能）</a:t>
            </a:r>
            <a:endParaRPr lang="en-US" sz="2347" b="1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3CE4637-55FD-4EEE-8D68-8BCC04DB47F1}"/>
              </a:ext>
            </a:extLst>
          </p:cNvPr>
          <p:cNvSpPr txBox="1"/>
          <p:nvPr/>
        </p:nvSpPr>
        <p:spPr>
          <a:xfrm>
            <a:off x="1157681" y="1300294"/>
            <a:ext cx="103436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学院工作助理（平台管理员）：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具有最高用户管理权限，可以管理系统中所有的用户，包括查询所有用 户信息，设置用户类型（设备提供者、普通用户），删除任意用户；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具有所有设备的管理权限，可以管理系统中所有的设备，包括查询、修改、删除所有的设备信息；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具有所有租借申请的管理权限，可以管理系统中所有的租借申请，包括 查询、审批、删除所有租借申请；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需要平台可以支持用户自行注册，同时要求所有用户必须和清华的学号或工号绑定认证（认证方式不限，可以考虑邮箱等合理的方式），注册过 程全自动，不需要管理员审核；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需要平台可以支持普通用户申请成为设备提供者，用户需要填写一定的 信息（如实验室信息等，自行设计，合理即可），然后向平台管理员申请， 审核通过之后，普通用户则成为设备提供者并具有相关权限；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需要对设备提供者的设备上架申请进行审核，设备提供者在出借设备之 前，需要填写设备的相关信息并向平台管理员申请上架，只有当平台管 理员同意申请后，该设备才能上架平台，面向普通用户出租，否则不能 出租。平台管理员审核之后，审核结果应该通知到设备提供者；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支持对平台整体的租借信息进行数据统计，并展示出有意义的 统计信息供管理员参考。 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14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13_1_1">
            <a:extLst>
              <a:ext uri="{FF2B5EF4-FFF2-40B4-BE49-F238E27FC236}">
                <a16:creationId xmlns:a16="http://schemas.microsoft.com/office/drawing/2014/main" id="{9E0D2403-2B19-4EF9-85C8-58AB663BCFD5}"/>
              </a:ext>
            </a:extLst>
          </p:cNvPr>
          <p:cNvSpPr txBox="1"/>
          <p:nvPr/>
        </p:nvSpPr>
        <p:spPr>
          <a:xfrm>
            <a:off x="3784588" y="295654"/>
            <a:ext cx="4622824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434">
              <a:lnSpc>
                <a:spcPct val="150000"/>
              </a:lnSpc>
            </a:pPr>
            <a:r>
              <a:rPr lang="zh-CN" altLang="en-US" sz="2347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完成功能（基础功能）</a:t>
            </a:r>
            <a:endParaRPr lang="en-US" sz="2347" b="1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3CE4637-55FD-4EEE-8D68-8BCC04DB47F1}"/>
              </a:ext>
            </a:extLst>
          </p:cNvPr>
          <p:cNvSpPr txBox="1"/>
          <p:nvPr/>
        </p:nvSpPr>
        <p:spPr>
          <a:xfrm>
            <a:off x="1157681" y="1300294"/>
            <a:ext cx="103436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学院师生（设备租借方、普通用户）：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具有平台的注册和登录权限；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需要平台支持用户可以浏览所有上架的设备信息，包括尽可能友好方便 的查询搜索方式，页面尽可能直观地展示出关键信息（例如设备名称、 出借方地址、租期结束时间、联系方式等）；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需要平台支持用户可以申请租借尚未借出的上架设备；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需要平台支持用户查看自己的设备租借申请历史信息，并获取到申请的 审核结果；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需要平台支持用户查看自己已经借到的所有设备以及相关租借信息，并对即将到期的设备给出一定的提示或显示。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9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13_1_1">
            <a:extLst>
              <a:ext uri="{FF2B5EF4-FFF2-40B4-BE49-F238E27FC236}">
                <a16:creationId xmlns:a16="http://schemas.microsoft.com/office/drawing/2014/main" id="{9E0D2403-2B19-4EF9-85C8-58AB663BCFD5}"/>
              </a:ext>
            </a:extLst>
          </p:cNvPr>
          <p:cNvSpPr txBox="1"/>
          <p:nvPr/>
        </p:nvSpPr>
        <p:spPr>
          <a:xfrm>
            <a:off x="3784588" y="295654"/>
            <a:ext cx="4622824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434">
              <a:lnSpc>
                <a:spcPct val="150000"/>
              </a:lnSpc>
            </a:pPr>
            <a:r>
              <a:rPr lang="zh-CN" altLang="en-US" sz="2347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完成功能（基础功能）</a:t>
            </a:r>
            <a:endParaRPr lang="en-US" sz="2347" b="1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3CE4637-55FD-4EEE-8D68-8BCC04DB47F1}"/>
              </a:ext>
            </a:extLst>
          </p:cNvPr>
          <p:cNvSpPr txBox="1"/>
          <p:nvPr/>
        </p:nvSpPr>
        <p:spPr>
          <a:xfrm>
            <a:off x="1157681" y="1300294"/>
            <a:ext cx="103436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实验室工作助理（设备提供者）：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具有普通用户的所有权限；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具有对所有己方提供出借的设备的管理权限，包括查询、修改己方的设 备信息，增加和删除设备，设备的上架与下架，其中设备上架操作需要 平台管理员审核通过才能生效，同时可以在审核完毕后获取审核结果； 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需要平台支持审核普通用户的设备租借申请，普通用户在填写必要的登 记信息（例如用途、归还日期等，可自行设计，合理即可）之后，可以 对尚未借出的设备申请租借，而设备提供者可以查看所有对己方设备的租借申请和申请方信息，并同意或拒绝申请，审核后对应的申请用户可 以收到审核结果； 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需要平台支持管理所有已借出设备历史信息，包括查看已借出的设备信息、设备的归还情况等，同时对归还的设备进行确认归还操作等等。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53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13_1_1">
            <a:extLst>
              <a:ext uri="{FF2B5EF4-FFF2-40B4-BE49-F238E27FC236}">
                <a16:creationId xmlns:a16="http://schemas.microsoft.com/office/drawing/2014/main" id="{9E0D2403-2B19-4EF9-85C8-58AB663BCFD5}"/>
              </a:ext>
            </a:extLst>
          </p:cNvPr>
          <p:cNvSpPr txBox="1"/>
          <p:nvPr/>
        </p:nvSpPr>
        <p:spPr>
          <a:xfrm>
            <a:off x="3784588" y="295654"/>
            <a:ext cx="4622824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434">
              <a:lnSpc>
                <a:spcPct val="150000"/>
              </a:lnSpc>
            </a:pPr>
            <a:r>
              <a:rPr lang="zh-CN" altLang="en-US" sz="2347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完成功能（扩展功能）</a:t>
            </a:r>
            <a:endParaRPr lang="en-US" sz="2347" b="1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3CE4637-55FD-4EEE-8D68-8BCC04DB47F1}"/>
              </a:ext>
            </a:extLst>
          </p:cNvPr>
          <p:cNvSpPr txBox="1"/>
          <p:nvPr/>
        </p:nvSpPr>
        <p:spPr>
          <a:xfrm>
            <a:off x="1157681" y="1300294"/>
            <a:ext cx="10343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管理员可以查看系统操作日志（用户、出租方操作时进行记录）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租借设备的评价和留言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查看设备时候的排序功能</a:t>
            </a:r>
          </a:p>
        </p:txBody>
      </p:sp>
    </p:spTree>
    <p:extLst>
      <p:ext uri="{BB962C8B-B14F-4D97-AF65-F5344CB8AC3E}">
        <p14:creationId xmlns:p14="http://schemas.microsoft.com/office/powerpoint/2010/main" val="306550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13_1_1">
            <a:extLst>
              <a:ext uri="{FF2B5EF4-FFF2-40B4-BE49-F238E27FC236}">
                <a16:creationId xmlns:a16="http://schemas.microsoft.com/office/drawing/2014/main" id="{9E0D2403-2B19-4EF9-85C8-58AB663BCFD5}"/>
              </a:ext>
            </a:extLst>
          </p:cNvPr>
          <p:cNvSpPr txBox="1"/>
          <p:nvPr/>
        </p:nvSpPr>
        <p:spPr>
          <a:xfrm>
            <a:off x="3784588" y="295654"/>
            <a:ext cx="4622824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434">
              <a:lnSpc>
                <a:spcPct val="150000"/>
              </a:lnSpc>
            </a:pPr>
            <a:r>
              <a:rPr lang="zh-CN" altLang="en-US" sz="2347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亮点</a:t>
            </a:r>
            <a:endParaRPr lang="en-US" sz="2347" b="1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3E3002-73A2-4479-B91F-BD9D6E698C24}"/>
              </a:ext>
            </a:extLst>
          </p:cNvPr>
          <p:cNvSpPr txBox="1"/>
          <p:nvPr/>
        </p:nvSpPr>
        <p:spPr>
          <a:xfrm>
            <a:off x="1191237" y="1350628"/>
            <a:ext cx="1021779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API</a:t>
            </a:r>
            <a:r>
              <a:rPr lang="zh-CN" altLang="en-US" dirty="0"/>
              <a:t>接口完善、后端返回错误信息全面，方便开发和</a:t>
            </a:r>
            <a:r>
              <a:rPr lang="en-US" altLang="zh-CN" dirty="0"/>
              <a:t>DEBUG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前后端解耦合性强，基本实现了分离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618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88147DC-09BB-46F2-9630-8A09280BBC9A}"/>
              </a:ext>
            </a:extLst>
          </p:cNvPr>
          <p:cNvSpPr/>
          <p:nvPr/>
        </p:nvSpPr>
        <p:spPr>
          <a:xfrm>
            <a:off x="1354945" y="1950527"/>
            <a:ext cx="405149" cy="332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E38F4F-3F15-488D-9554-5076C4E8C965}"/>
              </a:ext>
            </a:extLst>
          </p:cNvPr>
          <p:cNvSpPr txBox="1"/>
          <p:nvPr/>
        </p:nvSpPr>
        <p:spPr>
          <a:xfrm>
            <a:off x="1354945" y="2168540"/>
            <a:ext cx="150874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04</a:t>
            </a:r>
            <a:endParaRPr lang="zh-CN" altLang="en-US" sz="8800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E59E7F-00C5-45E9-8540-052DBEB72821}"/>
              </a:ext>
            </a:extLst>
          </p:cNvPr>
          <p:cNvSpPr/>
          <p:nvPr/>
        </p:nvSpPr>
        <p:spPr>
          <a:xfrm>
            <a:off x="2074179" y="3715929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未来功能展望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20AC00C-51BF-4E4F-87EB-DBFB5FFB01B6}"/>
              </a:ext>
            </a:extLst>
          </p:cNvPr>
          <p:cNvGrpSpPr/>
          <p:nvPr/>
        </p:nvGrpSpPr>
        <p:grpSpPr>
          <a:xfrm>
            <a:off x="5843907" y="640080"/>
            <a:ext cx="5898597" cy="5289846"/>
            <a:chOff x="2526486" y="-2732207"/>
            <a:chExt cx="7139026" cy="6402259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B759298-D628-4E99-AD25-5359556E9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5703" y="3244808"/>
              <a:ext cx="3480593" cy="368384"/>
            </a:xfrm>
            <a:prstGeom prst="rect">
              <a:avLst/>
            </a:prstGeom>
          </p:spPr>
        </p:pic>
        <p:pic>
          <p:nvPicPr>
            <p:cNvPr id="15" name="图片 14" descr="图片包含 游戏机&#10;&#10;描述已自动生成">
              <a:extLst>
                <a:ext uri="{FF2B5EF4-FFF2-40B4-BE49-F238E27FC236}">
                  <a16:creationId xmlns:a16="http://schemas.microsoft.com/office/drawing/2014/main" id="{693A5F9C-6BD1-4406-A4CC-D719C07E9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6486" y="-2732207"/>
              <a:ext cx="7139026" cy="6402259"/>
            </a:xfrm>
            <a:prstGeom prst="rect">
              <a:avLst/>
            </a:prstGeom>
          </p:spPr>
        </p:pic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ED94D642-4204-4FB1-B46A-32A102A2FCBD}"/>
              </a:ext>
            </a:extLst>
          </p:cNvPr>
          <p:cNvSpPr/>
          <p:nvPr/>
        </p:nvSpPr>
        <p:spPr>
          <a:xfrm>
            <a:off x="0" y="5869883"/>
            <a:ext cx="12192000" cy="1567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3423FE-5BFF-4A38-B262-FF6E465C23E2}"/>
              </a:ext>
            </a:extLst>
          </p:cNvPr>
          <p:cNvSpPr/>
          <p:nvPr/>
        </p:nvSpPr>
        <p:spPr>
          <a:xfrm>
            <a:off x="0" y="6211442"/>
            <a:ext cx="12192000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56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evron 2">
            <a:extLst>
              <a:ext uri="{FF2B5EF4-FFF2-40B4-BE49-F238E27FC236}">
                <a16:creationId xmlns:a16="http://schemas.microsoft.com/office/drawing/2014/main" id="{284DE674-336D-425B-9C65-004F39B5CDA6}"/>
              </a:ext>
            </a:extLst>
          </p:cNvPr>
          <p:cNvSpPr/>
          <p:nvPr/>
        </p:nvSpPr>
        <p:spPr>
          <a:xfrm>
            <a:off x="1019799" y="3157141"/>
            <a:ext cx="864096" cy="100811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8" name="Chevron 3">
            <a:extLst>
              <a:ext uri="{FF2B5EF4-FFF2-40B4-BE49-F238E27FC236}">
                <a16:creationId xmlns:a16="http://schemas.microsoft.com/office/drawing/2014/main" id="{34D0714F-6AA6-4E2B-AE44-8CEB58434F8F}"/>
              </a:ext>
            </a:extLst>
          </p:cNvPr>
          <p:cNvSpPr/>
          <p:nvPr/>
        </p:nvSpPr>
        <p:spPr>
          <a:xfrm>
            <a:off x="1880649" y="3320474"/>
            <a:ext cx="576064" cy="672074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0" name="Chevron 4">
            <a:extLst>
              <a:ext uri="{FF2B5EF4-FFF2-40B4-BE49-F238E27FC236}">
                <a16:creationId xmlns:a16="http://schemas.microsoft.com/office/drawing/2014/main" id="{68DD012E-7165-4ADD-9F43-1EF21CD6293A}"/>
              </a:ext>
            </a:extLst>
          </p:cNvPr>
          <p:cNvSpPr/>
          <p:nvPr/>
        </p:nvSpPr>
        <p:spPr>
          <a:xfrm>
            <a:off x="2453466" y="3320474"/>
            <a:ext cx="576064" cy="672074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1" name="Chevron 5">
            <a:extLst>
              <a:ext uri="{FF2B5EF4-FFF2-40B4-BE49-F238E27FC236}">
                <a16:creationId xmlns:a16="http://schemas.microsoft.com/office/drawing/2014/main" id="{D4120FC1-F9FD-41A3-9812-8C8BEA40E9C2}"/>
              </a:ext>
            </a:extLst>
          </p:cNvPr>
          <p:cNvSpPr/>
          <p:nvPr/>
        </p:nvSpPr>
        <p:spPr>
          <a:xfrm>
            <a:off x="3026285" y="3320474"/>
            <a:ext cx="576064" cy="672074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2" name="Chevron 6">
            <a:extLst>
              <a:ext uri="{FF2B5EF4-FFF2-40B4-BE49-F238E27FC236}">
                <a16:creationId xmlns:a16="http://schemas.microsoft.com/office/drawing/2014/main" id="{E391B19A-8CB8-4529-93E0-69A6479952EC}"/>
              </a:ext>
            </a:extLst>
          </p:cNvPr>
          <p:cNvSpPr/>
          <p:nvPr/>
        </p:nvSpPr>
        <p:spPr>
          <a:xfrm>
            <a:off x="4171920" y="3152455"/>
            <a:ext cx="864096" cy="100811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3" name="Chevron 7">
            <a:extLst>
              <a:ext uri="{FF2B5EF4-FFF2-40B4-BE49-F238E27FC236}">
                <a16:creationId xmlns:a16="http://schemas.microsoft.com/office/drawing/2014/main" id="{FC8B2A5F-2481-4ADD-8143-080DC45B81D1}"/>
              </a:ext>
            </a:extLst>
          </p:cNvPr>
          <p:cNvSpPr/>
          <p:nvPr/>
        </p:nvSpPr>
        <p:spPr>
          <a:xfrm>
            <a:off x="5032771" y="3325160"/>
            <a:ext cx="576064" cy="672074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4" name="Chevron 8">
            <a:extLst>
              <a:ext uri="{FF2B5EF4-FFF2-40B4-BE49-F238E27FC236}">
                <a16:creationId xmlns:a16="http://schemas.microsoft.com/office/drawing/2014/main" id="{355E8AD7-64E4-403A-A9B8-EEF48ADF30C9}"/>
              </a:ext>
            </a:extLst>
          </p:cNvPr>
          <p:cNvSpPr/>
          <p:nvPr/>
        </p:nvSpPr>
        <p:spPr>
          <a:xfrm>
            <a:off x="5605589" y="3325160"/>
            <a:ext cx="576064" cy="672074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5" name="Chevron 9">
            <a:extLst>
              <a:ext uri="{FF2B5EF4-FFF2-40B4-BE49-F238E27FC236}">
                <a16:creationId xmlns:a16="http://schemas.microsoft.com/office/drawing/2014/main" id="{0FA88499-C24C-4C52-A77E-9E5BB0F8D5C1}"/>
              </a:ext>
            </a:extLst>
          </p:cNvPr>
          <p:cNvSpPr/>
          <p:nvPr/>
        </p:nvSpPr>
        <p:spPr>
          <a:xfrm>
            <a:off x="6178406" y="3325160"/>
            <a:ext cx="576064" cy="672074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6" name="Chevron 10">
            <a:extLst>
              <a:ext uri="{FF2B5EF4-FFF2-40B4-BE49-F238E27FC236}">
                <a16:creationId xmlns:a16="http://schemas.microsoft.com/office/drawing/2014/main" id="{F4DBBA1D-6291-4AFD-8D96-D6F587DAD569}"/>
              </a:ext>
            </a:extLst>
          </p:cNvPr>
          <p:cNvSpPr/>
          <p:nvPr/>
        </p:nvSpPr>
        <p:spPr>
          <a:xfrm>
            <a:off x="7324043" y="3157141"/>
            <a:ext cx="864096" cy="1008112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7" name="Chevron 11">
            <a:extLst>
              <a:ext uri="{FF2B5EF4-FFF2-40B4-BE49-F238E27FC236}">
                <a16:creationId xmlns:a16="http://schemas.microsoft.com/office/drawing/2014/main" id="{6BBEBEC8-BC5D-438E-8C72-CAD76FFE98C6}"/>
              </a:ext>
            </a:extLst>
          </p:cNvPr>
          <p:cNvSpPr/>
          <p:nvPr/>
        </p:nvSpPr>
        <p:spPr>
          <a:xfrm>
            <a:off x="8184892" y="3309541"/>
            <a:ext cx="576064" cy="672074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8" name="Chevron 12">
            <a:extLst>
              <a:ext uri="{FF2B5EF4-FFF2-40B4-BE49-F238E27FC236}">
                <a16:creationId xmlns:a16="http://schemas.microsoft.com/office/drawing/2014/main" id="{E34E6938-E0C5-4E17-BDCC-1F9C4BB3E6D6}"/>
              </a:ext>
            </a:extLst>
          </p:cNvPr>
          <p:cNvSpPr/>
          <p:nvPr/>
        </p:nvSpPr>
        <p:spPr>
          <a:xfrm>
            <a:off x="8757712" y="3309541"/>
            <a:ext cx="576064" cy="672074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9" name="Chevron 13">
            <a:extLst>
              <a:ext uri="{FF2B5EF4-FFF2-40B4-BE49-F238E27FC236}">
                <a16:creationId xmlns:a16="http://schemas.microsoft.com/office/drawing/2014/main" id="{2B9C4AAE-0C09-4D29-BD50-9BD68B630C3E}"/>
              </a:ext>
            </a:extLst>
          </p:cNvPr>
          <p:cNvSpPr/>
          <p:nvPr/>
        </p:nvSpPr>
        <p:spPr>
          <a:xfrm>
            <a:off x="9330529" y="3309541"/>
            <a:ext cx="576064" cy="672074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0" name="Chevron 14">
            <a:extLst>
              <a:ext uri="{FF2B5EF4-FFF2-40B4-BE49-F238E27FC236}">
                <a16:creationId xmlns:a16="http://schemas.microsoft.com/office/drawing/2014/main" id="{5AEBD171-8344-444E-AE54-F4E17B3D62AD}"/>
              </a:ext>
            </a:extLst>
          </p:cNvPr>
          <p:cNvSpPr/>
          <p:nvPr/>
        </p:nvSpPr>
        <p:spPr>
          <a:xfrm>
            <a:off x="10476173" y="3157141"/>
            <a:ext cx="864096" cy="1008112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1" name="TextBox 261">
            <a:extLst>
              <a:ext uri="{FF2B5EF4-FFF2-40B4-BE49-F238E27FC236}">
                <a16:creationId xmlns:a16="http://schemas.microsoft.com/office/drawing/2014/main" id="{8B8E84E6-6175-4CF9-BE64-9324CD3F0A85}"/>
              </a:ext>
            </a:extLst>
          </p:cNvPr>
          <p:cNvSpPr txBox="1"/>
          <p:nvPr/>
        </p:nvSpPr>
        <p:spPr>
          <a:xfrm>
            <a:off x="309499" y="2477683"/>
            <a:ext cx="315212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数据库的调整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3" name="TextBox 263">
            <a:extLst>
              <a:ext uri="{FF2B5EF4-FFF2-40B4-BE49-F238E27FC236}">
                <a16:creationId xmlns:a16="http://schemas.microsoft.com/office/drawing/2014/main" id="{2329B4B2-47DC-4EF0-8417-A822C7FAA7D3}"/>
              </a:ext>
            </a:extLst>
          </p:cNvPr>
          <p:cNvSpPr txBox="1"/>
          <p:nvPr/>
        </p:nvSpPr>
        <p:spPr>
          <a:xfrm>
            <a:off x="257463" y="4260672"/>
            <a:ext cx="426331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删除与修改信息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  <a:p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时的耦合关系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5" name="TextBox 265">
            <a:extLst>
              <a:ext uri="{FF2B5EF4-FFF2-40B4-BE49-F238E27FC236}">
                <a16:creationId xmlns:a16="http://schemas.microsoft.com/office/drawing/2014/main" id="{593F17FE-09C6-423E-B936-9206EB670552}"/>
              </a:ext>
            </a:extLst>
          </p:cNvPr>
          <p:cNvSpPr txBox="1"/>
          <p:nvPr/>
        </p:nvSpPr>
        <p:spPr>
          <a:xfrm>
            <a:off x="6918015" y="4373673"/>
            <a:ext cx="192677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发布上线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7" name="TextBox 267">
            <a:extLst>
              <a:ext uri="{FF2B5EF4-FFF2-40B4-BE49-F238E27FC236}">
                <a16:creationId xmlns:a16="http://schemas.microsoft.com/office/drawing/2014/main" id="{1E8D2077-2F1A-44CC-A177-36FE18FBDE96}"/>
              </a:ext>
            </a:extLst>
          </p:cNvPr>
          <p:cNvSpPr txBox="1"/>
          <p:nvPr/>
        </p:nvSpPr>
        <p:spPr>
          <a:xfrm>
            <a:off x="3445296" y="2457615"/>
            <a:ext cx="304468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安全性的增加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9" name="Chevron 5">
            <a:extLst>
              <a:ext uri="{FF2B5EF4-FFF2-40B4-BE49-F238E27FC236}">
                <a16:creationId xmlns:a16="http://schemas.microsoft.com/office/drawing/2014/main" id="{95E9B7F6-F781-4279-A8B4-27F2CF83C128}"/>
              </a:ext>
            </a:extLst>
          </p:cNvPr>
          <p:cNvSpPr/>
          <p:nvPr/>
        </p:nvSpPr>
        <p:spPr>
          <a:xfrm>
            <a:off x="3599102" y="3320474"/>
            <a:ext cx="576064" cy="672074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0" name="Chevron 9">
            <a:extLst>
              <a:ext uri="{FF2B5EF4-FFF2-40B4-BE49-F238E27FC236}">
                <a16:creationId xmlns:a16="http://schemas.microsoft.com/office/drawing/2014/main" id="{A7DA139A-B9CE-4A34-8C4D-0166700FCE96}"/>
              </a:ext>
            </a:extLst>
          </p:cNvPr>
          <p:cNvSpPr/>
          <p:nvPr/>
        </p:nvSpPr>
        <p:spPr>
          <a:xfrm>
            <a:off x="6751226" y="3320474"/>
            <a:ext cx="576064" cy="672074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1" name="Chevron 12">
            <a:extLst>
              <a:ext uri="{FF2B5EF4-FFF2-40B4-BE49-F238E27FC236}">
                <a16:creationId xmlns:a16="http://schemas.microsoft.com/office/drawing/2014/main" id="{7B482582-76CF-4137-AEB0-1CC2BEC1AEEF}"/>
              </a:ext>
            </a:extLst>
          </p:cNvPr>
          <p:cNvSpPr/>
          <p:nvPr/>
        </p:nvSpPr>
        <p:spPr>
          <a:xfrm>
            <a:off x="9903346" y="3320474"/>
            <a:ext cx="576064" cy="672074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47" name="TextBox 13_1_1">
            <a:extLst>
              <a:ext uri="{FF2B5EF4-FFF2-40B4-BE49-F238E27FC236}">
                <a16:creationId xmlns:a16="http://schemas.microsoft.com/office/drawing/2014/main" id="{76EFC035-A524-4BA6-ACE0-43225548CA58}"/>
              </a:ext>
            </a:extLst>
          </p:cNvPr>
          <p:cNvSpPr txBox="1"/>
          <p:nvPr/>
        </p:nvSpPr>
        <p:spPr>
          <a:xfrm>
            <a:off x="3784588" y="295654"/>
            <a:ext cx="4622824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434">
              <a:lnSpc>
                <a:spcPct val="150000"/>
              </a:lnSpc>
            </a:pPr>
            <a:r>
              <a:rPr lang="zh-CN" altLang="en-US" sz="2347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未来功能展望</a:t>
            </a:r>
            <a:endParaRPr lang="en-US" sz="2347" b="1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E6C04F-32B1-4853-AAD0-22180DA70853}"/>
              </a:ext>
            </a:extLst>
          </p:cNvPr>
          <p:cNvSpPr txBox="1"/>
          <p:nvPr/>
        </p:nvSpPr>
        <p:spPr>
          <a:xfrm>
            <a:off x="562062" y="1274398"/>
            <a:ext cx="1098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功能性的添加：搜索功能的完善、数据统计的添加、提示信息的完善、聊天功能的添加</a:t>
            </a:r>
            <a:endParaRPr lang="en-US" altLang="zh-CN" dirty="0"/>
          </a:p>
        </p:txBody>
      </p:sp>
      <p:sp>
        <p:nvSpPr>
          <p:cNvPr id="3" name="TextBox 265">
            <a:extLst>
              <a:ext uri="{FF2B5EF4-FFF2-40B4-BE49-F238E27FC236}">
                <a16:creationId xmlns:a16="http://schemas.microsoft.com/office/drawing/2014/main" id="{EC6EFD2D-4F9E-489E-B633-835D16702979}"/>
              </a:ext>
            </a:extLst>
          </p:cNvPr>
          <p:cNvSpPr txBox="1"/>
          <p:nvPr/>
        </p:nvSpPr>
        <p:spPr>
          <a:xfrm>
            <a:off x="9944832" y="2457615"/>
            <a:ext cx="192677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压力测试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466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3" grpId="0"/>
      <p:bldP spid="25" grpId="0"/>
      <p:bldP spid="27" grpId="0"/>
      <p:bldP spid="29" grpId="0" animBg="1"/>
      <p:bldP spid="30" grpId="0" animBg="1"/>
      <p:bldP spid="31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88147DC-09BB-46F2-9630-8A09280BBC9A}"/>
              </a:ext>
            </a:extLst>
          </p:cNvPr>
          <p:cNvSpPr/>
          <p:nvPr/>
        </p:nvSpPr>
        <p:spPr>
          <a:xfrm>
            <a:off x="1354945" y="1950527"/>
            <a:ext cx="405149" cy="332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E38F4F-3F15-488D-9554-5076C4E8C965}"/>
              </a:ext>
            </a:extLst>
          </p:cNvPr>
          <p:cNvSpPr txBox="1"/>
          <p:nvPr/>
        </p:nvSpPr>
        <p:spPr>
          <a:xfrm>
            <a:off x="1354945" y="2168540"/>
            <a:ext cx="150874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05</a:t>
            </a:r>
            <a:endParaRPr lang="zh-CN" altLang="en-US" sz="8800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E59E7F-00C5-45E9-8540-052DBEB72821}"/>
              </a:ext>
            </a:extLst>
          </p:cNvPr>
          <p:cNvSpPr/>
          <p:nvPr/>
        </p:nvSpPr>
        <p:spPr>
          <a:xfrm>
            <a:off x="2074179" y="3715929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项目分工情况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20AC00C-51BF-4E4F-87EB-DBFB5FFB01B6}"/>
              </a:ext>
            </a:extLst>
          </p:cNvPr>
          <p:cNvGrpSpPr/>
          <p:nvPr/>
        </p:nvGrpSpPr>
        <p:grpSpPr>
          <a:xfrm>
            <a:off x="5843907" y="640080"/>
            <a:ext cx="5898597" cy="5289846"/>
            <a:chOff x="2526486" y="-2732207"/>
            <a:chExt cx="7139026" cy="6402259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B759298-D628-4E99-AD25-5359556E9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5703" y="3244808"/>
              <a:ext cx="3480593" cy="368384"/>
            </a:xfrm>
            <a:prstGeom prst="rect">
              <a:avLst/>
            </a:prstGeom>
          </p:spPr>
        </p:pic>
        <p:pic>
          <p:nvPicPr>
            <p:cNvPr id="15" name="图片 14" descr="图片包含 游戏机&#10;&#10;描述已自动生成">
              <a:extLst>
                <a:ext uri="{FF2B5EF4-FFF2-40B4-BE49-F238E27FC236}">
                  <a16:creationId xmlns:a16="http://schemas.microsoft.com/office/drawing/2014/main" id="{693A5F9C-6BD1-4406-A4CC-D719C07E9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6486" y="-2732207"/>
              <a:ext cx="7139026" cy="6402259"/>
            </a:xfrm>
            <a:prstGeom prst="rect">
              <a:avLst/>
            </a:prstGeom>
          </p:spPr>
        </p:pic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ED94D642-4204-4FB1-B46A-32A102A2FCBD}"/>
              </a:ext>
            </a:extLst>
          </p:cNvPr>
          <p:cNvSpPr/>
          <p:nvPr/>
        </p:nvSpPr>
        <p:spPr>
          <a:xfrm>
            <a:off x="0" y="5869883"/>
            <a:ext cx="12192000" cy="1567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3423FE-5BFF-4A38-B262-FF6E465C23E2}"/>
              </a:ext>
            </a:extLst>
          </p:cNvPr>
          <p:cNvSpPr/>
          <p:nvPr/>
        </p:nvSpPr>
        <p:spPr>
          <a:xfrm>
            <a:off x="0" y="6211442"/>
            <a:ext cx="12192000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30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_矩形 15">
            <a:extLst>
              <a:ext uri="{FF2B5EF4-FFF2-40B4-BE49-F238E27FC236}">
                <a16:creationId xmlns:a16="http://schemas.microsoft.com/office/drawing/2014/main" id="{75B0E0E8-FD77-4A72-91F6-C8EC58CD887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0207" y="2918652"/>
            <a:ext cx="4797990" cy="510348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 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1" name="PA_矩形 14">
            <a:extLst>
              <a:ext uri="{FF2B5EF4-FFF2-40B4-BE49-F238E27FC236}">
                <a16:creationId xmlns:a16="http://schemas.microsoft.com/office/drawing/2014/main" id="{6E3586F1-D433-4195-B7F0-1DAA5779DAD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31548" y="2004206"/>
            <a:ext cx="4797990" cy="5103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 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2" name="PA_TextPlaceholder 1">
            <a:extLst>
              <a:ext uri="{FF2B5EF4-FFF2-40B4-BE49-F238E27FC236}">
                <a16:creationId xmlns:a16="http://schemas.microsoft.com/office/drawing/2014/main" id="{10B98A25-839E-4934-99E6-39361154CB50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980715" y="2063282"/>
            <a:ext cx="2258714" cy="1011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32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CONTENT</a:t>
            </a:r>
          </a:p>
        </p:txBody>
      </p:sp>
      <p:sp>
        <p:nvSpPr>
          <p:cNvPr id="13" name="PA_TextPlaceholder 2">
            <a:extLst>
              <a:ext uri="{FF2B5EF4-FFF2-40B4-BE49-F238E27FC236}">
                <a16:creationId xmlns:a16="http://schemas.microsoft.com/office/drawing/2014/main" id="{3375607A-B3F6-449A-8DB8-19005204894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621685" y="1138842"/>
            <a:ext cx="608526" cy="4527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4" name="PA_TextPlaceholder 3">
            <a:extLst>
              <a:ext uri="{FF2B5EF4-FFF2-40B4-BE49-F238E27FC236}">
                <a16:creationId xmlns:a16="http://schemas.microsoft.com/office/drawing/2014/main" id="{DBF19D03-A576-47BE-9247-417F54CEFBEA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701512" y="1169723"/>
            <a:ext cx="3152574" cy="411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系统设计思路</a:t>
            </a:r>
          </a:p>
        </p:txBody>
      </p:sp>
      <p:sp>
        <p:nvSpPr>
          <p:cNvPr id="15" name="PA_TextPlaceholder 4">
            <a:extLst>
              <a:ext uri="{FF2B5EF4-FFF2-40B4-BE49-F238E27FC236}">
                <a16:creationId xmlns:a16="http://schemas.microsoft.com/office/drawing/2014/main" id="{1CE74EDB-C986-4614-9771-886609BF92AC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1633942" y="2061984"/>
            <a:ext cx="608526" cy="4527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2</a:t>
            </a:r>
            <a:endParaRPr lang="zh-CN" altLang="en-US" sz="2400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6" name="PA_TextPlaceholder 5">
            <a:extLst>
              <a:ext uri="{FF2B5EF4-FFF2-40B4-BE49-F238E27FC236}">
                <a16:creationId xmlns:a16="http://schemas.microsoft.com/office/drawing/2014/main" id="{C844F1FF-10C5-465F-826B-C1968DFBF567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765952" y="2061984"/>
            <a:ext cx="3342305" cy="7574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技术栈</a:t>
            </a:r>
          </a:p>
        </p:txBody>
      </p:sp>
      <p:sp>
        <p:nvSpPr>
          <p:cNvPr id="17" name="PA_TextPlaceholder 6">
            <a:extLst>
              <a:ext uri="{FF2B5EF4-FFF2-40B4-BE49-F238E27FC236}">
                <a16:creationId xmlns:a16="http://schemas.microsoft.com/office/drawing/2014/main" id="{883F3265-745F-4327-8A42-401E3D675544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1642601" y="2982687"/>
            <a:ext cx="608526" cy="4527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3</a:t>
            </a:r>
            <a:endParaRPr lang="zh-CN" altLang="en-US" sz="2400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8" name="PA_TextPlaceholder 7">
            <a:extLst>
              <a:ext uri="{FF2B5EF4-FFF2-40B4-BE49-F238E27FC236}">
                <a16:creationId xmlns:a16="http://schemas.microsoft.com/office/drawing/2014/main" id="{8EA68527-3076-455A-AF76-78A269B47E5E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2774611" y="2976429"/>
            <a:ext cx="3342305" cy="7574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已完成功能</a:t>
            </a:r>
          </a:p>
        </p:txBody>
      </p:sp>
      <p:sp>
        <p:nvSpPr>
          <p:cNvPr id="21" name="PA_TextPlaceholder 1">
            <a:extLst>
              <a:ext uri="{FF2B5EF4-FFF2-40B4-BE49-F238E27FC236}">
                <a16:creationId xmlns:a16="http://schemas.microsoft.com/office/drawing/2014/main" id="{E13DF03A-3677-4AD9-B094-9046D59C297C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8980715" y="1246043"/>
            <a:ext cx="2258714" cy="101149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5973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目录</a:t>
            </a:r>
            <a:endParaRPr lang="en-US" altLang="zh-CN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2" name="PA_矩形 13">
            <a:extLst>
              <a:ext uri="{FF2B5EF4-FFF2-40B4-BE49-F238E27FC236}">
                <a16:creationId xmlns:a16="http://schemas.microsoft.com/office/drawing/2014/main" id="{3A224665-F0BD-4942-A4F3-DD8868EFC26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110416" y="1099514"/>
            <a:ext cx="4801804" cy="510348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 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A526EEB-E8BE-452E-8999-D08E57065EDB}"/>
              </a:ext>
            </a:extLst>
          </p:cNvPr>
          <p:cNvGrpSpPr/>
          <p:nvPr/>
        </p:nvGrpSpPr>
        <p:grpSpPr>
          <a:xfrm rot="16200000" flipV="1">
            <a:off x="-2382811" y="3163342"/>
            <a:ext cx="6858000" cy="562790"/>
            <a:chOff x="0" y="5869883"/>
            <a:chExt cx="12192000" cy="387278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2EBA6B5-9577-471E-897E-03442FF8182C}"/>
                </a:ext>
              </a:extLst>
            </p:cNvPr>
            <p:cNvSpPr/>
            <p:nvPr/>
          </p:nvSpPr>
          <p:spPr>
            <a:xfrm>
              <a:off x="0" y="5869883"/>
              <a:ext cx="12192000" cy="15675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386B2C4-174A-43F6-9560-A97B78EED6F6}"/>
                </a:ext>
              </a:extLst>
            </p:cNvPr>
            <p:cNvSpPr/>
            <p:nvPr/>
          </p:nvSpPr>
          <p:spPr>
            <a:xfrm>
              <a:off x="0" y="6211442"/>
              <a:ext cx="12192000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PA_矩形 16">
            <a:extLst>
              <a:ext uri="{FF2B5EF4-FFF2-40B4-BE49-F238E27FC236}">
                <a16:creationId xmlns:a16="http://schemas.microsoft.com/office/drawing/2014/main" id="{B3CDD0BE-9344-4977-BCB5-7EAE648FF59F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137827" y="3897140"/>
            <a:ext cx="4801804" cy="510348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 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0" name="PA_TextPlaceholder 8">
            <a:extLst>
              <a:ext uri="{FF2B5EF4-FFF2-40B4-BE49-F238E27FC236}">
                <a16:creationId xmlns:a16="http://schemas.microsoft.com/office/drawing/2014/main" id="{6A749586-8089-4914-82FF-E64D1F226723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1644981" y="3956872"/>
            <a:ext cx="608526" cy="4527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4</a:t>
            </a:r>
            <a:endParaRPr lang="zh-CN" altLang="en-US" sz="2400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1" name="PA_TextPlaceholder 9">
            <a:extLst>
              <a:ext uri="{FF2B5EF4-FFF2-40B4-BE49-F238E27FC236}">
                <a16:creationId xmlns:a16="http://schemas.microsoft.com/office/drawing/2014/main" id="{1DC3A306-012D-4E9F-BFB3-8365C8A3A14A}"/>
              </a:ext>
            </a:extLst>
          </p:cNvPr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2776991" y="3944345"/>
            <a:ext cx="3342305" cy="7574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未来功能展望</a:t>
            </a:r>
          </a:p>
        </p:txBody>
      </p:sp>
      <p:sp>
        <p:nvSpPr>
          <p:cNvPr id="32" name="PA_矩形 16">
            <a:extLst>
              <a:ext uri="{FF2B5EF4-FFF2-40B4-BE49-F238E27FC236}">
                <a16:creationId xmlns:a16="http://schemas.microsoft.com/office/drawing/2014/main" id="{54E346D6-26BB-4645-BCF5-F683DEF60AB1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137827" y="4912261"/>
            <a:ext cx="4801804" cy="510348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 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3" name="PA_TextPlaceholder 8">
            <a:extLst>
              <a:ext uri="{FF2B5EF4-FFF2-40B4-BE49-F238E27FC236}">
                <a16:creationId xmlns:a16="http://schemas.microsoft.com/office/drawing/2014/main" id="{0FA9D5B7-2BC1-4D42-BB8C-E224260CEB3E}"/>
              </a:ext>
            </a:extLst>
          </p:cNvPr>
          <p:cNvSpPr txBox="1">
            <a:spLocks/>
          </p:cNvSpPr>
          <p:nvPr>
            <p:custDataLst>
              <p:tags r:id="rId16"/>
            </p:custDataLst>
          </p:nvPr>
        </p:nvSpPr>
        <p:spPr>
          <a:xfrm>
            <a:off x="1644981" y="4971993"/>
            <a:ext cx="608526" cy="4527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5</a:t>
            </a:r>
            <a:endParaRPr lang="zh-CN" altLang="en-US" sz="2400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4" name="PA_TextPlaceholder 9">
            <a:extLst>
              <a:ext uri="{FF2B5EF4-FFF2-40B4-BE49-F238E27FC236}">
                <a16:creationId xmlns:a16="http://schemas.microsoft.com/office/drawing/2014/main" id="{760022A1-5667-4E59-BECA-988B36B3E24F}"/>
              </a:ext>
            </a:extLst>
          </p:cNvPr>
          <p:cNvSpPr txBox="1">
            <a:spLocks/>
          </p:cNvSpPr>
          <p:nvPr>
            <p:custDataLst>
              <p:tags r:id="rId17"/>
            </p:custDataLst>
          </p:nvPr>
        </p:nvSpPr>
        <p:spPr>
          <a:xfrm>
            <a:off x="2776991" y="4959466"/>
            <a:ext cx="3342305" cy="7574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项目分工情况</a:t>
            </a:r>
          </a:p>
        </p:txBody>
      </p:sp>
    </p:spTree>
    <p:extLst>
      <p:ext uri="{BB962C8B-B14F-4D97-AF65-F5344CB8AC3E}">
        <p14:creationId xmlns:p14="http://schemas.microsoft.com/office/powerpoint/2010/main" val="330072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21" grpId="0"/>
      <p:bldP spid="22" grpId="0" animBg="1"/>
      <p:bldP spid="29" grpId="0" animBg="1"/>
      <p:bldP spid="30" grpId="0"/>
      <p:bldP spid="31" grpId="0"/>
      <p:bldP spid="32" grpId="0" animBg="1"/>
      <p:bldP spid="33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1422747" y="1197099"/>
            <a:ext cx="744580" cy="744766"/>
            <a:chOff x="1505114" y="3434341"/>
            <a:chExt cx="589156" cy="589303"/>
          </a:xfrm>
          <a:solidFill>
            <a:schemeClr val="accent1"/>
          </a:solidFill>
        </p:grpSpPr>
        <p:sp>
          <p:nvSpPr>
            <p:cNvPr id="67" name="Oval 53"/>
            <p:cNvSpPr>
              <a:spLocks noChangeArrowheads="1"/>
            </p:cNvSpPr>
            <p:nvPr/>
          </p:nvSpPr>
          <p:spPr bwMode="auto">
            <a:xfrm>
              <a:off x="1505114" y="3434341"/>
              <a:ext cx="589156" cy="589303"/>
            </a:xfrm>
            <a:prstGeom prst="ellipse">
              <a:avLst/>
            </a:prstGeom>
            <a:grpFill/>
            <a:ln w="5715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2" tIns="43336" rIns="86672" bIns="43336" anchor="ctr"/>
            <a:lstStyle/>
            <a:p>
              <a:pPr algn="ctr">
                <a:defRPr/>
              </a:pPr>
              <a:endParaRPr lang="zh-CN" altLang="en-US" sz="2274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68" name="文本框 9"/>
            <p:cNvSpPr txBox="1"/>
            <p:nvPr/>
          </p:nvSpPr>
          <p:spPr>
            <a:xfrm>
              <a:off x="1622405" y="3498453"/>
              <a:ext cx="337646" cy="4423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033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rPr>
                <a:t>A</a:t>
              </a:r>
              <a:endParaRPr lang="zh-CN" altLang="en-US" sz="3033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406046" y="4558741"/>
            <a:ext cx="744580" cy="744766"/>
            <a:chOff x="1505114" y="3434341"/>
            <a:chExt cx="589156" cy="589303"/>
          </a:xfrm>
        </p:grpSpPr>
        <p:sp>
          <p:nvSpPr>
            <p:cNvPr id="65" name="Oval 53"/>
            <p:cNvSpPr>
              <a:spLocks noChangeArrowheads="1"/>
            </p:cNvSpPr>
            <p:nvPr/>
          </p:nvSpPr>
          <p:spPr bwMode="auto">
            <a:xfrm>
              <a:off x="1505114" y="3434341"/>
              <a:ext cx="589156" cy="589303"/>
            </a:xfrm>
            <a:prstGeom prst="ellipse">
              <a:avLst/>
            </a:prstGeom>
            <a:solidFill>
              <a:schemeClr val="accent3"/>
            </a:solidFill>
            <a:ln w="5715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2" tIns="43336" rIns="86672" bIns="43336" anchor="ctr"/>
            <a:lstStyle/>
            <a:p>
              <a:pPr algn="ctr">
                <a:defRPr/>
              </a:pPr>
              <a:endParaRPr lang="zh-CN" altLang="en-US" sz="2274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66" name="文本框 9"/>
            <p:cNvSpPr txBox="1"/>
            <p:nvPr/>
          </p:nvSpPr>
          <p:spPr>
            <a:xfrm>
              <a:off x="1610354" y="3498453"/>
              <a:ext cx="361745" cy="4423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033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rPr>
                <a:t>D</a:t>
              </a:r>
              <a:endParaRPr lang="zh-CN" altLang="en-US" sz="3033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406046" y="3442173"/>
            <a:ext cx="744580" cy="744766"/>
            <a:chOff x="1505114" y="3434341"/>
            <a:chExt cx="589156" cy="589303"/>
          </a:xfrm>
        </p:grpSpPr>
        <p:sp>
          <p:nvSpPr>
            <p:cNvPr id="63" name="Oval 53"/>
            <p:cNvSpPr>
              <a:spLocks noChangeArrowheads="1"/>
            </p:cNvSpPr>
            <p:nvPr/>
          </p:nvSpPr>
          <p:spPr bwMode="auto">
            <a:xfrm>
              <a:off x="1505114" y="3434341"/>
              <a:ext cx="589156" cy="589303"/>
            </a:xfrm>
            <a:prstGeom prst="ellipse">
              <a:avLst/>
            </a:prstGeom>
            <a:solidFill>
              <a:schemeClr val="accent3"/>
            </a:solidFill>
            <a:ln w="5715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2" tIns="43336" rIns="86672" bIns="43336" anchor="ctr"/>
            <a:lstStyle/>
            <a:p>
              <a:pPr algn="ctr">
                <a:defRPr/>
              </a:pPr>
              <a:endParaRPr lang="zh-CN" altLang="en-US" sz="2274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64" name="文本框 9"/>
            <p:cNvSpPr txBox="1"/>
            <p:nvPr/>
          </p:nvSpPr>
          <p:spPr>
            <a:xfrm>
              <a:off x="1618596" y="3498453"/>
              <a:ext cx="345257" cy="4423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033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rPr>
                <a:t>C</a:t>
              </a:r>
              <a:endParaRPr lang="zh-CN" altLang="en-US" sz="3033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416745" y="2319636"/>
            <a:ext cx="744580" cy="744766"/>
            <a:chOff x="1505114" y="3434341"/>
            <a:chExt cx="589156" cy="589303"/>
          </a:xfrm>
        </p:grpSpPr>
        <p:sp>
          <p:nvSpPr>
            <p:cNvPr id="61" name="Oval 53"/>
            <p:cNvSpPr>
              <a:spLocks noChangeArrowheads="1"/>
            </p:cNvSpPr>
            <p:nvPr/>
          </p:nvSpPr>
          <p:spPr bwMode="auto">
            <a:xfrm>
              <a:off x="1505114" y="3434341"/>
              <a:ext cx="589156" cy="589303"/>
            </a:xfrm>
            <a:prstGeom prst="ellipse">
              <a:avLst/>
            </a:prstGeom>
            <a:solidFill>
              <a:schemeClr val="accent3"/>
            </a:solidFill>
            <a:ln w="5715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2" tIns="43336" rIns="86672" bIns="43336" anchor="ctr"/>
            <a:lstStyle/>
            <a:p>
              <a:pPr algn="ctr">
                <a:defRPr/>
              </a:pPr>
              <a:endParaRPr lang="zh-CN" altLang="en-US" sz="2274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62" name="文本框 9"/>
            <p:cNvSpPr txBox="1"/>
            <p:nvPr/>
          </p:nvSpPr>
          <p:spPr>
            <a:xfrm>
              <a:off x="1615427" y="3498453"/>
              <a:ext cx="351599" cy="4423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033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rPr>
                <a:t>B</a:t>
              </a:r>
              <a:endParaRPr lang="zh-CN" altLang="en-US" sz="3033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6" name="TextBox 13_1">
            <a:extLst>
              <a:ext uri="{FF2B5EF4-FFF2-40B4-BE49-F238E27FC236}">
                <a16:creationId xmlns:a16="http://schemas.microsoft.com/office/drawing/2014/main" id="{92A22B50-6F34-4D23-8E9A-5A9233327D42}"/>
              </a:ext>
            </a:extLst>
          </p:cNvPr>
          <p:cNvSpPr txBox="1"/>
          <p:nvPr/>
        </p:nvSpPr>
        <p:spPr>
          <a:xfrm>
            <a:off x="3784588" y="295654"/>
            <a:ext cx="4622824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434">
              <a:lnSpc>
                <a:spcPct val="150000"/>
              </a:lnSpc>
            </a:pPr>
            <a:r>
              <a:rPr lang="zh-CN" altLang="en-US" sz="2347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分工情况</a:t>
            </a:r>
            <a:endParaRPr lang="en-US" sz="2347" b="1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C6441E-8DAB-4786-9CFB-015FAC353D6D}"/>
              </a:ext>
            </a:extLst>
          </p:cNvPr>
          <p:cNvSpPr txBox="1"/>
          <p:nvPr/>
        </p:nvSpPr>
        <p:spPr>
          <a:xfrm>
            <a:off x="2365695" y="1372990"/>
            <a:ext cx="6300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梁正昊：前端管理员页面和导航栏、查看系统消息、</a:t>
            </a:r>
            <a:r>
              <a:rPr lang="en-US" altLang="zh-CN" dirty="0"/>
              <a:t>API</a:t>
            </a:r>
            <a:r>
              <a:rPr lang="zh-CN" altLang="en-US" dirty="0"/>
              <a:t>的接入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0E0750-2460-4586-A888-2846CF0004D5}"/>
              </a:ext>
            </a:extLst>
          </p:cNvPr>
          <p:cNvSpPr txBox="1"/>
          <p:nvPr/>
        </p:nvSpPr>
        <p:spPr>
          <a:xfrm>
            <a:off x="2300739" y="2507353"/>
            <a:ext cx="6300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何志明：前端用户页面和登陆、评价留言、查看系统日志页面、</a:t>
            </a:r>
            <a:r>
              <a:rPr lang="en-US" altLang="zh-CN" dirty="0"/>
              <a:t>API</a:t>
            </a:r>
            <a:r>
              <a:rPr lang="zh-CN" altLang="en-US" dirty="0"/>
              <a:t>的接入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A85A9B-C8F2-42B8-9794-3211F52FA299}"/>
              </a:ext>
            </a:extLst>
          </p:cNvPr>
          <p:cNvSpPr txBox="1"/>
          <p:nvPr/>
        </p:nvSpPr>
        <p:spPr>
          <a:xfrm>
            <a:off x="2300739" y="3611984"/>
            <a:ext cx="6300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陈子陵：数据库、</a:t>
            </a:r>
            <a:r>
              <a:rPr lang="en-US" altLang="zh-CN" dirty="0"/>
              <a:t>API</a:t>
            </a:r>
            <a:r>
              <a:rPr lang="zh-CN" altLang="en-US" dirty="0"/>
              <a:t>的设计，后端登录、</a:t>
            </a:r>
            <a:r>
              <a:rPr lang="en-US" altLang="zh-CN" dirty="0"/>
              <a:t>User</a:t>
            </a:r>
            <a:r>
              <a:rPr lang="zh-CN" altLang="en-US" dirty="0"/>
              <a:t>、评价留言、系统日志方面的搭建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13BCA2-965B-4D6F-90EA-F805424E2AE9}"/>
              </a:ext>
            </a:extLst>
          </p:cNvPr>
          <p:cNvSpPr txBox="1"/>
          <p:nvPr/>
        </p:nvSpPr>
        <p:spPr>
          <a:xfrm>
            <a:off x="2283629" y="4767782"/>
            <a:ext cx="7246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何志辉：数据库、</a:t>
            </a:r>
            <a:r>
              <a:rPr lang="en-US" altLang="zh-CN" dirty="0"/>
              <a:t>API</a:t>
            </a:r>
            <a:r>
              <a:rPr lang="zh-CN" altLang="en-US" dirty="0"/>
              <a:t>的设计，后端设备信息、租借信息方面</a:t>
            </a:r>
            <a:r>
              <a:rPr lang="zh-CN" altLang="en-US"/>
              <a:t>的搭建、项目汇报系统展示、文档的书写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21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2ED14030-47DF-48C3-BEBF-EBA6DC1C3910}"/>
              </a:ext>
            </a:extLst>
          </p:cNvPr>
          <p:cNvGrpSpPr/>
          <p:nvPr/>
        </p:nvGrpSpPr>
        <p:grpSpPr>
          <a:xfrm>
            <a:off x="5843907" y="640080"/>
            <a:ext cx="5898597" cy="5289846"/>
            <a:chOff x="2526486" y="-2732207"/>
            <a:chExt cx="7139026" cy="640225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3201B99-D0B5-4E23-9044-ADF125F9D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5703" y="3244808"/>
              <a:ext cx="3480593" cy="368384"/>
            </a:xfrm>
            <a:prstGeom prst="rect">
              <a:avLst/>
            </a:prstGeom>
          </p:spPr>
        </p:pic>
        <p:pic>
          <p:nvPicPr>
            <p:cNvPr id="5" name="图片 4" descr="图片包含 游戏机&#10;&#10;描述已自动生成">
              <a:extLst>
                <a:ext uri="{FF2B5EF4-FFF2-40B4-BE49-F238E27FC236}">
                  <a16:creationId xmlns:a16="http://schemas.microsoft.com/office/drawing/2014/main" id="{DBF962A9-587E-41DF-9453-33F0869E8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6486" y="-2732207"/>
              <a:ext cx="7139026" cy="6402259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E1A23C7F-FFD1-4B0E-8EF4-B26115823AE1}"/>
              </a:ext>
            </a:extLst>
          </p:cNvPr>
          <p:cNvSpPr/>
          <p:nvPr/>
        </p:nvSpPr>
        <p:spPr>
          <a:xfrm>
            <a:off x="0" y="5869883"/>
            <a:ext cx="12192000" cy="1567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C5A030-76D3-49F7-ADF3-C40E3789873A}"/>
              </a:ext>
            </a:extLst>
          </p:cNvPr>
          <p:cNvSpPr/>
          <p:nvPr/>
        </p:nvSpPr>
        <p:spPr>
          <a:xfrm>
            <a:off x="0" y="6211442"/>
            <a:ext cx="12192000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578BB12-3F23-4EF5-8165-49F0E1E0B5C7}"/>
              </a:ext>
            </a:extLst>
          </p:cNvPr>
          <p:cNvSpPr/>
          <p:nvPr/>
        </p:nvSpPr>
        <p:spPr>
          <a:xfrm>
            <a:off x="900760" y="2510580"/>
            <a:ext cx="5250246" cy="441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4404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EB15A7-3FDF-4452-B3E4-DB471B953C8F}"/>
              </a:ext>
            </a:extLst>
          </p:cNvPr>
          <p:cNvSpPr/>
          <p:nvPr/>
        </p:nvSpPr>
        <p:spPr>
          <a:xfrm>
            <a:off x="846973" y="1888093"/>
            <a:ext cx="5474940" cy="2256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7200" spc="3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THANKS</a:t>
            </a:r>
          </a:p>
          <a:p>
            <a:pPr algn="l">
              <a:lnSpc>
                <a:spcPct val="110000"/>
              </a:lnSpc>
            </a:pPr>
            <a:r>
              <a:rPr lang="zh-CN" altLang="en-US" sz="6000" spc="3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项目汇报总结</a:t>
            </a:r>
          </a:p>
        </p:txBody>
      </p:sp>
    </p:spTree>
    <p:extLst>
      <p:ext uri="{BB962C8B-B14F-4D97-AF65-F5344CB8AC3E}">
        <p14:creationId xmlns:p14="http://schemas.microsoft.com/office/powerpoint/2010/main" val="269524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88147DC-09BB-46F2-9630-8A09280BBC9A}"/>
              </a:ext>
            </a:extLst>
          </p:cNvPr>
          <p:cNvSpPr/>
          <p:nvPr/>
        </p:nvSpPr>
        <p:spPr>
          <a:xfrm>
            <a:off x="1354945" y="1950527"/>
            <a:ext cx="405149" cy="332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E38F4F-3F15-488D-9554-5076C4E8C965}"/>
              </a:ext>
            </a:extLst>
          </p:cNvPr>
          <p:cNvSpPr txBox="1"/>
          <p:nvPr/>
        </p:nvSpPr>
        <p:spPr>
          <a:xfrm>
            <a:off x="1354945" y="2168540"/>
            <a:ext cx="14702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01</a:t>
            </a:r>
            <a:endParaRPr lang="zh-CN" altLang="en-US" sz="8800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E59E7F-00C5-45E9-8540-052DBEB72821}"/>
              </a:ext>
            </a:extLst>
          </p:cNvPr>
          <p:cNvSpPr/>
          <p:nvPr/>
        </p:nvSpPr>
        <p:spPr>
          <a:xfrm>
            <a:off x="2074179" y="3715929"/>
            <a:ext cx="26645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系统设计思路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20AC00C-51BF-4E4F-87EB-DBFB5FFB01B6}"/>
              </a:ext>
            </a:extLst>
          </p:cNvPr>
          <p:cNvGrpSpPr/>
          <p:nvPr/>
        </p:nvGrpSpPr>
        <p:grpSpPr>
          <a:xfrm>
            <a:off x="5843907" y="640080"/>
            <a:ext cx="5898597" cy="5289846"/>
            <a:chOff x="2526486" y="-2732207"/>
            <a:chExt cx="7139026" cy="6402259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B759298-D628-4E99-AD25-5359556E9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5703" y="3244808"/>
              <a:ext cx="3480593" cy="368384"/>
            </a:xfrm>
            <a:prstGeom prst="rect">
              <a:avLst/>
            </a:prstGeom>
          </p:spPr>
        </p:pic>
        <p:pic>
          <p:nvPicPr>
            <p:cNvPr id="15" name="图片 14" descr="图片包含 游戏机&#10;&#10;描述已自动生成">
              <a:extLst>
                <a:ext uri="{FF2B5EF4-FFF2-40B4-BE49-F238E27FC236}">
                  <a16:creationId xmlns:a16="http://schemas.microsoft.com/office/drawing/2014/main" id="{693A5F9C-6BD1-4406-A4CC-D719C07E9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6486" y="-2732207"/>
              <a:ext cx="7139026" cy="6402259"/>
            </a:xfrm>
            <a:prstGeom prst="rect">
              <a:avLst/>
            </a:prstGeom>
          </p:spPr>
        </p:pic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ED94D642-4204-4FB1-B46A-32A102A2FCBD}"/>
              </a:ext>
            </a:extLst>
          </p:cNvPr>
          <p:cNvSpPr/>
          <p:nvPr/>
        </p:nvSpPr>
        <p:spPr>
          <a:xfrm>
            <a:off x="0" y="5869883"/>
            <a:ext cx="12192000" cy="1567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3423FE-5BFF-4A38-B262-FF6E465C23E2}"/>
              </a:ext>
            </a:extLst>
          </p:cNvPr>
          <p:cNvSpPr/>
          <p:nvPr/>
        </p:nvSpPr>
        <p:spPr>
          <a:xfrm>
            <a:off x="0" y="6211442"/>
            <a:ext cx="12192000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92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3946701" y="1832999"/>
            <a:ext cx="4525962" cy="4522265"/>
            <a:chOff x="3833019" y="1832999"/>
            <a:chExt cx="4525962" cy="4522265"/>
          </a:xfrm>
        </p:grpSpPr>
        <p:sp>
          <p:nvSpPr>
            <p:cNvPr id="5" name="Freeform 5"/>
            <p:cNvSpPr/>
            <p:nvPr/>
          </p:nvSpPr>
          <p:spPr bwMode="auto">
            <a:xfrm>
              <a:off x="6390582" y="2605815"/>
              <a:ext cx="1639305" cy="949072"/>
            </a:xfrm>
            <a:custGeom>
              <a:avLst/>
              <a:gdLst>
                <a:gd name="T0" fmla="*/ 638 w 1330"/>
                <a:gd name="T1" fmla="*/ 770 h 770"/>
                <a:gd name="T2" fmla="*/ 0 w 1330"/>
                <a:gd name="T3" fmla="*/ 400 h 770"/>
                <a:gd name="T4" fmla="*/ 694 w 1330"/>
                <a:gd name="T5" fmla="*/ 0 h 770"/>
                <a:gd name="T6" fmla="*/ 1330 w 1330"/>
                <a:gd name="T7" fmla="*/ 370 h 770"/>
                <a:gd name="T8" fmla="*/ 638 w 1330"/>
                <a:gd name="T9" fmla="*/ 77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0" h="770">
                  <a:moveTo>
                    <a:pt x="638" y="770"/>
                  </a:moveTo>
                  <a:lnTo>
                    <a:pt x="0" y="400"/>
                  </a:lnTo>
                  <a:lnTo>
                    <a:pt x="694" y="0"/>
                  </a:lnTo>
                  <a:lnTo>
                    <a:pt x="1330" y="370"/>
                  </a:lnTo>
                  <a:lnTo>
                    <a:pt x="638" y="77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6390582" y="3098839"/>
              <a:ext cx="787607" cy="783909"/>
            </a:xfrm>
            <a:custGeom>
              <a:avLst/>
              <a:gdLst>
                <a:gd name="T0" fmla="*/ 639 w 639"/>
                <a:gd name="T1" fmla="*/ 636 h 636"/>
                <a:gd name="T2" fmla="*/ 2 w 639"/>
                <a:gd name="T3" fmla="*/ 266 h 636"/>
                <a:gd name="T4" fmla="*/ 0 w 639"/>
                <a:gd name="T5" fmla="*/ 0 h 636"/>
                <a:gd name="T6" fmla="*/ 638 w 639"/>
                <a:gd name="T7" fmla="*/ 370 h 636"/>
                <a:gd name="T8" fmla="*/ 639 w 639"/>
                <a:gd name="T9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9" h="636">
                  <a:moveTo>
                    <a:pt x="639" y="636"/>
                  </a:moveTo>
                  <a:lnTo>
                    <a:pt x="2" y="266"/>
                  </a:lnTo>
                  <a:lnTo>
                    <a:pt x="0" y="0"/>
                  </a:lnTo>
                  <a:lnTo>
                    <a:pt x="638" y="370"/>
                  </a:lnTo>
                  <a:lnTo>
                    <a:pt x="639" y="63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5538883" y="3426700"/>
              <a:ext cx="1639305" cy="947839"/>
            </a:xfrm>
            <a:custGeom>
              <a:avLst/>
              <a:gdLst>
                <a:gd name="T0" fmla="*/ 637 w 1330"/>
                <a:gd name="T1" fmla="*/ 769 h 769"/>
                <a:gd name="T2" fmla="*/ 0 w 1330"/>
                <a:gd name="T3" fmla="*/ 400 h 769"/>
                <a:gd name="T4" fmla="*/ 693 w 1330"/>
                <a:gd name="T5" fmla="*/ 0 h 769"/>
                <a:gd name="T6" fmla="*/ 1330 w 1330"/>
                <a:gd name="T7" fmla="*/ 370 h 769"/>
                <a:gd name="T8" fmla="*/ 637 w 1330"/>
                <a:gd name="T9" fmla="*/ 76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0" h="769">
                  <a:moveTo>
                    <a:pt x="637" y="769"/>
                  </a:moveTo>
                  <a:lnTo>
                    <a:pt x="0" y="400"/>
                  </a:lnTo>
                  <a:lnTo>
                    <a:pt x="693" y="0"/>
                  </a:lnTo>
                  <a:lnTo>
                    <a:pt x="1330" y="370"/>
                  </a:lnTo>
                  <a:lnTo>
                    <a:pt x="637" y="7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5538883" y="3919724"/>
              <a:ext cx="786374" cy="782676"/>
            </a:xfrm>
            <a:custGeom>
              <a:avLst/>
              <a:gdLst>
                <a:gd name="T0" fmla="*/ 638 w 638"/>
                <a:gd name="T1" fmla="*/ 635 h 635"/>
                <a:gd name="T2" fmla="*/ 0 w 638"/>
                <a:gd name="T3" fmla="*/ 264 h 635"/>
                <a:gd name="T4" fmla="*/ 0 w 638"/>
                <a:gd name="T5" fmla="*/ 0 h 635"/>
                <a:gd name="T6" fmla="*/ 637 w 638"/>
                <a:gd name="T7" fmla="*/ 369 h 635"/>
                <a:gd name="T8" fmla="*/ 638 w 638"/>
                <a:gd name="T9" fmla="*/ 63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635">
                  <a:moveTo>
                    <a:pt x="638" y="635"/>
                  </a:moveTo>
                  <a:lnTo>
                    <a:pt x="0" y="264"/>
                  </a:lnTo>
                  <a:lnTo>
                    <a:pt x="0" y="0"/>
                  </a:lnTo>
                  <a:lnTo>
                    <a:pt x="637" y="369"/>
                  </a:lnTo>
                  <a:lnTo>
                    <a:pt x="638" y="63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4685951" y="4739377"/>
              <a:ext cx="786374" cy="782676"/>
            </a:xfrm>
            <a:custGeom>
              <a:avLst/>
              <a:gdLst>
                <a:gd name="T0" fmla="*/ 638 w 638"/>
                <a:gd name="T1" fmla="*/ 635 h 635"/>
                <a:gd name="T2" fmla="*/ 0 w 638"/>
                <a:gd name="T3" fmla="*/ 264 h 635"/>
                <a:gd name="T4" fmla="*/ 0 w 638"/>
                <a:gd name="T5" fmla="*/ 0 h 635"/>
                <a:gd name="T6" fmla="*/ 637 w 638"/>
                <a:gd name="T7" fmla="*/ 370 h 635"/>
                <a:gd name="T8" fmla="*/ 638 w 638"/>
                <a:gd name="T9" fmla="*/ 63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635">
                  <a:moveTo>
                    <a:pt x="638" y="635"/>
                  </a:moveTo>
                  <a:lnTo>
                    <a:pt x="0" y="264"/>
                  </a:lnTo>
                  <a:lnTo>
                    <a:pt x="0" y="0"/>
                  </a:lnTo>
                  <a:lnTo>
                    <a:pt x="637" y="370"/>
                  </a:lnTo>
                  <a:lnTo>
                    <a:pt x="638" y="63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4685951" y="4245120"/>
              <a:ext cx="1639305" cy="950305"/>
            </a:xfrm>
            <a:custGeom>
              <a:avLst/>
              <a:gdLst>
                <a:gd name="T0" fmla="*/ 637 w 1330"/>
                <a:gd name="T1" fmla="*/ 771 h 771"/>
                <a:gd name="T2" fmla="*/ 0 w 1330"/>
                <a:gd name="T3" fmla="*/ 401 h 771"/>
                <a:gd name="T4" fmla="*/ 692 w 1330"/>
                <a:gd name="T5" fmla="*/ 0 h 771"/>
                <a:gd name="T6" fmla="*/ 1330 w 1330"/>
                <a:gd name="T7" fmla="*/ 371 h 771"/>
                <a:gd name="T8" fmla="*/ 637 w 1330"/>
                <a:gd name="T9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0" h="771">
                  <a:moveTo>
                    <a:pt x="637" y="771"/>
                  </a:moveTo>
                  <a:lnTo>
                    <a:pt x="0" y="401"/>
                  </a:lnTo>
                  <a:lnTo>
                    <a:pt x="692" y="0"/>
                  </a:lnTo>
                  <a:lnTo>
                    <a:pt x="1330" y="371"/>
                  </a:lnTo>
                  <a:lnTo>
                    <a:pt x="637" y="7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3833019" y="5557797"/>
              <a:ext cx="786374" cy="797467"/>
            </a:xfrm>
            <a:custGeom>
              <a:avLst/>
              <a:gdLst>
                <a:gd name="T0" fmla="*/ 638 w 638"/>
                <a:gd name="T1" fmla="*/ 647 h 647"/>
                <a:gd name="T2" fmla="*/ 1 w 638"/>
                <a:gd name="T3" fmla="*/ 277 h 647"/>
                <a:gd name="T4" fmla="*/ 0 w 638"/>
                <a:gd name="T5" fmla="*/ 0 h 647"/>
                <a:gd name="T6" fmla="*/ 638 w 638"/>
                <a:gd name="T7" fmla="*/ 371 h 647"/>
                <a:gd name="T8" fmla="*/ 638 w 638"/>
                <a:gd name="T9" fmla="*/ 647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647">
                  <a:moveTo>
                    <a:pt x="638" y="647"/>
                  </a:moveTo>
                  <a:lnTo>
                    <a:pt x="1" y="277"/>
                  </a:lnTo>
                  <a:lnTo>
                    <a:pt x="0" y="0"/>
                  </a:lnTo>
                  <a:lnTo>
                    <a:pt x="638" y="371"/>
                  </a:lnTo>
                  <a:lnTo>
                    <a:pt x="638" y="6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4619393" y="2794396"/>
              <a:ext cx="3490611" cy="3560868"/>
            </a:xfrm>
            <a:custGeom>
              <a:avLst/>
              <a:gdLst>
                <a:gd name="T0" fmla="*/ 2831 w 2832"/>
                <a:gd name="T1" fmla="*/ 0 h 2889"/>
                <a:gd name="T2" fmla="*/ 2832 w 2832"/>
                <a:gd name="T3" fmla="*/ 254 h 2889"/>
                <a:gd name="T4" fmla="*/ 2139 w 2832"/>
                <a:gd name="T5" fmla="*/ 654 h 2889"/>
                <a:gd name="T6" fmla="*/ 2140 w 2832"/>
                <a:gd name="T7" fmla="*/ 920 h 2889"/>
                <a:gd name="T8" fmla="*/ 1447 w 2832"/>
                <a:gd name="T9" fmla="*/ 1319 h 2889"/>
                <a:gd name="T10" fmla="*/ 1448 w 2832"/>
                <a:gd name="T11" fmla="*/ 1585 h 2889"/>
                <a:gd name="T12" fmla="*/ 756 w 2832"/>
                <a:gd name="T13" fmla="*/ 1985 h 2889"/>
                <a:gd name="T14" fmla="*/ 756 w 2832"/>
                <a:gd name="T15" fmla="*/ 2249 h 2889"/>
                <a:gd name="T16" fmla="*/ 64 w 2832"/>
                <a:gd name="T17" fmla="*/ 2649 h 2889"/>
                <a:gd name="T18" fmla="*/ 64 w 2832"/>
                <a:gd name="T19" fmla="*/ 2852 h 2889"/>
                <a:gd name="T20" fmla="*/ 0 w 2832"/>
                <a:gd name="T21" fmla="*/ 2889 h 2889"/>
                <a:gd name="T22" fmla="*/ 0 w 2832"/>
                <a:gd name="T23" fmla="*/ 2613 h 2889"/>
                <a:gd name="T24" fmla="*/ 692 w 2832"/>
                <a:gd name="T25" fmla="*/ 2213 h 2889"/>
                <a:gd name="T26" fmla="*/ 691 w 2832"/>
                <a:gd name="T27" fmla="*/ 1948 h 2889"/>
                <a:gd name="T28" fmla="*/ 1384 w 2832"/>
                <a:gd name="T29" fmla="*/ 1548 h 2889"/>
                <a:gd name="T30" fmla="*/ 1383 w 2832"/>
                <a:gd name="T31" fmla="*/ 1282 h 2889"/>
                <a:gd name="T32" fmla="*/ 2076 w 2832"/>
                <a:gd name="T33" fmla="*/ 883 h 2889"/>
                <a:gd name="T34" fmla="*/ 2075 w 2832"/>
                <a:gd name="T35" fmla="*/ 617 h 2889"/>
                <a:gd name="T36" fmla="*/ 2767 w 2832"/>
                <a:gd name="T37" fmla="*/ 217 h 2889"/>
                <a:gd name="T38" fmla="*/ 2767 w 2832"/>
                <a:gd name="T39" fmla="*/ 37 h 2889"/>
                <a:gd name="T40" fmla="*/ 2831 w 2832"/>
                <a:gd name="T41" fmla="*/ 0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2" h="2889">
                  <a:moveTo>
                    <a:pt x="2831" y="0"/>
                  </a:moveTo>
                  <a:lnTo>
                    <a:pt x="2832" y="254"/>
                  </a:lnTo>
                  <a:lnTo>
                    <a:pt x="2139" y="654"/>
                  </a:lnTo>
                  <a:lnTo>
                    <a:pt x="2140" y="920"/>
                  </a:lnTo>
                  <a:lnTo>
                    <a:pt x="1447" y="1319"/>
                  </a:lnTo>
                  <a:lnTo>
                    <a:pt x="1448" y="1585"/>
                  </a:lnTo>
                  <a:lnTo>
                    <a:pt x="756" y="1985"/>
                  </a:lnTo>
                  <a:lnTo>
                    <a:pt x="756" y="2249"/>
                  </a:lnTo>
                  <a:lnTo>
                    <a:pt x="64" y="2649"/>
                  </a:lnTo>
                  <a:lnTo>
                    <a:pt x="64" y="2852"/>
                  </a:lnTo>
                  <a:lnTo>
                    <a:pt x="0" y="2889"/>
                  </a:lnTo>
                  <a:lnTo>
                    <a:pt x="0" y="2613"/>
                  </a:lnTo>
                  <a:lnTo>
                    <a:pt x="692" y="2213"/>
                  </a:lnTo>
                  <a:lnTo>
                    <a:pt x="691" y="1948"/>
                  </a:lnTo>
                  <a:lnTo>
                    <a:pt x="1384" y="1548"/>
                  </a:lnTo>
                  <a:lnTo>
                    <a:pt x="1383" y="1282"/>
                  </a:lnTo>
                  <a:lnTo>
                    <a:pt x="2076" y="883"/>
                  </a:lnTo>
                  <a:lnTo>
                    <a:pt x="2075" y="617"/>
                  </a:lnTo>
                  <a:lnTo>
                    <a:pt x="2767" y="217"/>
                  </a:lnTo>
                  <a:lnTo>
                    <a:pt x="2767" y="37"/>
                  </a:lnTo>
                  <a:lnTo>
                    <a:pt x="2831" y="0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3833019" y="5064773"/>
              <a:ext cx="1639305" cy="950305"/>
            </a:xfrm>
            <a:custGeom>
              <a:avLst/>
              <a:gdLst>
                <a:gd name="T0" fmla="*/ 638 w 1330"/>
                <a:gd name="T1" fmla="*/ 771 h 771"/>
                <a:gd name="T2" fmla="*/ 0 w 1330"/>
                <a:gd name="T3" fmla="*/ 400 h 771"/>
                <a:gd name="T4" fmla="*/ 692 w 1330"/>
                <a:gd name="T5" fmla="*/ 0 h 771"/>
                <a:gd name="T6" fmla="*/ 1330 w 1330"/>
                <a:gd name="T7" fmla="*/ 371 h 771"/>
                <a:gd name="T8" fmla="*/ 638 w 1330"/>
                <a:gd name="T9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0" h="771">
                  <a:moveTo>
                    <a:pt x="638" y="771"/>
                  </a:moveTo>
                  <a:lnTo>
                    <a:pt x="0" y="400"/>
                  </a:lnTo>
                  <a:lnTo>
                    <a:pt x="692" y="0"/>
                  </a:lnTo>
                  <a:lnTo>
                    <a:pt x="1330" y="371"/>
                  </a:lnTo>
                  <a:lnTo>
                    <a:pt x="638" y="7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7641631" y="1832999"/>
              <a:ext cx="717350" cy="1158607"/>
            </a:xfrm>
            <a:custGeom>
              <a:avLst/>
              <a:gdLst>
                <a:gd name="T0" fmla="*/ 59 w 582"/>
                <a:gd name="T1" fmla="*/ 0 h 940"/>
                <a:gd name="T2" fmla="*/ 0 w 582"/>
                <a:gd name="T3" fmla="*/ 34 h 940"/>
                <a:gd name="T4" fmla="*/ 523 w 582"/>
                <a:gd name="T5" fmla="*/ 940 h 940"/>
                <a:gd name="T6" fmla="*/ 582 w 582"/>
                <a:gd name="T7" fmla="*/ 906 h 940"/>
                <a:gd name="T8" fmla="*/ 59 w 582"/>
                <a:gd name="T9" fmla="*/ 0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2" h="940">
                  <a:moveTo>
                    <a:pt x="59" y="0"/>
                  </a:moveTo>
                  <a:lnTo>
                    <a:pt x="0" y="34"/>
                  </a:lnTo>
                  <a:lnTo>
                    <a:pt x="523" y="940"/>
                  </a:lnTo>
                  <a:lnTo>
                    <a:pt x="582" y="906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6992071" y="1874906"/>
              <a:ext cx="1294188" cy="1186956"/>
            </a:xfrm>
            <a:custGeom>
              <a:avLst/>
              <a:gdLst>
                <a:gd name="T0" fmla="*/ 1050 w 1050"/>
                <a:gd name="T1" fmla="*/ 906 h 963"/>
                <a:gd name="T2" fmla="*/ 527 w 1050"/>
                <a:gd name="T3" fmla="*/ 0 h 963"/>
                <a:gd name="T4" fmla="*/ 0 w 1050"/>
                <a:gd name="T5" fmla="*/ 300 h 963"/>
                <a:gd name="T6" fmla="*/ 205 w 1050"/>
                <a:gd name="T7" fmla="*/ 418 h 963"/>
                <a:gd name="T8" fmla="*/ 206 w 1050"/>
                <a:gd name="T9" fmla="*/ 593 h 963"/>
                <a:gd name="T10" fmla="*/ 842 w 1050"/>
                <a:gd name="T11" fmla="*/ 963 h 963"/>
                <a:gd name="T12" fmla="*/ 842 w 1050"/>
                <a:gd name="T13" fmla="*/ 786 h 963"/>
                <a:gd name="T14" fmla="*/ 1050 w 1050"/>
                <a:gd name="T15" fmla="*/ 906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0" h="963">
                  <a:moveTo>
                    <a:pt x="1050" y="906"/>
                  </a:moveTo>
                  <a:lnTo>
                    <a:pt x="527" y="0"/>
                  </a:lnTo>
                  <a:lnTo>
                    <a:pt x="0" y="300"/>
                  </a:lnTo>
                  <a:lnTo>
                    <a:pt x="205" y="418"/>
                  </a:lnTo>
                  <a:lnTo>
                    <a:pt x="206" y="593"/>
                  </a:lnTo>
                  <a:lnTo>
                    <a:pt x="842" y="963"/>
                  </a:lnTo>
                  <a:lnTo>
                    <a:pt x="842" y="786"/>
                  </a:lnTo>
                  <a:lnTo>
                    <a:pt x="1050" y="90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860028" y="4203213"/>
            <a:ext cx="364838" cy="228024"/>
            <a:chOff x="4746346" y="4203213"/>
            <a:chExt cx="364838" cy="228024"/>
          </a:xfrm>
        </p:grpSpPr>
        <p:sp>
          <p:nvSpPr>
            <p:cNvPr id="18" name="Freeform 18"/>
            <p:cNvSpPr/>
            <p:nvPr/>
          </p:nvSpPr>
          <p:spPr bwMode="auto">
            <a:xfrm>
              <a:off x="4746346" y="4203213"/>
              <a:ext cx="335256" cy="195978"/>
            </a:xfrm>
            <a:custGeom>
              <a:avLst/>
              <a:gdLst>
                <a:gd name="T0" fmla="*/ 226 w 229"/>
                <a:gd name="T1" fmla="*/ 134 h 134"/>
                <a:gd name="T2" fmla="*/ 225 w 229"/>
                <a:gd name="T3" fmla="*/ 134 h 134"/>
                <a:gd name="T4" fmla="*/ 2 w 229"/>
                <a:gd name="T5" fmla="*/ 5 h 134"/>
                <a:gd name="T6" fmla="*/ 1 w 229"/>
                <a:gd name="T7" fmla="*/ 1 h 134"/>
                <a:gd name="T8" fmla="*/ 4 w 229"/>
                <a:gd name="T9" fmla="*/ 1 h 134"/>
                <a:gd name="T10" fmla="*/ 227 w 229"/>
                <a:gd name="T11" fmla="*/ 129 h 134"/>
                <a:gd name="T12" fmla="*/ 228 w 229"/>
                <a:gd name="T13" fmla="*/ 133 h 134"/>
                <a:gd name="T14" fmla="*/ 226 w 229"/>
                <a:gd name="T1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134">
                  <a:moveTo>
                    <a:pt x="226" y="134"/>
                  </a:moveTo>
                  <a:cubicBezTo>
                    <a:pt x="225" y="134"/>
                    <a:pt x="225" y="134"/>
                    <a:pt x="225" y="13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0" y="3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227" y="129"/>
                    <a:pt x="227" y="129"/>
                    <a:pt x="227" y="129"/>
                  </a:cubicBezTo>
                  <a:cubicBezTo>
                    <a:pt x="228" y="130"/>
                    <a:pt x="229" y="132"/>
                    <a:pt x="228" y="133"/>
                  </a:cubicBezTo>
                  <a:cubicBezTo>
                    <a:pt x="227" y="133"/>
                    <a:pt x="227" y="134"/>
                    <a:pt x="226" y="13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5038463" y="4359748"/>
              <a:ext cx="72721" cy="71489"/>
            </a:xfrm>
            <a:custGeom>
              <a:avLst/>
              <a:gdLst>
                <a:gd name="T0" fmla="*/ 6 w 49"/>
                <a:gd name="T1" fmla="*/ 13 h 49"/>
                <a:gd name="T2" fmla="*/ 35 w 49"/>
                <a:gd name="T3" fmla="*/ 6 h 49"/>
                <a:gd name="T4" fmla="*/ 43 w 49"/>
                <a:gd name="T5" fmla="*/ 35 h 49"/>
                <a:gd name="T6" fmla="*/ 13 w 49"/>
                <a:gd name="T7" fmla="*/ 43 h 49"/>
                <a:gd name="T8" fmla="*/ 6 w 49"/>
                <a:gd name="T9" fmla="*/ 1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6" y="13"/>
                  </a:moveTo>
                  <a:cubicBezTo>
                    <a:pt x="12" y="3"/>
                    <a:pt x="25" y="0"/>
                    <a:pt x="35" y="6"/>
                  </a:cubicBezTo>
                  <a:cubicBezTo>
                    <a:pt x="45" y="12"/>
                    <a:pt x="49" y="25"/>
                    <a:pt x="43" y="35"/>
                  </a:cubicBezTo>
                  <a:cubicBezTo>
                    <a:pt x="37" y="46"/>
                    <a:pt x="23" y="49"/>
                    <a:pt x="13" y="43"/>
                  </a:cubicBezTo>
                  <a:cubicBezTo>
                    <a:pt x="3" y="37"/>
                    <a:pt x="0" y="24"/>
                    <a:pt x="6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716658" y="3387258"/>
            <a:ext cx="361140" cy="228024"/>
            <a:chOff x="5716658" y="3387258"/>
            <a:chExt cx="361140" cy="228024"/>
          </a:xfrm>
        </p:grpSpPr>
        <p:sp>
          <p:nvSpPr>
            <p:cNvPr id="17" name="Freeform 17"/>
            <p:cNvSpPr/>
            <p:nvPr/>
          </p:nvSpPr>
          <p:spPr bwMode="auto">
            <a:xfrm>
              <a:off x="5716658" y="3387258"/>
              <a:ext cx="332791" cy="195978"/>
            </a:xfrm>
            <a:custGeom>
              <a:avLst/>
              <a:gdLst>
                <a:gd name="T0" fmla="*/ 225 w 228"/>
                <a:gd name="T1" fmla="*/ 134 h 134"/>
                <a:gd name="T2" fmla="*/ 224 w 228"/>
                <a:gd name="T3" fmla="*/ 133 h 134"/>
                <a:gd name="T4" fmla="*/ 1 w 228"/>
                <a:gd name="T5" fmla="*/ 4 h 134"/>
                <a:gd name="T6" fmla="*/ 0 w 228"/>
                <a:gd name="T7" fmla="*/ 1 h 134"/>
                <a:gd name="T8" fmla="*/ 4 w 228"/>
                <a:gd name="T9" fmla="*/ 0 h 134"/>
                <a:gd name="T10" fmla="*/ 226 w 228"/>
                <a:gd name="T11" fmla="*/ 129 h 134"/>
                <a:gd name="T12" fmla="*/ 227 w 228"/>
                <a:gd name="T13" fmla="*/ 132 h 134"/>
                <a:gd name="T14" fmla="*/ 225 w 228"/>
                <a:gd name="T1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8" h="134">
                  <a:moveTo>
                    <a:pt x="225" y="134"/>
                  </a:moveTo>
                  <a:cubicBezTo>
                    <a:pt x="225" y="134"/>
                    <a:pt x="224" y="134"/>
                    <a:pt x="224" y="13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2" y="0"/>
                    <a:pt x="4" y="0"/>
                  </a:cubicBezTo>
                  <a:cubicBezTo>
                    <a:pt x="226" y="129"/>
                    <a:pt x="226" y="129"/>
                    <a:pt x="226" y="129"/>
                  </a:cubicBezTo>
                  <a:cubicBezTo>
                    <a:pt x="228" y="130"/>
                    <a:pt x="228" y="131"/>
                    <a:pt x="227" y="132"/>
                  </a:cubicBezTo>
                  <a:cubicBezTo>
                    <a:pt x="227" y="133"/>
                    <a:pt x="226" y="134"/>
                    <a:pt x="225" y="13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6003844" y="3543793"/>
              <a:ext cx="73954" cy="71489"/>
            </a:xfrm>
            <a:custGeom>
              <a:avLst/>
              <a:gdLst>
                <a:gd name="T0" fmla="*/ 6 w 50"/>
                <a:gd name="T1" fmla="*/ 13 h 49"/>
                <a:gd name="T2" fmla="*/ 36 w 50"/>
                <a:gd name="T3" fmla="*/ 6 h 49"/>
                <a:gd name="T4" fmla="*/ 44 w 50"/>
                <a:gd name="T5" fmla="*/ 35 h 49"/>
                <a:gd name="T6" fmla="*/ 14 w 50"/>
                <a:gd name="T7" fmla="*/ 43 h 49"/>
                <a:gd name="T8" fmla="*/ 6 w 50"/>
                <a:gd name="T9" fmla="*/ 1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9">
                  <a:moveTo>
                    <a:pt x="6" y="13"/>
                  </a:moveTo>
                  <a:cubicBezTo>
                    <a:pt x="13" y="3"/>
                    <a:pt x="26" y="0"/>
                    <a:pt x="36" y="6"/>
                  </a:cubicBezTo>
                  <a:cubicBezTo>
                    <a:pt x="46" y="12"/>
                    <a:pt x="50" y="25"/>
                    <a:pt x="44" y="35"/>
                  </a:cubicBezTo>
                  <a:cubicBezTo>
                    <a:pt x="37" y="45"/>
                    <a:pt x="24" y="49"/>
                    <a:pt x="14" y="43"/>
                  </a:cubicBezTo>
                  <a:cubicBezTo>
                    <a:pt x="4" y="37"/>
                    <a:pt x="0" y="23"/>
                    <a:pt x="6" y="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579450" y="2560210"/>
            <a:ext cx="367303" cy="228024"/>
            <a:chOff x="6465768" y="2560210"/>
            <a:chExt cx="367303" cy="228024"/>
          </a:xfrm>
        </p:grpSpPr>
        <p:sp>
          <p:nvSpPr>
            <p:cNvPr id="16" name="Freeform 16"/>
            <p:cNvSpPr/>
            <p:nvPr/>
          </p:nvSpPr>
          <p:spPr bwMode="auto">
            <a:xfrm>
              <a:off x="6465768" y="2560210"/>
              <a:ext cx="335256" cy="195978"/>
            </a:xfrm>
            <a:custGeom>
              <a:avLst/>
              <a:gdLst>
                <a:gd name="T0" fmla="*/ 226 w 229"/>
                <a:gd name="T1" fmla="*/ 134 h 134"/>
                <a:gd name="T2" fmla="*/ 225 w 229"/>
                <a:gd name="T3" fmla="*/ 134 h 134"/>
                <a:gd name="T4" fmla="*/ 2 w 229"/>
                <a:gd name="T5" fmla="*/ 5 h 134"/>
                <a:gd name="T6" fmla="*/ 1 w 229"/>
                <a:gd name="T7" fmla="*/ 2 h 134"/>
                <a:gd name="T8" fmla="*/ 4 w 229"/>
                <a:gd name="T9" fmla="*/ 1 h 134"/>
                <a:gd name="T10" fmla="*/ 227 w 229"/>
                <a:gd name="T11" fmla="*/ 130 h 134"/>
                <a:gd name="T12" fmla="*/ 228 w 229"/>
                <a:gd name="T13" fmla="*/ 133 h 134"/>
                <a:gd name="T14" fmla="*/ 226 w 229"/>
                <a:gd name="T1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134">
                  <a:moveTo>
                    <a:pt x="226" y="134"/>
                  </a:moveTo>
                  <a:cubicBezTo>
                    <a:pt x="225" y="134"/>
                    <a:pt x="225" y="134"/>
                    <a:pt x="225" y="13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227" y="130"/>
                    <a:pt x="227" y="130"/>
                    <a:pt x="227" y="130"/>
                  </a:cubicBezTo>
                  <a:cubicBezTo>
                    <a:pt x="228" y="130"/>
                    <a:pt x="229" y="132"/>
                    <a:pt x="228" y="133"/>
                  </a:cubicBezTo>
                  <a:cubicBezTo>
                    <a:pt x="228" y="134"/>
                    <a:pt x="227" y="134"/>
                    <a:pt x="226" y="13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6760350" y="2716745"/>
              <a:ext cx="72721" cy="71489"/>
            </a:xfrm>
            <a:custGeom>
              <a:avLst/>
              <a:gdLst>
                <a:gd name="T0" fmla="*/ 6 w 50"/>
                <a:gd name="T1" fmla="*/ 14 h 49"/>
                <a:gd name="T2" fmla="*/ 36 w 50"/>
                <a:gd name="T3" fmla="*/ 6 h 49"/>
                <a:gd name="T4" fmla="*/ 43 w 50"/>
                <a:gd name="T5" fmla="*/ 36 h 49"/>
                <a:gd name="T6" fmla="*/ 14 w 50"/>
                <a:gd name="T7" fmla="*/ 43 h 49"/>
                <a:gd name="T8" fmla="*/ 6 w 50"/>
                <a:gd name="T9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9">
                  <a:moveTo>
                    <a:pt x="6" y="14"/>
                  </a:moveTo>
                  <a:cubicBezTo>
                    <a:pt x="12" y="3"/>
                    <a:pt x="26" y="0"/>
                    <a:pt x="36" y="6"/>
                  </a:cubicBezTo>
                  <a:cubicBezTo>
                    <a:pt x="46" y="12"/>
                    <a:pt x="50" y="25"/>
                    <a:pt x="43" y="36"/>
                  </a:cubicBezTo>
                  <a:cubicBezTo>
                    <a:pt x="37" y="46"/>
                    <a:pt x="24" y="49"/>
                    <a:pt x="14" y="43"/>
                  </a:cubicBezTo>
                  <a:cubicBezTo>
                    <a:pt x="4" y="37"/>
                    <a:pt x="0" y="24"/>
                    <a:pt x="6" y="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992305" y="5038889"/>
            <a:ext cx="366072" cy="228024"/>
            <a:chOff x="3878623" y="5038889"/>
            <a:chExt cx="366072" cy="228024"/>
          </a:xfrm>
        </p:grpSpPr>
        <p:sp>
          <p:nvSpPr>
            <p:cNvPr id="22" name="Freeform 22"/>
            <p:cNvSpPr/>
            <p:nvPr/>
          </p:nvSpPr>
          <p:spPr bwMode="auto">
            <a:xfrm>
              <a:off x="3878623" y="5038889"/>
              <a:ext cx="334024" cy="195978"/>
            </a:xfrm>
            <a:custGeom>
              <a:avLst/>
              <a:gdLst>
                <a:gd name="T0" fmla="*/ 226 w 228"/>
                <a:gd name="T1" fmla="*/ 134 h 134"/>
                <a:gd name="T2" fmla="*/ 224 w 228"/>
                <a:gd name="T3" fmla="*/ 133 h 134"/>
                <a:gd name="T4" fmla="*/ 2 w 228"/>
                <a:gd name="T5" fmla="*/ 5 h 134"/>
                <a:gd name="T6" fmla="*/ 1 w 228"/>
                <a:gd name="T7" fmla="*/ 1 h 134"/>
                <a:gd name="T8" fmla="*/ 4 w 228"/>
                <a:gd name="T9" fmla="*/ 0 h 134"/>
                <a:gd name="T10" fmla="*/ 227 w 228"/>
                <a:gd name="T11" fmla="*/ 129 h 134"/>
                <a:gd name="T12" fmla="*/ 228 w 228"/>
                <a:gd name="T13" fmla="*/ 133 h 134"/>
                <a:gd name="T14" fmla="*/ 226 w 228"/>
                <a:gd name="T1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8" h="134">
                  <a:moveTo>
                    <a:pt x="226" y="134"/>
                  </a:moveTo>
                  <a:cubicBezTo>
                    <a:pt x="225" y="134"/>
                    <a:pt x="225" y="134"/>
                    <a:pt x="224" y="13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227" y="129"/>
                    <a:pt x="227" y="129"/>
                    <a:pt x="227" y="129"/>
                  </a:cubicBezTo>
                  <a:cubicBezTo>
                    <a:pt x="228" y="130"/>
                    <a:pt x="228" y="131"/>
                    <a:pt x="228" y="133"/>
                  </a:cubicBezTo>
                  <a:cubicBezTo>
                    <a:pt x="227" y="133"/>
                    <a:pt x="226" y="134"/>
                    <a:pt x="226" y="13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4173206" y="5195424"/>
              <a:ext cx="71489" cy="71489"/>
            </a:xfrm>
            <a:custGeom>
              <a:avLst/>
              <a:gdLst>
                <a:gd name="T0" fmla="*/ 6 w 49"/>
                <a:gd name="T1" fmla="*/ 13 h 49"/>
                <a:gd name="T2" fmla="*/ 36 w 49"/>
                <a:gd name="T3" fmla="*/ 6 h 49"/>
                <a:gd name="T4" fmla="*/ 43 w 49"/>
                <a:gd name="T5" fmla="*/ 35 h 49"/>
                <a:gd name="T6" fmla="*/ 14 w 49"/>
                <a:gd name="T7" fmla="*/ 43 h 49"/>
                <a:gd name="T8" fmla="*/ 6 w 49"/>
                <a:gd name="T9" fmla="*/ 1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6" y="13"/>
                  </a:moveTo>
                  <a:cubicBezTo>
                    <a:pt x="12" y="3"/>
                    <a:pt x="25" y="0"/>
                    <a:pt x="36" y="6"/>
                  </a:cubicBezTo>
                  <a:cubicBezTo>
                    <a:pt x="46" y="12"/>
                    <a:pt x="49" y="25"/>
                    <a:pt x="43" y="35"/>
                  </a:cubicBezTo>
                  <a:cubicBezTo>
                    <a:pt x="37" y="46"/>
                    <a:pt x="24" y="49"/>
                    <a:pt x="14" y="43"/>
                  </a:cubicBezTo>
                  <a:cubicBezTo>
                    <a:pt x="3" y="37"/>
                    <a:pt x="0" y="24"/>
                    <a:pt x="6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416306" y="5305122"/>
            <a:ext cx="730909" cy="420303"/>
            <a:chOff x="4302624" y="5305122"/>
            <a:chExt cx="730909" cy="420303"/>
          </a:xfrm>
        </p:grpSpPr>
        <p:sp>
          <p:nvSpPr>
            <p:cNvPr id="24" name="Freeform 24"/>
            <p:cNvSpPr/>
            <p:nvPr/>
          </p:nvSpPr>
          <p:spPr bwMode="auto">
            <a:xfrm>
              <a:off x="4613229" y="5305122"/>
              <a:ext cx="420304" cy="236652"/>
            </a:xfrm>
            <a:custGeom>
              <a:avLst/>
              <a:gdLst>
                <a:gd name="T0" fmla="*/ 287 w 287"/>
                <a:gd name="T1" fmla="*/ 133 h 162"/>
                <a:gd name="T2" fmla="*/ 238 w 287"/>
                <a:gd name="T3" fmla="*/ 162 h 162"/>
                <a:gd name="T4" fmla="*/ 104 w 287"/>
                <a:gd name="T5" fmla="*/ 84 h 162"/>
                <a:gd name="T6" fmla="*/ 83 w 287"/>
                <a:gd name="T7" fmla="*/ 71 h 162"/>
                <a:gd name="T8" fmla="*/ 59 w 287"/>
                <a:gd name="T9" fmla="*/ 57 h 162"/>
                <a:gd name="T10" fmla="*/ 58 w 287"/>
                <a:gd name="T11" fmla="*/ 76 h 162"/>
                <a:gd name="T12" fmla="*/ 53 w 287"/>
                <a:gd name="T13" fmla="*/ 104 h 162"/>
                <a:gd name="T14" fmla="*/ 0 w 287"/>
                <a:gd name="T15" fmla="*/ 100 h 162"/>
                <a:gd name="T16" fmla="*/ 15 w 287"/>
                <a:gd name="T17" fmla="*/ 23 h 162"/>
                <a:gd name="T18" fmla="*/ 55 w 287"/>
                <a:gd name="T19" fmla="*/ 0 h 162"/>
                <a:gd name="T20" fmla="*/ 287 w 287"/>
                <a:gd name="T21" fmla="*/ 13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7" h="162">
                  <a:moveTo>
                    <a:pt x="287" y="133"/>
                  </a:moveTo>
                  <a:cubicBezTo>
                    <a:pt x="238" y="162"/>
                    <a:pt x="238" y="162"/>
                    <a:pt x="238" y="162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83" y="71"/>
                    <a:pt x="83" y="71"/>
                    <a:pt x="83" y="7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59" y="66"/>
                    <a:pt x="59" y="73"/>
                    <a:pt x="58" y="76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287" y="1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4302624" y="5461657"/>
              <a:ext cx="460978" cy="263768"/>
            </a:xfrm>
            <a:custGeom>
              <a:avLst/>
              <a:gdLst>
                <a:gd name="T0" fmla="*/ 308 w 315"/>
                <a:gd name="T1" fmla="*/ 107 h 180"/>
                <a:gd name="T2" fmla="*/ 277 w 315"/>
                <a:gd name="T3" fmla="*/ 159 h 180"/>
                <a:gd name="T4" fmla="*/ 186 w 315"/>
                <a:gd name="T5" fmla="*/ 177 h 180"/>
                <a:gd name="T6" fmla="*/ 77 w 315"/>
                <a:gd name="T7" fmla="*/ 137 h 180"/>
                <a:gd name="T8" fmla="*/ 7 w 315"/>
                <a:gd name="T9" fmla="*/ 73 h 180"/>
                <a:gd name="T10" fmla="*/ 38 w 315"/>
                <a:gd name="T11" fmla="*/ 21 h 180"/>
                <a:gd name="T12" fmla="*/ 129 w 315"/>
                <a:gd name="T13" fmla="*/ 4 h 180"/>
                <a:gd name="T14" fmla="*/ 238 w 315"/>
                <a:gd name="T15" fmla="*/ 44 h 180"/>
                <a:gd name="T16" fmla="*/ 308 w 315"/>
                <a:gd name="T17" fmla="*/ 107 h 180"/>
                <a:gd name="T18" fmla="*/ 194 w 315"/>
                <a:gd name="T19" fmla="*/ 140 h 180"/>
                <a:gd name="T20" fmla="*/ 237 w 315"/>
                <a:gd name="T21" fmla="*/ 136 h 180"/>
                <a:gd name="T22" fmla="*/ 243 w 315"/>
                <a:gd name="T23" fmla="*/ 111 h 180"/>
                <a:gd name="T24" fmla="*/ 190 w 315"/>
                <a:gd name="T25" fmla="*/ 72 h 180"/>
                <a:gd name="T26" fmla="*/ 121 w 315"/>
                <a:gd name="T27" fmla="*/ 41 h 180"/>
                <a:gd name="T28" fmla="*/ 78 w 315"/>
                <a:gd name="T29" fmla="*/ 44 h 180"/>
                <a:gd name="T30" fmla="*/ 72 w 315"/>
                <a:gd name="T31" fmla="*/ 69 h 180"/>
                <a:gd name="T32" fmla="*/ 126 w 315"/>
                <a:gd name="T33" fmla="*/ 109 h 180"/>
                <a:gd name="T34" fmla="*/ 194 w 315"/>
                <a:gd name="T35" fmla="*/ 14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5" h="180">
                  <a:moveTo>
                    <a:pt x="308" y="107"/>
                  </a:moveTo>
                  <a:cubicBezTo>
                    <a:pt x="315" y="126"/>
                    <a:pt x="304" y="143"/>
                    <a:pt x="277" y="159"/>
                  </a:cubicBezTo>
                  <a:cubicBezTo>
                    <a:pt x="250" y="175"/>
                    <a:pt x="220" y="180"/>
                    <a:pt x="186" y="177"/>
                  </a:cubicBezTo>
                  <a:cubicBezTo>
                    <a:pt x="153" y="173"/>
                    <a:pt x="116" y="160"/>
                    <a:pt x="77" y="137"/>
                  </a:cubicBezTo>
                  <a:cubicBezTo>
                    <a:pt x="36" y="113"/>
                    <a:pt x="13" y="92"/>
                    <a:pt x="7" y="73"/>
                  </a:cubicBezTo>
                  <a:cubicBezTo>
                    <a:pt x="0" y="55"/>
                    <a:pt x="11" y="37"/>
                    <a:pt x="38" y="21"/>
                  </a:cubicBezTo>
                  <a:cubicBezTo>
                    <a:pt x="65" y="6"/>
                    <a:pt x="95" y="0"/>
                    <a:pt x="129" y="4"/>
                  </a:cubicBezTo>
                  <a:cubicBezTo>
                    <a:pt x="163" y="8"/>
                    <a:pt x="199" y="21"/>
                    <a:pt x="238" y="44"/>
                  </a:cubicBezTo>
                  <a:cubicBezTo>
                    <a:pt x="279" y="67"/>
                    <a:pt x="302" y="88"/>
                    <a:pt x="308" y="107"/>
                  </a:cubicBezTo>
                  <a:close/>
                  <a:moveTo>
                    <a:pt x="194" y="140"/>
                  </a:moveTo>
                  <a:cubicBezTo>
                    <a:pt x="211" y="144"/>
                    <a:pt x="226" y="143"/>
                    <a:pt x="237" y="136"/>
                  </a:cubicBezTo>
                  <a:cubicBezTo>
                    <a:pt x="249" y="130"/>
                    <a:pt x="250" y="121"/>
                    <a:pt x="243" y="111"/>
                  </a:cubicBezTo>
                  <a:cubicBezTo>
                    <a:pt x="236" y="101"/>
                    <a:pt x="218" y="88"/>
                    <a:pt x="190" y="72"/>
                  </a:cubicBezTo>
                  <a:cubicBezTo>
                    <a:pt x="161" y="55"/>
                    <a:pt x="138" y="45"/>
                    <a:pt x="121" y="41"/>
                  </a:cubicBezTo>
                  <a:cubicBezTo>
                    <a:pt x="103" y="37"/>
                    <a:pt x="89" y="38"/>
                    <a:pt x="78" y="44"/>
                  </a:cubicBezTo>
                  <a:cubicBezTo>
                    <a:pt x="66" y="51"/>
                    <a:pt x="64" y="59"/>
                    <a:pt x="72" y="69"/>
                  </a:cubicBezTo>
                  <a:cubicBezTo>
                    <a:pt x="79" y="79"/>
                    <a:pt x="97" y="93"/>
                    <a:pt x="126" y="109"/>
                  </a:cubicBezTo>
                  <a:cubicBezTo>
                    <a:pt x="154" y="125"/>
                    <a:pt x="177" y="136"/>
                    <a:pt x="194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255680" y="4491632"/>
            <a:ext cx="787606" cy="422768"/>
            <a:chOff x="5141998" y="4491632"/>
            <a:chExt cx="787606" cy="422768"/>
          </a:xfrm>
        </p:grpSpPr>
        <p:sp>
          <p:nvSpPr>
            <p:cNvPr id="26" name="Freeform 26"/>
            <p:cNvSpPr/>
            <p:nvPr/>
          </p:nvSpPr>
          <p:spPr bwMode="auto">
            <a:xfrm>
              <a:off x="5397138" y="4491632"/>
              <a:ext cx="532466" cy="299513"/>
            </a:xfrm>
            <a:custGeom>
              <a:avLst/>
              <a:gdLst>
                <a:gd name="T0" fmla="*/ 364 w 364"/>
                <a:gd name="T1" fmla="*/ 112 h 205"/>
                <a:gd name="T2" fmla="*/ 203 w 364"/>
                <a:gd name="T3" fmla="*/ 205 h 205"/>
                <a:gd name="T4" fmla="*/ 169 w 364"/>
                <a:gd name="T5" fmla="*/ 185 h 205"/>
                <a:gd name="T6" fmla="*/ 168 w 364"/>
                <a:gd name="T7" fmla="*/ 118 h 205"/>
                <a:gd name="T8" fmla="*/ 165 w 364"/>
                <a:gd name="T9" fmla="*/ 77 h 205"/>
                <a:gd name="T10" fmla="*/ 157 w 364"/>
                <a:gd name="T11" fmla="*/ 60 h 205"/>
                <a:gd name="T12" fmla="*/ 142 w 364"/>
                <a:gd name="T13" fmla="*/ 47 h 205"/>
                <a:gd name="T14" fmla="*/ 114 w 364"/>
                <a:gd name="T15" fmla="*/ 40 h 205"/>
                <a:gd name="T16" fmla="*/ 87 w 364"/>
                <a:gd name="T17" fmla="*/ 48 h 205"/>
                <a:gd name="T18" fmla="*/ 67 w 364"/>
                <a:gd name="T19" fmla="*/ 66 h 205"/>
                <a:gd name="T20" fmla="*/ 58 w 364"/>
                <a:gd name="T21" fmla="*/ 92 h 205"/>
                <a:gd name="T22" fmla="*/ 0 w 364"/>
                <a:gd name="T23" fmla="*/ 89 h 205"/>
                <a:gd name="T24" fmla="*/ 8 w 364"/>
                <a:gd name="T25" fmla="*/ 61 h 205"/>
                <a:gd name="T26" fmla="*/ 23 w 364"/>
                <a:gd name="T27" fmla="*/ 41 h 205"/>
                <a:gd name="T28" fmla="*/ 49 w 364"/>
                <a:gd name="T29" fmla="*/ 22 h 205"/>
                <a:gd name="T30" fmla="*/ 95 w 364"/>
                <a:gd name="T31" fmla="*/ 4 h 205"/>
                <a:gd name="T32" fmla="*/ 143 w 364"/>
                <a:gd name="T33" fmla="*/ 2 h 205"/>
                <a:gd name="T34" fmla="*/ 185 w 364"/>
                <a:gd name="T35" fmla="*/ 16 h 205"/>
                <a:gd name="T36" fmla="*/ 210 w 364"/>
                <a:gd name="T37" fmla="*/ 36 h 205"/>
                <a:gd name="T38" fmla="*/ 221 w 364"/>
                <a:gd name="T39" fmla="*/ 63 h 205"/>
                <a:gd name="T40" fmla="*/ 222 w 364"/>
                <a:gd name="T41" fmla="*/ 111 h 205"/>
                <a:gd name="T42" fmla="*/ 220 w 364"/>
                <a:gd name="T43" fmla="*/ 145 h 205"/>
                <a:gd name="T44" fmla="*/ 222 w 364"/>
                <a:gd name="T45" fmla="*/ 146 h 205"/>
                <a:gd name="T46" fmla="*/ 323 w 364"/>
                <a:gd name="T47" fmla="*/ 88 h 205"/>
                <a:gd name="T48" fmla="*/ 364 w 364"/>
                <a:gd name="T49" fmla="*/ 11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4" h="205">
                  <a:moveTo>
                    <a:pt x="364" y="112"/>
                  </a:moveTo>
                  <a:cubicBezTo>
                    <a:pt x="203" y="205"/>
                    <a:pt x="203" y="205"/>
                    <a:pt x="203" y="205"/>
                  </a:cubicBezTo>
                  <a:cubicBezTo>
                    <a:pt x="169" y="185"/>
                    <a:pt x="169" y="185"/>
                    <a:pt x="169" y="185"/>
                  </a:cubicBezTo>
                  <a:cubicBezTo>
                    <a:pt x="168" y="118"/>
                    <a:pt x="168" y="118"/>
                    <a:pt x="168" y="118"/>
                  </a:cubicBezTo>
                  <a:cubicBezTo>
                    <a:pt x="167" y="98"/>
                    <a:pt x="166" y="84"/>
                    <a:pt x="165" y="77"/>
                  </a:cubicBezTo>
                  <a:cubicBezTo>
                    <a:pt x="163" y="70"/>
                    <a:pt x="161" y="64"/>
                    <a:pt x="157" y="60"/>
                  </a:cubicBezTo>
                  <a:cubicBezTo>
                    <a:pt x="154" y="55"/>
                    <a:pt x="149" y="51"/>
                    <a:pt x="142" y="47"/>
                  </a:cubicBezTo>
                  <a:cubicBezTo>
                    <a:pt x="133" y="42"/>
                    <a:pt x="124" y="39"/>
                    <a:pt x="114" y="40"/>
                  </a:cubicBezTo>
                  <a:cubicBezTo>
                    <a:pt x="104" y="40"/>
                    <a:pt x="95" y="43"/>
                    <a:pt x="87" y="48"/>
                  </a:cubicBezTo>
                  <a:cubicBezTo>
                    <a:pt x="78" y="53"/>
                    <a:pt x="71" y="59"/>
                    <a:pt x="67" y="66"/>
                  </a:cubicBezTo>
                  <a:cubicBezTo>
                    <a:pt x="63" y="74"/>
                    <a:pt x="60" y="82"/>
                    <a:pt x="58" y="92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2" y="77"/>
                    <a:pt x="4" y="67"/>
                    <a:pt x="8" y="61"/>
                  </a:cubicBezTo>
                  <a:cubicBezTo>
                    <a:pt x="11" y="54"/>
                    <a:pt x="16" y="47"/>
                    <a:pt x="23" y="41"/>
                  </a:cubicBezTo>
                  <a:cubicBezTo>
                    <a:pt x="30" y="35"/>
                    <a:pt x="38" y="28"/>
                    <a:pt x="49" y="22"/>
                  </a:cubicBezTo>
                  <a:cubicBezTo>
                    <a:pt x="64" y="14"/>
                    <a:pt x="79" y="8"/>
                    <a:pt x="95" y="4"/>
                  </a:cubicBezTo>
                  <a:cubicBezTo>
                    <a:pt x="112" y="1"/>
                    <a:pt x="128" y="0"/>
                    <a:pt x="143" y="2"/>
                  </a:cubicBezTo>
                  <a:cubicBezTo>
                    <a:pt x="159" y="4"/>
                    <a:pt x="173" y="9"/>
                    <a:pt x="185" y="16"/>
                  </a:cubicBezTo>
                  <a:cubicBezTo>
                    <a:pt x="196" y="22"/>
                    <a:pt x="204" y="29"/>
                    <a:pt x="210" y="36"/>
                  </a:cubicBezTo>
                  <a:cubicBezTo>
                    <a:pt x="215" y="44"/>
                    <a:pt x="219" y="53"/>
                    <a:pt x="221" y="63"/>
                  </a:cubicBezTo>
                  <a:cubicBezTo>
                    <a:pt x="223" y="73"/>
                    <a:pt x="223" y="89"/>
                    <a:pt x="222" y="111"/>
                  </a:cubicBezTo>
                  <a:cubicBezTo>
                    <a:pt x="220" y="145"/>
                    <a:pt x="220" y="145"/>
                    <a:pt x="220" y="145"/>
                  </a:cubicBezTo>
                  <a:cubicBezTo>
                    <a:pt x="222" y="146"/>
                    <a:pt x="222" y="146"/>
                    <a:pt x="222" y="146"/>
                  </a:cubicBezTo>
                  <a:cubicBezTo>
                    <a:pt x="323" y="88"/>
                    <a:pt x="323" y="88"/>
                    <a:pt x="323" y="88"/>
                  </a:cubicBezTo>
                  <a:lnTo>
                    <a:pt x="364" y="1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5141998" y="4650632"/>
              <a:ext cx="458512" cy="263768"/>
            </a:xfrm>
            <a:custGeom>
              <a:avLst/>
              <a:gdLst>
                <a:gd name="T0" fmla="*/ 308 w 314"/>
                <a:gd name="T1" fmla="*/ 107 h 180"/>
                <a:gd name="T2" fmla="*/ 276 w 314"/>
                <a:gd name="T3" fmla="*/ 159 h 180"/>
                <a:gd name="T4" fmla="*/ 186 w 314"/>
                <a:gd name="T5" fmla="*/ 177 h 180"/>
                <a:gd name="T6" fmla="*/ 77 w 314"/>
                <a:gd name="T7" fmla="*/ 137 h 180"/>
                <a:gd name="T8" fmla="*/ 6 w 314"/>
                <a:gd name="T9" fmla="*/ 73 h 180"/>
                <a:gd name="T10" fmla="*/ 37 w 314"/>
                <a:gd name="T11" fmla="*/ 21 h 180"/>
                <a:gd name="T12" fmla="*/ 128 w 314"/>
                <a:gd name="T13" fmla="*/ 4 h 180"/>
                <a:gd name="T14" fmla="*/ 238 w 314"/>
                <a:gd name="T15" fmla="*/ 43 h 180"/>
                <a:gd name="T16" fmla="*/ 308 w 314"/>
                <a:gd name="T17" fmla="*/ 107 h 180"/>
                <a:gd name="T18" fmla="*/ 193 w 314"/>
                <a:gd name="T19" fmla="*/ 140 h 180"/>
                <a:gd name="T20" fmla="*/ 237 w 314"/>
                <a:gd name="T21" fmla="*/ 136 h 180"/>
                <a:gd name="T22" fmla="*/ 242 w 314"/>
                <a:gd name="T23" fmla="*/ 111 h 180"/>
                <a:gd name="T24" fmla="*/ 189 w 314"/>
                <a:gd name="T25" fmla="*/ 72 h 180"/>
                <a:gd name="T26" fmla="*/ 120 w 314"/>
                <a:gd name="T27" fmla="*/ 41 h 180"/>
                <a:gd name="T28" fmla="*/ 77 w 314"/>
                <a:gd name="T29" fmla="*/ 44 h 180"/>
                <a:gd name="T30" fmla="*/ 71 w 314"/>
                <a:gd name="T31" fmla="*/ 69 h 180"/>
                <a:gd name="T32" fmla="*/ 125 w 314"/>
                <a:gd name="T33" fmla="*/ 109 h 180"/>
                <a:gd name="T34" fmla="*/ 193 w 314"/>
                <a:gd name="T35" fmla="*/ 14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4" h="180">
                  <a:moveTo>
                    <a:pt x="308" y="107"/>
                  </a:moveTo>
                  <a:cubicBezTo>
                    <a:pt x="314" y="126"/>
                    <a:pt x="303" y="143"/>
                    <a:pt x="276" y="159"/>
                  </a:cubicBezTo>
                  <a:cubicBezTo>
                    <a:pt x="249" y="174"/>
                    <a:pt x="219" y="180"/>
                    <a:pt x="186" y="177"/>
                  </a:cubicBezTo>
                  <a:cubicBezTo>
                    <a:pt x="152" y="173"/>
                    <a:pt x="116" y="160"/>
                    <a:pt x="77" y="137"/>
                  </a:cubicBezTo>
                  <a:cubicBezTo>
                    <a:pt x="36" y="113"/>
                    <a:pt x="12" y="92"/>
                    <a:pt x="6" y="73"/>
                  </a:cubicBezTo>
                  <a:cubicBezTo>
                    <a:pt x="0" y="54"/>
                    <a:pt x="10" y="37"/>
                    <a:pt x="37" y="21"/>
                  </a:cubicBezTo>
                  <a:cubicBezTo>
                    <a:pt x="64" y="6"/>
                    <a:pt x="94" y="0"/>
                    <a:pt x="128" y="4"/>
                  </a:cubicBezTo>
                  <a:cubicBezTo>
                    <a:pt x="162" y="8"/>
                    <a:pt x="199" y="21"/>
                    <a:pt x="238" y="43"/>
                  </a:cubicBezTo>
                  <a:cubicBezTo>
                    <a:pt x="278" y="67"/>
                    <a:pt x="301" y="88"/>
                    <a:pt x="308" y="107"/>
                  </a:cubicBezTo>
                  <a:close/>
                  <a:moveTo>
                    <a:pt x="193" y="140"/>
                  </a:moveTo>
                  <a:cubicBezTo>
                    <a:pt x="211" y="144"/>
                    <a:pt x="225" y="143"/>
                    <a:pt x="237" y="136"/>
                  </a:cubicBezTo>
                  <a:cubicBezTo>
                    <a:pt x="248" y="130"/>
                    <a:pt x="250" y="121"/>
                    <a:pt x="242" y="111"/>
                  </a:cubicBezTo>
                  <a:cubicBezTo>
                    <a:pt x="235" y="101"/>
                    <a:pt x="217" y="88"/>
                    <a:pt x="189" y="72"/>
                  </a:cubicBezTo>
                  <a:cubicBezTo>
                    <a:pt x="161" y="55"/>
                    <a:pt x="138" y="45"/>
                    <a:pt x="120" y="41"/>
                  </a:cubicBezTo>
                  <a:cubicBezTo>
                    <a:pt x="103" y="36"/>
                    <a:pt x="88" y="38"/>
                    <a:pt x="77" y="44"/>
                  </a:cubicBezTo>
                  <a:cubicBezTo>
                    <a:pt x="66" y="51"/>
                    <a:pt x="64" y="59"/>
                    <a:pt x="71" y="69"/>
                  </a:cubicBezTo>
                  <a:cubicBezTo>
                    <a:pt x="79" y="79"/>
                    <a:pt x="97" y="92"/>
                    <a:pt x="125" y="109"/>
                  </a:cubicBezTo>
                  <a:cubicBezTo>
                    <a:pt x="153" y="125"/>
                    <a:pt x="176" y="136"/>
                    <a:pt x="193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103682" y="3654723"/>
            <a:ext cx="733373" cy="425234"/>
            <a:chOff x="5990000" y="3654723"/>
            <a:chExt cx="733373" cy="425234"/>
          </a:xfrm>
        </p:grpSpPr>
        <p:sp>
          <p:nvSpPr>
            <p:cNvPr id="28" name="Freeform 28"/>
            <p:cNvSpPr/>
            <p:nvPr/>
          </p:nvSpPr>
          <p:spPr bwMode="auto">
            <a:xfrm>
              <a:off x="6232814" y="3654723"/>
              <a:ext cx="490559" cy="294582"/>
            </a:xfrm>
            <a:custGeom>
              <a:avLst/>
              <a:gdLst>
                <a:gd name="T0" fmla="*/ 304 w 335"/>
                <a:gd name="T1" fmla="*/ 75 h 201"/>
                <a:gd name="T2" fmla="*/ 332 w 335"/>
                <a:gd name="T3" fmla="*/ 119 h 201"/>
                <a:gd name="T4" fmla="*/ 281 w 335"/>
                <a:gd name="T5" fmla="*/ 170 h 201"/>
                <a:gd name="T6" fmla="*/ 202 w 335"/>
                <a:gd name="T7" fmla="*/ 201 h 201"/>
                <a:gd name="T8" fmla="*/ 161 w 335"/>
                <a:gd name="T9" fmla="*/ 177 h 201"/>
                <a:gd name="T10" fmla="*/ 201 w 335"/>
                <a:gd name="T11" fmla="*/ 167 h 201"/>
                <a:gd name="T12" fmla="*/ 237 w 335"/>
                <a:gd name="T13" fmla="*/ 151 h 201"/>
                <a:gd name="T14" fmla="*/ 265 w 335"/>
                <a:gd name="T15" fmla="*/ 125 h 201"/>
                <a:gd name="T16" fmla="*/ 250 w 335"/>
                <a:gd name="T17" fmla="*/ 103 h 201"/>
                <a:gd name="T18" fmla="*/ 213 w 335"/>
                <a:gd name="T19" fmla="*/ 98 h 201"/>
                <a:gd name="T20" fmla="*/ 164 w 335"/>
                <a:gd name="T21" fmla="*/ 118 h 201"/>
                <a:gd name="T22" fmla="*/ 147 w 335"/>
                <a:gd name="T23" fmla="*/ 128 h 201"/>
                <a:gd name="T24" fmla="*/ 109 w 335"/>
                <a:gd name="T25" fmla="*/ 107 h 201"/>
                <a:gd name="T26" fmla="*/ 127 w 335"/>
                <a:gd name="T27" fmla="*/ 96 h 201"/>
                <a:gd name="T28" fmla="*/ 159 w 335"/>
                <a:gd name="T29" fmla="*/ 69 h 201"/>
                <a:gd name="T30" fmla="*/ 147 w 335"/>
                <a:gd name="T31" fmla="*/ 48 h 201"/>
                <a:gd name="T32" fmla="*/ 88 w 335"/>
                <a:gd name="T33" fmla="*/ 52 h 201"/>
                <a:gd name="T34" fmla="*/ 69 w 335"/>
                <a:gd name="T35" fmla="*/ 68 h 201"/>
                <a:gd name="T36" fmla="*/ 56 w 335"/>
                <a:gd name="T37" fmla="*/ 90 h 201"/>
                <a:gd name="T38" fmla="*/ 0 w 335"/>
                <a:gd name="T39" fmla="*/ 84 h 201"/>
                <a:gd name="T40" fmla="*/ 52 w 335"/>
                <a:gd name="T41" fmla="*/ 27 h 201"/>
                <a:gd name="T42" fmla="*/ 123 w 335"/>
                <a:gd name="T43" fmla="*/ 3 h 201"/>
                <a:gd name="T44" fmla="*/ 185 w 335"/>
                <a:gd name="T45" fmla="*/ 14 h 201"/>
                <a:gd name="T46" fmla="*/ 208 w 335"/>
                <a:gd name="T47" fmla="*/ 43 h 201"/>
                <a:gd name="T48" fmla="*/ 193 w 335"/>
                <a:gd name="T49" fmla="*/ 77 h 201"/>
                <a:gd name="T50" fmla="*/ 194 w 335"/>
                <a:gd name="T51" fmla="*/ 77 h 201"/>
                <a:gd name="T52" fmla="*/ 253 w 335"/>
                <a:gd name="T53" fmla="*/ 62 h 201"/>
                <a:gd name="T54" fmla="*/ 304 w 335"/>
                <a:gd name="T55" fmla="*/ 75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35" h="201">
                  <a:moveTo>
                    <a:pt x="304" y="75"/>
                  </a:moveTo>
                  <a:cubicBezTo>
                    <a:pt x="326" y="88"/>
                    <a:pt x="335" y="103"/>
                    <a:pt x="332" y="119"/>
                  </a:cubicBezTo>
                  <a:cubicBezTo>
                    <a:pt x="328" y="136"/>
                    <a:pt x="311" y="153"/>
                    <a:pt x="281" y="170"/>
                  </a:cubicBezTo>
                  <a:cubicBezTo>
                    <a:pt x="256" y="185"/>
                    <a:pt x="230" y="195"/>
                    <a:pt x="202" y="201"/>
                  </a:cubicBezTo>
                  <a:cubicBezTo>
                    <a:pt x="161" y="177"/>
                    <a:pt x="161" y="177"/>
                    <a:pt x="161" y="177"/>
                  </a:cubicBezTo>
                  <a:cubicBezTo>
                    <a:pt x="174" y="175"/>
                    <a:pt x="188" y="171"/>
                    <a:pt x="201" y="167"/>
                  </a:cubicBezTo>
                  <a:cubicBezTo>
                    <a:pt x="215" y="162"/>
                    <a:pt x="227" y="157"/>
                    <a:pt x="237" y="151"/>
                  </a:cubicBezTo>
                  <a:cubicBezTo>
                    <a:pt x="253" y="141"/>
                    <a:pt x="263" y="133"/>
                    <a:pt x="265" y="125"/>
                  </a:cubicBezTo>
                  <a:cubicBezTo>
                    <a:pt x="267" y="118"/>
                    <a:pt x="262" y="110"/>
                    <a:pt x="250" y="103"/>
                  </a:cubicBezTo>
                  <a:cubicBezTo>
                    <a:pt x="239" y="97"/>
                    <a:pt x="227" y="95"/>
                    <a:pt x="213" y="98"/>
                  </a:cubicBezTo>
                  <a:cubicBezTo>
                    <a:pt x="200" y="100"/>
                    <a:pt x="184" y="107"/>
                    <a:pt x="164" y="118"/>
                  </a:cubicBezTo>
                  <a:cubicBezTo>
                    <a:pt x="147" y="128"/>
                    <a:pt x="147" y="128"/>
                    <a:pt x="147" y="128"/>
                  </a:cubicBezTo>
                  <a:cubicBezTo>
                    <a:pt x="109" y="107"/>
                    <a:pt x="109" y="107"/>
                    <a:pt x="109" y="107"/>
                  </a:cubicBezTo>
                  <a:cubicBezTo>
                    <a:pt x="127" y="96"/>
                    <a:pt x="127" y="96"/>
                    <a:pt x="127" y="96"/>
                  </a:cubicBezTo>
                  <a:cubicBezTo>
                    <a:pt x="145" y="86"/>
                    <a:pt x="156" y="77"/>
                    <a:pt x="159" y="69"/>
                  </a:cubicBezTo>
                  <a:cubicBezTo>
                    <a:pt x="163" y="62"/>
                    <a:pt x="159" y="55"/>
                    <a:pt x="147" y="48"/>
                  </a:cubicBezTo>
                  <a:cubicBezTo>
                    <a:pt x="130" y="38"/>
                    <a:pt x="110" y="39"/>
                    <a:pt x="88" y="52"/>
                  </a:cubicBezTo>
                  <a:cubicBezTo>
                    <a:pt x="81" y="57"/>
                    <a:pt x="74" y="62"/>
                    <a:pt x="69" y="68"/>
                  </a:cubicBezTo>
                  <a:cubicBezTo>
                    <a:pt x="64" y="74"/>
                    <a:pt x="59" y="81"/>
                    <a:pt x="56" y="9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6" y="63"/>
                    <a:pt x="23" y="44"/>
                    <a:pt x="52" y="27"/>
                  </a:cubicBezTo>
                  <a:cubicBezTo>
                    <a:pt x="76" y="13"/>
                    <a:pt x="100" y="5"/>
                    <a:pt x="123" y="3"/>
                  </a:cubicBezTo>
                  <a:cubicBezTo>
                    <a:pt x="147" y="0"/>
                    <a:pt x="167" y="4"/>
                    <a:pt x="185" y="14"/>
                  </a:cubicBezTo>
                  <a:cubicBezTo>
                    <a:pt x="199" y="23"/>
                    <a:pt x="207" y="32"/>
                    <a:pt x="208" y="43"/>
                  </a:cubicBezTo>
                  <a:cubicBezTo>
                    <a:pt x="210" y="54"/>
                    <a:pt x="205" y="65"/>
                    <a:pt x="193" y="77"/>
                  </a:cubicBezTo>
                  <a:cubicBezTo>
                    <a:pt x="194" y="77"/>
                    <a:pt x="194" y="77"/>
                    <a:pt x="194" y="77"/>
                  </a:cubicBezTo>
                  <a:cubicBezTo>
                    <a:pt x="214" y="68"/>
                    <a:pt x="234" y="63"/>
                    <a:pt x="253" y="62"/>
                  </a:cubicBezTo>
                  <a:cubicBezTo>
                    <a:pt x="271" y="62"/>
                    <a:pt x="288" y="66"/>
                    <a:pt x="304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29" name="Freeform 29"/>
            <p:cNvSpPr>
              <a:spLocks noEditPoints="1"/>
            </p:cNvSpPr>
            <p:nvPr/>
          </p:nvSpPr>
          <p:spPr bwMode="auto">
            <a:xfrm>
              <a:off x="5990000" y="3814956"/>
              <a:ext cx="460978" cy="265001"/>
            </a:xfrm>
            <a:custGeom>
              <a:avLst/>
              <a:gdLst>
                <a:gd name="T0" fmla="*/ 308 w 315"/>
                <a:gd name="T1" fmla="*/ 107 h 181"/>
                <a:gd name="T2" fmla="*/ 277 w 315"/>
                <a:gd name="T3" fmla="*/ 159 h 181"/>
                <a:gd name="T4" fmla="*/ 186 w 315"/>
                <a:gd name="T5" fmla="*/ 177 h 181"/>
                <a:gd name="T6" fmla="*/ 77 w 315"/>
                <a:gd name="T7" fmla="*/ 137 h 181"/>
                <a:gd name="T8" fmla="*/ 6 w 315"/>
                <a:gd name="T9" fmla="*/ 74 h 181"/>
                <a:gd name="T10" fmla="*/ 38 w 315"/>
                <a:gd name="T11" fmla="*/ 22 h 181"/>
                <a:gd name="T12" fmla="*/ 129 w 315"/>
                <a:gd name="T13" fmla="*/ 4 h 181"/>
                <a:gd name="T14" fmla="*/ 238 w 315"/>
                <a:gd name="T15" fmla="*/ 44 h 181"/>
                <a:gd name="T16" fmla="*/ 308 w 315"/>
                <a:gd name="T17" fmla="*/ 107 h 181"/>
                <a:gd name="T18" fmla="*/ 194 w 315"/>
                <a:gd name="T19" fmla="*/ 140 h 181"/>
                <a:gd name="T20" fmla="*/ 237 w 315"/>
                <a:gd name="T21" fmla="*/ 137 h 181"/>
                <a:gd name="T22" fmla="*/ 243 w 315"/>
                <a:gd name="T23" fmla="*/ 111 h 181"/>
                <a:gd name="T24" fmla="*/ 190 w 315"/>
                <a:gd name="T25" fmla="*/ 72 h 181"/>
                <a:gd name="T26" fmla="*/ 121 w 315"/>
                <a:gd name="T27" fmla="*/ 41 h 181"/>
                <a:gd name="T28" fmla="*/ 78 w 315"/>
                <a:gd name="T29" fmla="*/ 44 h 181"/>
                <a:gd name="T30" fmla="*/ 72 w 315"/>
                <a:gd name="T31" fmla="*/ 69 h 181"/>
                <a:gd name="T32" fmla="*/ 126 w 315"/>
                <a:gd name="T33" fmla="*/ 109 h 181"/>
                <a:gd name="T34" fmla="*/ 194 w 315"/>
                <a:gd name="T35" fmla="*/ 14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5" h="181">
                  <a:moveTo>
                    <a:pt x="308" y="107"/>
                  </a:moveTo>
                  <a:cubicBezTo>
                    <a:pt x="315" y="126"/>
                    <a:pt x="304" y="143"/>
                    <a:pt x="277" y="159"/>
                  </a:cubicBezTo>
                  <a:cubicBezTo>
                    <a:pt x="250" y="175"/>
                    <a:pt x="220" y="181"/>
                    <a:pt x="186" y="177"/>
                  </a:cubicBezTo>
                  <a:cubicBezTo>
                    <a:pt x="153" y="173"/>
                    <a:pt x="116" y="160"/>
                    <a:pt x="77" y="137"/>
                  </a:cubicBezTo>
                  <a:cubicBezTo>
                    <a:pt x="36" y="114"/>
                    <a:pt x="13" y="92"/>
                    <a:pt x="6" y="74"/>
                  </a:cubicBezTo>
                  <a:cubicBezTo>
                    <a:pt x="0" y="55"/>
                    <a:pt x="11" y="37"/>
                    <a:pt x="38" y="22"/>
                  </a:cubicBezTo>
                  <a:cubicBezTo>
                    <a:pt x="65" y="6"/>
                    <a:pt x="95" y="0"/>
                    <a:pt x="129" y="4"/>
                  </a:cubicBezTo>
                  <a:cubicBezTo>
                    <a:pt x="163" y="8"/>
                    <a:pt x="199" y="21"/>
                    <a:pt x="238" y="44"/>
                  </a:cubicBezTo>
                  <a:cubicBezTo>
                    <a:pt x="279" y="67"/>
                    <a:pt x="302" y="88"/>
                    <a:pt x="308" y="107"/>
                  </a:cubicBezTo>
                  <a:close/>
                  <a:moveTo>
                    <a:pt x="194" y="140"/>
                  </a:moveTo>
                  <a:cubicBezTo>
                    <a:pt x="211" y="144"/>
                    <a:pt x="226" y="143"/>
                    <a:pt x="237" y="137"/>
                  </a:cubicBezTo>
                  <a:cubicBezTo>
                    <a:pt x="248" y="130"/>
                    <a:pt x="250" y="122"/>
                    <a:pt x="243" y="111"/>
                  </a:cubicBezTo>
                  <a:cubicBezTo>
                    <a:pt x="236" y="101"/>
                    <a:pt x="218" y="88"/>
                    <a:pt x="190" y="72"/>
                  </a:cubicBezTo>
                  <a:cubicBezTo>
                    <a:pt x="161" y="55"/>
                    <a:pt x="138" y="45"/>
                    <a:pt x="121" y="41"/>
                  </a:cubicBezTo>
                  <a:cubicBezTo>
                    <a:pt x="103" y="37"/>
                    <a:pt x="89" y="38"/>
                    <a:pt x="78" y="44"/>
                  </a:cubicBezTo>
                  <a:cubicBezTo>
                    <a:pt x="66" y="51"/>
                    <a:pt x="64" y="59"/>
                    <a:pt x="72" y="69"/>
                  </a:cubicBezTo>
                  <a:cubicBezTo>
                    <a:pt x="79" y="80"/>
                    <a:pt x="97" y="93"/>
                    <a:pt x="126" y="109"/>
                  </a:cubicBezTo>
                  <a:cubicBezTo>
                    <a:pt x="154" y="126"/>
                    <a:pt x="177" y="136"/>
                    <a:pt x="194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977567" y="2821513"/>
            <a:ext cx="754328" cy="436327"/>
            <a:chOff x="6863885" y="2821513"/>
            <a:chExt cx="754328" cy="436327"/>
          </a:xfrm>
        </p:grpSpPr>
        <p:sp>
          <p:nvSpPr>
            <p:cNvPr id="30" name="Freeform 30"/>
            <p:cNvSpPr>
              <a:spLocks noEditPoints="1"/>
            </p:cNvSpPr>
            <p:nvPr/>
          </p:nvSpPr>
          <p:spPr bwMode="auto">
            <a:xfrm>
              <a:off x="7215165" y="2821513"/>
              <a:ext cx="403048" cy="279792"/>
            </a:xfrm>
            <a:custGeom>
              <a:avLst/>
              <a:gdLst>
                <a:gd name="T0" fmla="*/ 228 w 276"/>
                <a:gd name="T1" fmla="*/ 106 h 191"/>
                <a:gd name="T2" fmla="*/ 276 w 276"/>
                <a:gd name="T3" fmla="*/ 134 h 191"/>
                <a:gd name="T4" fmla="*/ 229 w 276"/>
                <a:gd name="T5" fmla="*/ 161 h 191"/>
                <a:gd name="T6" fmla="*/ 181 w 276"/>
                <a:gd name="T7" fmla="*/ 134 h 191"/>
                <a:gd name="T8" fmla="*/ 83 w 276"/>
                <a:gd name="T9" fmla="*/ 191 h 191"/>
                <a:gd name="T10" fmla="*/ 48 w 276"/>
                <a:gd name="T11" fmla="*/ 171 h 191"/>
                <a:gd name="T12" fmla="*/ 0 w 276"/>
                <a:gd name="T13" fmla="*/ 26 h 191"/>
                <a:gd name="T14" fmla="*/ 45 w 276"/>
                <a:gd name="T15" fmla="*/ 0 h 191"/>
                <a:gd name="T16" fmla="*/ 190 w 276"/>
                <a:gd name="T17" fmla="*/ 84 h 191"/>
                <a:gd name="T18" fmla="*/ 218 w 276"/>
                <a:gd name="T19" fmla="*/ 68 h 191"/>
                <a:gd name="T20" fmla="*/ 256 w 276"/>
                <a:gd name="T21" fmla="*/ 90 h 191"/>
                <a:gd name="T22" fmla="*/ 228 w 276"/>
                <a:gd name="T23" fmla="*/ 106 h 191"/>
                <a:gd name="T24" fmla="*/ 87 w 276"/>
                <a:gd name="T25" fmla="*/ 144 h 191"/>
                <a:gd name="T26" fmla="*/ 143 w 276"/>
                <a:gd name="T27" fmla="*/ 112 h 191"/>
                <a:gd name="T28" fmla="*/ 103 w 276"/>
                <a:gd name="T29" fmla="*/ 89 h 191"/>
                <a:gd name="T30" fmla="*/ 76 w 276"/>
                <a:gd name="T31" fmla="*/ 72 h 191"/>
                <a:gd name="T32" fmla="*/ 55 w 276"/>
                <a:gd name="T33" fmla="*/ 59 h 191"/>
                <a:gd name="T34" fmla="*/ 54 w 276"/>
                <a:gd name="T35" fmla="*/ 59 h 191"/>
                <a:gd name="T36" fmla="*/ 65 w 276"/>
                <a:gd name="T37" fmla="*/ 82 h 191"/>
                <a:gd name="T38" fmla="*/ 87 w 276"/>
                <a:gd name="T39" fmla="*/ 14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6" h="191">
                  <a:moveTo>
                    <a:pt x="228" y="106"/>
                  </a:moveTo>
                  <a:cubicBezTo>
                    <a:pt x="276" y="134"/>
                    <a:pt x="276" y="134"/>
                    <a:pt x="276" y="134"/>
                  </a:cubicBezTo>
                  <a:cubicBezTo>
                    <a:pt x="229" y="161"/>
                    <a:pt x="229" y="161"/>
                    <a:pt x="229" y="161"/>
                  </a:cubicBezTo>
                  <a:cubicBezTo>
                    <a:pt x="181" y="134"/>
                    <a:pt x="181" y="134"/>
                    <a:pt x="181" y="134"/>
                  </a:cubicBezTo>
                  <a:cubicBezTo>
                    <a:pt x="83" y="191"/>
                    <a:pt x="83" y="191"/>
                    <a:pt x="83" y="191"/>
                  </a:cubicBezTo>
                  <a:cubicBezTo>
                    <a:pt x="48" y="171"/>
                    <a:pt x="48" y="171"/>
                    <a:pt x="48" y="17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190" y="84"/>
                    <a:pt x="190" y="84"/>
                    <a:pt x="190" y="84"/>
                  </a:cubicBezTo>
                  <a:cubicBezTo>
                    <a:pt x="218" y="68"/>
                    <a:pt x="218" y="68"/>
                    <a:pt x="218" y="68"/>
                  </a:cubicBezTo>
                  <a:cubicBezTo>
                    <a:pt x="256" y="90"/>
                    <a:pt x="256" y="90"/>
                    <a:pt x="256" y="90"/>
                  </a:cubicBezTo>
                  <a:lnTo>
                    <a:pt x="228" y="106"/>
                  </a:lnTo>
                  <a:close/>
                  <a:moveTo>
                    <a:pt x="87" y="144"/>
                  </a:moveTo>
                  <a:cubicBezTo>
                    <a:pt x="143" y="112"/>
                    <a:pt x="143" y="112"/>
                    <a:pt x="143" y="112"/>
                  </a:cubicBezTo>
                  <a:cubicBezTo>
                    <a:pt x="103" y="89"/>
                    <a:pt x="103" y="89"/>
                    <a:pt x="103" y="89"/>
                  </a:cubicBezTo>
                  <a:cubicBezTo>
                    <a:pt x="97" y="85"/>
                    <a:pt x="88" y="80"/>
                    <a:pt x="76" y="72"/>
                  </a:cubicBezTo>
                  <a:cubicBezTo>
                    <a:pt x="64" y="65"/>
                    <a:pt x="57" y="60"/>
                    <a:pt x="55" y="59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9" y="67"/>
                    <a:pt x="63" y="74"/>
                    <a:pt x="65" y="82"/>
                  </a:cubicBezTo>
                  <a:cubicBezTo>
                    <a:pt x="87" y="144"/>
                    <a:pt x="87" y="144"/>
                    <a:pt x="87" y="1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6863885" y="2995304"/>
              <a:ext cx="459745" cy="262536"/>
            </a:xfrm>
            <a:custGeom>
              <a:avLst/>
              <a:gdLst>
                <a:gd name="T0" fmla="*/ 308 w 314"/>
                <a:gd name="T1" fmla="*/ 107 h 180"/>
                <a:gd name="T2" fmla="*/ 276 w 314"/>
                <a:gd name="T3" fmla="*/ 159 h 180"/>
                <a:gd name="T4" fmla="*/ 186 w 314"/>
                <a:gd name="T5" fmla="*/ 177 h 180"/>
                <a:gd name="T6" fmla="*/ 77 w 314"/>
                <a:gd name="T7" fmla="*/ 137 h 180"/>
                <a:gd name="T8" fmla="*/ 6 w 314"/>
                <a:gd name="T9" fmla="*/ 73 h 180"/>
                <a:gd name="T10" fmla="*/ 37 w 314"/>
                <a:gd name="T11" fmla="*/ 21 h 180"/>
                <a:gd name="T12" fmla="*/ 128 w 314"/>
                <a:gd name="T13" fmla="*/ 4 h 180"/>
                <a:gd name="T14" fmla="*/ 238 w 314"/>
                <a:gd name="T15" fmla="*/ 43 h 180"/>
                <a:gd name="T16" fmla="*/ 308 w 314"/>
                <a:gd name="T17" fmla="*/ 107 h 180"/>
                <a:gd name="T18" fmla="*/ 194 w 314"/>
                <a:gd name="T19" fmla="*/ 140 h 180"/>
                <a:gd name="T20" fmla="*/ 237 w 314"/>
                <a:gd name="T21" fmla="*/ 136 h 180"/>
                <a:gd name="T22" fmla="*/ 242 w 314"/>
                <a:gd name="T23" fmla="*/ 111 h 180"/>
                <a:gd name="T24" fmla="*/ 189 w 314"/>
                <a:gd name="T25" fmla="*/ 72 h 180"/>
                <a:gd name="T26" fmla="*/ 120 w 314"/>
                <a:gd name="T27" fmla="*/ 41 h 180"/>
                <a:gd name="T28" fmla="*/ 77 w 314"/>
                <a:gd name="T29" fmla="*/ 44 h 180"/>
                <a:gd name="T30" fmla="*/ 71 w 314"/>
                <a:gd name="T31" fmla="*/ 69 h 180"/>
                <a:gd name="T32" fmla="*/ 125 w 314"/>
                <a:gd name="T33" fmla="*/ 109 h 180"/>
                <a:gd name="T34" fmla="*/ 194 w 314"/>
                <a:gd name="T35" fmla="*/ 14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4" h="180">
                  <a:moveTo>
                    <a:pt x="308" y="107"/>
                  </a:moveTo>
                  <a:cubicBezTo>
                    <a:pt x="314" y="126"/>
                    <a:pt x="303" y="143"/>
                    <a:pt x="276" y="159"/>
                  </a:cubicBezTo>
                  <a:cubicBezTo>
                    <a:pt x="249" y="174"/>
                    <a:pt x="219" y="180"/>
                    <a:pt x="186" y="177"/>
                  </a:cubicBezTo>
                  <a:cubicBezTo>
                    <a:pt x="152" y="173"/>
                    <a:pt x="116" y="160"/>
                    <a:pt x="77" y="137"/>
                  </a:cubicBezTo>
                  <a:cubicBezTo>
                    <a:pt x="36" y="113"/>
                    <a:pt x="12" y="92"/>
                    <a:pt x="6" y="73"/>
                  </a:cubicBezTo>
                  <a:cubicBezTo>
                    <a:pt x="0" y="54"/>
                    <a:pt x="10" y="37"/>
                    <a:pt x="37" y="21"/>
                  </a:cubicBezTo>
                  <a:cubicBezTo>
                    <a:pt x="64" y="6"/>
                    <a:pt x="94" y="0"/>
                    <a:pt x="128" y="4"/>
                  </a:cubicBezTo>
                  <a:cubicBezTo>
                    <a:pt x="162" y="8"/>
                    <a:pt x="199" y="21"/>
                    <a:pt x="238" y="43"/>
                  </a:cubicBezTo>
                  <a:cubicBezTo>
                    <a:pt x="278" y="67"/>
                    <a:pt x="301" y="88"/>
                    <a:pt x="308" y="107"/>
                  </a:cubicBezTo>
                  <a:close/>
                  <a:moveTo>
                    <a:pt x="194" y="140"/>
                  </a:moveTo>
                  <a:cubicBezTo>
                    <a:pt x="211" y="144"/>
                    <a:pt x="225" y="143"/>
                    <a:pt x="237" y="136"/>
                  </a:cubicBezTo>
                  <a:cubicBezTo>
                    <a:pt x="248" y="130"/>
                    <a:pt x="250" y="121"/>
                    <a:pt x="242" y="111"/>
                  </a:cubicBezTo>
                  <a:cubicBezTo>
                    <a:pt x="235" y="101"/>
                    <a:pt x="217" y="88"/>
                    <a:pt x="189" y="72"/>
                  </a:cubicBezTo>
                  <a:cubicBezTo>
                    <a:pt x="161" y="55"/>
                    <a:pt x="138" y="45"/>
                    <a:pt x="120" y="41"/>
                  </a:cubicBezTo>
                  <a:cubicBezTo>
                    <a:pt x="103" y="36"/>
                    <a:pt x="88" y="38"/>
                    <a:pt x="77" y="44"/>
                  </a:cubicBezTo>
                  <a:cubicBezTo>
                    <a:pt x="66" y="51"/>
                    <a:pt x="64" y="59"/>
                    <a:pt x="71" y="69"/>
                  </a:cubicBezTo>
                  <a:cubicBezTo>
                    <a:pt x="79" y="79"/>
                    <a:pt x="97" y="92"/>
                    <a:pt x="125" y="109"/>
                  </a:cubicBezTo>
                  <a:cubicBezTo>
                    <a:pt x="153" y="125"/>
                    <a:pt x="176" y="136"/>
                    <a:pt x="194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41" name="Inhaltsplatzhalter 4"/>
          <p:cNvSpPr txBox="1"/>
          <p:nvPr/>
        </p:nvSpPr>
        <p:spPr>
          <a:xfrm>
            <a:off x="4054710" y="2398891"/>
            <a:ext cx="2612784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调整项目结构、扩展功能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42" name="Inhaltsplatzhalter 4"/>
          <p:cNvSpPr txBox="1"/>
          <p:nvPr/>
        </p:nvSpPr>
        <p:spPr>
          <a:xfrm>
            <a:off x="3014962" y="3239815"/>
            <a:ext cx="2612784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前后端对接，完成基本功能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43" name="Inhaltsplatzhalter 4"/>
          <p:cNvSpPr txBox="1"/>
          <p:nvPr/>
        </p:nvSpPr>
        <p:spPr>
          <a:xfrm>
            <a:off x="2883368" y="4004916"/>
            <a:ext cx="2612784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前端后端协同开发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44" name="Inhaltsplatzhalter 4"/>
          <p:cNvSpPr txBox="1"/>
          <p:nvPr/>
        </p:nvSpPr>
        <p:spPr>
          <a:xfrm>
            <a:off x="1317414" y="4857024"/>
            <a:ext cx="2612784" cy="4154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阅读文档、搭建数据库与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API</a:t>
            </a:r>
            <a:b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</a:b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84" name="TextBox 13_1_1">
            <a:extLst>
              <a:ext uri="{FF2B5EF4-FFF2-40B4-BE49-F238E27FC236}">
                <a16:creationId xmlns:a16="http://schemas.microsoft.com/office/drawing/2014/main" id="{20FC79DE-69DC-4963-859C-62B856DDFE57}"/>
              </a:ext>
            </a:extLst>
          </p:cNvPr>
          <p:cNvSpPr txBox="1"/>
          <p:nvPr/>
        </p:nvSpPr>
        <p:spPr>
          <a:xfrm>
            <a:off x="3784588" y="295654"/>
            <a:ext cx="4622824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434">
              <a:lnSpc>
                <a:spcPct val="150000"/>
              </a:lnSpc>
            </a:pPr>
            <a:r>
              <a:rPr lang="zh-CN" altLang="en-US" sz="2347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项目完成思路</a:t>
            </a:r>
            <a:endParaRPr lang="en-US" sz="2347" b="1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1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1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836478" y="3416106"/>
            <a:ext cx="2319011" cy="1794521"/>
          </a:xfrm>
          <a:custGeom>
            <a:avLst/>
            <a:gdLst>
              <a:gd name="T0" fmla="*/ 714 w 714"/>
              <a:gd name="T1" fmla="*/ 395 h 552"/>
              <a:gd name="T2" fmla="*/ 526 w 714"/>
              <a:gd name="T3" fmla="*/ 301 h 552"/>
              <a:gd name="T4" fmla="*/ 373 w 714"/>
              <a:gd name="T5" fmla="*/ 51 h 552"/>
              <a:gd name="T6" fmla="*/ 51 w 714"/>
              <a:gd name="T7" fmla="*/ 188 h 552"/>
              <a:gd name="T8" fmla="*/ 187 w 714"/>
              <a:gd name="T9" fmla="*/ 509 h 552"/>
              <a:gd name="T10" fmla="*/ 477 w 714"/>
              <a:gd name="T11" fmla="*/ 429 h 552"/>
              <a:gd name="T12" fmla="*/ 673 w 714"/>
              <a:gd name="T13" fmla="*/ 495 h 552"/>
              <a:gd name="T14" fmla="*/ 714 w 714"/>
              <a:gd name="T15" fmla="*/ 395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4" h="552">
                <a:moveTo>
                  <a:pt x="714" y="395"/>
                </a:moveTo>
                <a:cubicBezTo>
                  <a:pt x="645" y="440"/>
                  <a:pt x="526" y="383"/>
                  <a:pt x="526" y="301"/>
                </a:cubicBezTo>
                <a:cubicBezTo>
                  <a:pt x="535" y="196"/>
                  <a:pt x="475" y="93"/>
                  <a:pt x="373" y="51"/>
                </a:cubicBezTo>
                <a:cubicBezTo>
                  <a:pt x="246" y="0"/>
                  <a:pt x="102" y="61"/>
                  <a:pt x="51" y="188"/>
                </a:cubicBezTo>
                <a:cubicBezTo>
                  <a:pt x="0" y="314"/>
                  <a:pt x="61" y="458"/>
                  <a:pt x="187" y="509"/>
                </a:cubicBezTo>
                <a:cubicBezTo>
                  <a:pt x="293" y="552"/>
                  <a:pt x="412" y="516"/>
                  <a:pt x="477" y="429"/>
                </a:cubicBezTo>
                <a:cubicBezTo>
                  <a:pt x="535" y="376"/>
                  <a:pt x="654" y="418"/>
                  <a:pt x="673" y="495"/>
                </a:cubicBezTo>
                <a:cubicBezTo>
                  <a:pt x="682" y="459"/>
                  <a:pt x="696" y="426"/>
                  <a:pt x="714" y="3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4175161" y="2044471"/>
            <a:ext cx="1790403" cy="2287431"/>
          </a:xfrm>
          <a:custGeom>
            <a:avLst/>
            <a:gdLst>
              <a:gd name="T0" fmla="*/ 509 w 551"/>
              <a:gd name="T1" fmla="*/ 666 h 704"/>
              <a:gd name="T2" fmla="*/ 443 w 551"/>
              <a:gd name="T3" fmla="*/ 467 h 704"/>
              <a:gd name="T4" fmla="*/ 507 w 551"/>
              <a:gd name="T5" fmla="*/ 182 h 704"/>
              <a:gd name="T6" fmla="*/ 181 w 551"/>
              <a:gd name="T7" fmla="*/ 56 h 704"/>
              <a:gd name="T8" fmla="*/ 55 w 551"/>
              <a:gd name="T9" fmla="*/ 381 h 704"/>
              <a:gd name="T10" fmla="*/ 319 w 551"/>
              <a:gd name="T11" fmla="*/ 525 h 704"/>
              <a:gd name="T12" fmla="*/ 416 w 551"/>
              <a:gd name="T13" fmla="*/ 704 h 704"/>
              <a:gd name="T14" fmla="*/ 509 w 551"/>
              <a:gd name="T15" fmla="*/ 666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1" h="704">
                <a:moveTo>
                  <a:pt x="509" y="666"/>
                </a:moveTo>
                <a:cubicBezTo>
                  <a:pt x="430" y="646"/>
                  <a:pt x="387" y="526"/>
                  <a:pt x="443" y="467"/>
                </a:cubicBezTo>
                <a:cubicBezTo>
                  <a:pt x="522" y="398"/>
                  <a:pt x="551" y="283"/>
                  <a:pt x="507" y="182"/>
                </a:cubicBezTo>
                <a:cubicBezTo>
                  <a:pt x="452" y="57"/>
                  <a:pt x="306" y="0"/>
                  <a:pt x="181" y="56"/>
                </a:cubicBezTo>
                <a:cubicBezTo>
                  <a:pt x="56" y="111"/>
                  <a:pt x="0" y="256"/>
                  <a:pt x="55" y="381"/>
                </a:cubicBezTo>
                <a:cubicBezTo>
                  <a:pt x="101" y="486"/>
                  <a:pt x="211" y="542"/>
                  <a:pt x="319" y="525"/>
                </a:cubicBezTo>
                <a:cubicBezTo>
                  <a:pt x="395" y="528"/>
                  <a:pt x="450" y="635"/>
                  <a:pt x="416" y="704"/>
                </a:cubicBezTo>
                <a:cubicBezTo>
                  <a:pt x="445" y="687"/>
                  <a:pt x="476" y="674"/>
                  <a:pt x="509" y="6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7014543" y="3406495"/>
            <a:ext cx="2340979" cy="1793148"/>
          </a:xfrm>
          <a:custGeom>
            <a:avLst/>
            <a:gdLst>
              <a:gd name="T0" fmla="*/ 0 w 721"/>
              <a:gd name="T1" fmla="*/ 391 h 552"/>
              <a:gd name="T2" fmla="*/ 195 w 721"/>
              <a:gd name="T3" fmla="*/ 301 h 552"/>
              <a:gd name="T4" fmla="*/ 349 w 721"/>
              <a:gd name="T5" fmla="*/ 51 h 552"/>
              <a:gd name="T6" fmla="*/ 670 w 721"/>
              <a:gd name="T7" fmla="*/ 187 h 552"/>
              <a:gd name="T8" fmla="*/ 534 w 721"/>
              <a:gd name="T9" fmla="*/ 509 h 552"/>
              <a:gd name="T10" fmla="*/ 244 w 721"/>
              <a:gd name="T11" fmla="*/ 428 h 552"/>
              <a:gd name="T12" fmla="*/ 47 w 721"/>
              <a:gd name="T13" fmla="*/ 500 h 552"/>
              <a:gd name="T14" fmla="*/ 0 w 721"/>
              <a:gd name="T15" fmla="*/ 391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1" h="552">
                <a:moveTo>
                  <a:pt x="0" y="391"/>
                </a:moveTo>
                <a:cubicBezTo>
                  <a:pt x="69" y="443"/>
                  <a:pt x="195" y="386"/>
                  <a:pt x="195" y="301"/>
                </a:cubicBezTo>
                <a:cubicBezTo>
                  <a:pt x="187" y="196"/>
                  <a:pt x="246" y="93"/>
                  <a:pt x="349" y="51"/>
                </a:cubicBezTo>
                <a:cubicBezTo>
                  <a:pt x="475" y="0"/>
                  <a:pt x="619" y="61"/>
                  <a:pt x="670" y="187"/>
                </a:cubicBezTo>
                <a:cubicBezTo>
                  <a:pt x="721" y="314"/>
                  <a:pt x="660" y="458"/>
                  <a:pt x="534" y="509"/>
                </a:cubicBezTo>
                <a:cubicBezTo>
                  <a:pt x="428" y="552"/>
                  <a:pt x="310" y="516"/>
                  <a:pt x="244" y="428"/>
                </a:cubicBezTo>
                <a:cubicBezTo>
                  <a:pt x="185" y="375"/>
                  <a:pt x="63" y="419"/>
                  <a:pt x="47" y="500"/>
                </a:cubicBezTo>
                <a:cubicBezTo>
                  <a:pt x="38" y="460"/>
                  <a:pt x="22" y="424"/>
                  <a:pt x="0" y="3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8" name="Freeform 8"/>
          <p:cNvSpPr/>
          <p:nvPr/>
        </p:nvSpPr>
        <p:spPr bwMode="auto">
          <a:xfrm>
            <a:off x="6227808" y="2034860"/>
            <a:ext cx="1790403" cy="2308026"/>
          </a:xfrm>
          <a:custGeom>
            <a:avLst/>
            <a:gdLst>
              <a:gd name="T0" fmla="*/ 34 w 551"/>
              <a:gd name="T1" fmla="*/ 667 h 710"/>
              <a:gd name="T2" fmla="*/ 108 w 551"/>
              <a:gd name="T3" fmla="*/ 467 h 710"/>
              <a:gd name="T4" fmla="*/ 45 w 551"/>
              <a:gd name="T5" fmla="*/ 181 h 710"/>
              <a:gd name="T6" fmla="*/ 370 w 551"/>
              <a:gd name="T7" fmla="*/ 55 h 710"/>
              <a:gd name="T8" fmla="*/ 496 w 551"/>
              <a:gd name="T9" fmla="*/ 381 h 710"/>
              <a:gd name="T10" fmla="*/ 232 w 551"/>
              <a:gd name="T11" fmla="*/ 525 h 710"/>
              <a:gd name="T12" fmla="*/ 139 w 551"/>
              <a:gd name="T13" fmla="*/ 710 h 710"/>
              <a:gd name="T14" fmla="*/ 34 w 551"/>
              <a:gd name="T15" fmla="*/ 667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1" h="710">
                <a:moveTo>
                  <a:pt x="34" y="667"/>
                </a:moveTo>
                <a:cubicBezTo>
                  <a:pt x="118" y="654"/>
                  <a:pt x="167" y="528"/>
                  <a:pt x="108" y="467"/>
                </a:cubicBezTo>
                <a:cubicBezTo>
                  <a:pt x="29" y="398"/>
                  <a:pt x="0" y="283"/>
                  <a:pt x="45" y="181"/>
                </a:cubicBezTo>
                <a:cubicBezTo>
                  <a:pt x="100" y="57"/>
                  <a:pt x="246" y="0"/>
                  <a:pt x="370" y="55"/>
                </a:cubicBezTo>
                <a:cubicBezTo>
                  <a:pt x="495" y="110"/>
                  <a:pt x="551" y="256"/>
                  <a:pt x="496" y="381"/>
                </a:cubicBezTo>
                <a:cubicBezTo>
                  <a:pt x="450" y="485"/>
                  <a:pt x="340" y="542"/>
                  <a:pt x="232" y="525"/>
                </a:cubicBezTo>
                <a:cubicBezTo>
                  <a:pt x="154" y="528"/>
                  <a:pt x="98" y="641"/>
                  <a:pt x="139" y="710"/>
                </a:cubicBezTo>
                <a:cubicBezTo>
                  <a:pt x="107" y="690"/>
                  <a:pt x="71" y="676"/>
                  <a:pt x="34" y="66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997593" y="4176752"/>
            <a:ext cx="2195441" cy="2196812"/>
            <a:chOff x="4997593" y="4176752"/>
            <a:chExt cx="2195441" cy="2196812"/>
          </a:xfrm>
        </p:grpSpPr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4997593" y="4176752"/>
              <a:ext cx="2195441" cy="21968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133521" y="4312680"/>
              <a:ext cx="1919466" cy="1924957"/>
              <a:chOff x="5133521" y="4312680"/>
              <a:chExt cx="1919466" cy="1924957"/>
            </a:xfrm>
          </p:grpSpPr>
          <p:sp>
            <p:nvSpPr>
              <p:cNvPr id="10" name="Freeform 10"/>
              <p:cNvSpPr/>
              <p:nvPr/>
            </p:nvSpPr>
            <p:spPr bwMode="auto">
              <a:xfrm>
                <a:off x="5133521" y="5336944"/>
                <a:ext cx="418768" cy="558815"/>
              </a:xfrm>
              <a:custGeom>
                <a:avLst/>
                <a:gdLst>
                  <a:gd name="T0" fmla="*/ 69 w 129"/>
                  <a:gd name="T1" fmla="*/ 172 h 172"/>
                  <a:gd name="T2" fmla="*/ 0 w 129"/>
                  <a:gd name="T3" fmla="*/ 7 h 172"/>
                  <a:gd name="T4" fmla="*/ 79 w 129"/>
                  <a:gd name="T5" fmla="*/ 0 h 172"/>
                  <a:gd name="T6" fmla="*/ 129 w 129"/>
                  <a:gd name="T7" fmla="*/ 121 h 172"/>
                  <a:gd name="T8" fmla="*/ 69 w 129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" h="172">
                    <a:moveTo>
                      <a:pt x="69" y="172"/>
                    </a:moveTo>
                    <a:cubicBezTo>
                      <a:pt x="30" y="126"/>
                      <a:pt x="6" y="67"/>
                      <a:pt x="0" y="7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83" y="45"/>
                      <a:pt x="100" y="87"/>
                      <a:pt x="129" y="121"/>
                    </a:cubicBezTo>
                    <a:cubicBezTo>
                      <a:pt x="69" y="172"/>
                      <a:pt x="69" y="172"/>
                      <a:pt x="69" y="17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11" name="Freeform 11"/>
              <p:cNvSpPr/>
              <p:nvPr/>
            </p:nvSpPr>
            <p:spPr bwMode="auto">
              <a:xfrm>
                <a:off x="5478146" y="5821615"/>
                <a:ext cx="554695" cy="416022"/>
              </a:xfrm>
              <a:custGeom>
                <a:avLst/>
                <a:gdLst>
                  <a:gd name="T0" fmla="*/ 164 w 171"/>
                  <a:gd name="T1" fmla="*/ 128 h 128"/>
                  <a:gd name="T2" fmla="*/ 0 w 171"/>
                  <a:gd name="T3" fmla="*/ 60 h 128"/>
                  <a:gd name="T4" fmla="*/ 51 w 171"/>
                  <a:gd name="T5" fmla="*/ 0 h 128"/>
                  <a:gd name="T6" fmla="*/ 171 w 171"/>
                  <a:gd name="T7" fmla="*/ 49 h 128"/>
                  <a:gd name="T8" fmla="*/ 164 w 171"/>
                  <a:gd name="T9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128">
                    <a:moveTo>
                      <a:pt x="164" y="128"/>
                    </a:moveTo>
                    <a:cubicBezTo>
                      <a:pt x="104" y="123"/>
                      <a:pt x="47" y="99"/>
                      <a:pt x="0" y="6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85" y="28"/>
                      <a:pt x="127" y="46"/>
                      <a:pt x="171" y="49"/>
                    </a:cubicBezTo>
                    <a:cubicBezTo>
                      <a:pt x="164" y="128"/>
                      <a:pt x="164" y="128"/>
                      <a:pt x="164" y="1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12" name="Freeform 12"/>
              <p:cNvSpPr/>
              <p:nvPr/>
            </p:nvSpPr>
            <p:spPr bwMode="auto">
              <a:xfrm>
                <a:off x="5133521" y="4654558"/>
                <a:ext cx="418768" cy="558815"/>
              </a:xfrm>
              <a:custGeom>
                <a:avLst/>
                <a:gdLst>
                  <a:gd name="T0" fmla="*/ 129 w 129"/>
                  <a:gd name="T1" fmla="*/ 51 h 172"/>
                  <a:gd name="T2" fmla="*/ 79 w 129"/>
                  <a:gd name="T3" fmla="*/ 172 h 172"/>
                  <a:gd name="T4" fmla="*/ 0 w 129"/>
                  <a:gd name="T5" fmla="*/ 165 h 172"/>
                  <a:gd name="T6" fmla="*/ 69 w 129"/>
                  <a:gd name="T7" fmla="*/ 0 h 172"/>
                  <a:gd name="T8" fmla="*/ 129 w 129"/>
                  <a:gd name="T9" fmla="*/ 51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" h="172">
                    <a:moveTo>
                      <a:pt x="129" y="51"/>
                    </a:moveTo>
                    <a:cubicBezTo>
                      <a:pt x="100" y="86"/>
                      <a:pt x="83" y="127"/>
                      <a:pt x="79" y="172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6" y="105"/>
                      <a:pt x="30" y="47"/>
                      <a:pt x="69" y="0"/>
                    </a:cubicBezTo>
                    <a:cubicBezTo>
                      <a:pt x="129" y="51"/>
                      <a:pt x="129" y="51"/>
                      <a:pt x="129" y="5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13" name="Freeform 13"/>
              <p:cNvSpPr/>
              <p:nvPr/>
            </p:nvSpPr>
            <p:spPr bwMode="auto">
              <a:xfrm>
                <a:off x="5478146" y="4312680"/>
                <a:ext cx="554695" cy="416022"/>
              </a:xfrm>
              <a:custGeom>
                <a:avLst/>
                <a:gdLst>
                  <a:gd name="T0" fmla="*/ 171 w 171"/>
                  <a:gd name="T1" fmla="*/ 79 h 128"/>
                  <a:gd name="T2" fmla="*/ 51 w 171"/>
                  <a:gd name="T3" fmla="*/ 128 h 128"/>
                  <a:gd name="T4" fmla="*/ 0 w 171"/>
                  <a:gd name="T5" fmla="*/ 68 h 128"/>
                  <a:gd name="T6" fmla="*/ 164 w 171"/>
                  <a:gd name="T7" fmla="*/ 0 h 128"/>
                  <a:gd name="T8" fmla="*/ 171 w 171"/>
                  <a:gd name="T9" fmla="*/ 7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128">
                    <a:moveTo>
                      <a:pt x="171" y="79"/>
                    </a:moveTo>
                    <a:cubicBezTo>
                      <a:pt x="127" y="83"/>
                      <a:pt x="85" y="100"/>
                      <a:pt x="51" y="12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47" y="29"/>
                      <a:pt x="104" y="6"/>
                      <a:pt x="164" y="0"/>
                    </a:cubicBezTo>
                    <a:cubicBezTo>
                      <a:pt x="171" y="79"/>
                      <a:pt x="171" y="79"/>
                      <a:pt x="171" y="7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14" name="Freeform 14"/>
              <p:cNvSpPr/>
              <p:nvPr/>
            </p:nvSpPr>
            <p:spPr bwMode="auto">
              <a:xfrm>
                <a:off x="6636965" y="5336944"/>
                <a:ext cx="416022" cy="558815"/>
              </a:xfrm>
              <a:custGeom>
                <a:avLst/>
                <a:gdLst>
                  <a:gd name="T0" fmla="*/ 0 w 128"/>
                  <a:gd name="T1" fmla="*/ 121 h 172"/>
                  <a:gd name="T2" fmla="*/ 50 w 128"/>
                  <a:gd name="T3" fmla="*/ 0 h 172"/>
                  <a:gd name="T4" fmla="*/ 128 w 128"/>
                  <a:gd name="T5" fmla="*/ 7 h 172"/>
                  <a:gd name="T6" fmla="*/ 60 w 128"/>
                  <a:gd name="T7" fmla="*/ 172 h 172"/>
                  <a:gd name="T8" fmla="*/ 0 w 128"/>
                  <a:gd name="T9" fmla="*/ 121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172">
                    <a:moveTo>
                      <a:pt x="0" y="121"/>
                    </a:moveTo>
                    <a:cubicBezTo>
                      <a:pt x="28" y="87"/>
                      <a:pt x="46" y="45"/>
                      <a:pt x="50" y="0"/>
                    </a:cubicBezTo>
                    <a:cubicBezTo>
                      <a:pt x="128" y="7"/>
                      <a:pt x="128" y="7"/>
                      <a:pt x="128" y="7"/>
                    </a:cubicBezTo>
                    <a:cubicBezTo>
                      <a:pt x="123" y="67"/>
                      <a:pt x="99" y="126"/>
                      <a:pt x="60" y="172"/>
                    </a:cubicBezTo>
                    <a:cubicBezTo>
                      <a:pt x="0" y="121"/>
                      <a:pt x="0" y="121"/>
                      <a:pt x="0" y="12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15" name="Freeform 15"/>
              <p:cNvSpPr/>
              <p:nvPr/>
            </p:nvSpPr>
            <p:spPr bwMode="auto">
              <a:xfrm>
                <a:off x="6156412" y="5821615"/>
                <a:ext cx="551949" cy="416022"/>
              </a:xfrm>
              <a:custGeom>
                <a:avLst/>
                <a:gdLst>
                  <a:gd name="T0" fmla="*/ 0 w 170"/>
                  <a:gd name="T1" fmla="*/ 49 h 128"/>
                  <a:gd name="T2" fmla="*/ 120 w 170"/>
                  <a:gd name="T3" fmla="*/ 0 h 128"/>
                  <a:gd name="T4" fmla="*/ 170 w 170"/>
                  <a:gd name="T5" fmla="*/ 60 h 128"/>
                  <a:gd name="T6" fmla="*/ 7 w 170"/>
                  <a:gd name="T7" fmla="*/ 128 h 128"/>
                  <a:gd name="T8" fmla="*/ 0 w 170"/>
                  <a:gd name="T9" fmla="*/ 4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128">
                    <a:moveTo>
                      <a:pt x="0" y="49"/>
                    </a:moveTo>
                    <a:cubicBezTo>
                      <a:pt x="44" y="46"/>
                      <a:pt x="86" y="28"/>
                      <a:pt x="120" y="0"/>
                    </a:cubicBezTo>
                    <a:cubicBezTo>
                      <a:pt x="170" y="60"/>
                      <a:pt x="170" y="60"/>
                      <a:pt x="170" y="60"/>
                    </a:cubicBezTo>
                    <a:cubicBezTo>
                      <a:pt x="124" y="99"/>
                      <a:pt x="67" y="123"/>
                      <a:pt x="7" y="128"/>
                    </a:cubicBezTo>
                    <a:cubicBezTo>
                      <a:pt x="0" y="49"/>
                      <a:pt x="0" y="49"/>
                      <a:pt x="0" y="4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16" name="Freeform 16"/>
              <p:cNvSpPr/>
              <p:nvPr/>
            </p:nvSpPr>
            <p:spPr bwMode="auto">
              <a:xfrm>
                <a:off x="6636965" y="4654558"/>
                <a:ext cx="416022" cy="558815"/>
              </a:xfrm>
              <a:custGeom>
                <a:avLst/>
                <a:gdLst>
                  <a:gd name="T0" fmla="*/ 60 w 128"/>
                  <a:gd name="T1" fmla="*/ 0 h 172"/>
                  <a:gd name="T2" fmla="*/ 128 w 128"/>
                  <a:gd name="T3" fmla="*/ 165 h 172"/>
                  <a:gd name="T4" fmla="*/ 50 w 128"/>
                  <a:gd name="T5" fmla="*/ 172 h 172"/>
                  <a:gd name="T6" fmla="*/ 0 w 128"/>
                  <a:gd name="T7" fmla="*/ 51 h 172"/>
                  <a:gd name="T8" fmla="*/ 60 w 128"/>
                  <a:gd name="T9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172">
                    <a:moveTo>
                      <a:pt x="60" y="0"/>
                    </a:moveTo>
                    <a:cubicBezTo>
                      <a:pt x="99" y="47"/>
                      <a:pt x="123" y="105"/>
                      <a:pt x="128" y="165"/>
                    </a:cubicBezTo>
                    <a:cubicBezTo>
                      <a:pt x="50" y="172"/>
                      <a:pt x="50" y="172"/>
                      <a:pt x="50" y="172"/>
                    </a:cubicBezTo>
                    <a:cubicBezTo>
                      <a:pt x="46" y="127"/>
                      <a:pt x="28" y="86"/>
                      <a:pt x="0" y="51"/>
                    </a:cubicBezTo>
                    <a:cubicBezTo>
                      <a:pt x="60" y="0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17" name="Freeform 17"/>
              <p:cNvSpPr/>
              <p:nvPr/>
            </p:nvSpPr>
            <p:spPr bwMode="auto">
              <a:xfrm>
                <a:off x="6156412" y="4312680"/>
                <a:ext cx="551949" cy="416022"/>
              </a:xfrm>
              <a:custGeom>
                <a:avLst/>
                <a:gdLst>
                  <a:gd name="T0" fmla="*/ 7 w 170"/>
                  <a:gd name="T1" fmla="*/ 0 h 128"/>
                  <a:gd name="T2" fmla="*/ 170 w 170"/>
                  <a:gd name="T3" fmla="*/ 68 h 128"/>
                  <a:gd name="T4" fmla="*/ 120 w 170"/>
                  <a:gd name="T5" fmla="*/ 128 h 128"/>
                  <a:gd name="T6" fmla="*/ 0 w 170"/>
                  <a:gd name="T7" fmla="*/ 79 h 128"/>
                  <a:gd name="T8" fmla="*/ 7 w 170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128">
                    <a:moveTo>
                      <a:pt x="7" y="0"/>
                    </a:moveTo>
                    <a:cubicBezTo>
                      <a:pt x="67" y="6"/>
                      <a:pt x="124" y="29"/>
                      <a:pt x="170" y="68"/>
                    </a:cubicBezTo>
                    <a:cubicBezTo>
                      <a:pt x="120" y="128"/>
                      <a:pt x="120" y="128"/>
                      <a:pt x="120" y="128"/>
                    </a:cubicBezTo>
                    <a:cubicBezTo>
                      <a:pt x="86" y="100"/>
                      <a:pt x="44" y="83"/>
                      <a:pt x="0" y="79"/>
                    </a:cubicBezTo>
                    <a:cubicBezTo>
                      <a:pt x="7" y="0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</p:grpSp>
      </p:grpSp>
      <p:sp>
        <p:nvSpPr>
          <p:cNvPr id="18" name="Inhaltsplatzhalter 4"/>
          <p:cNvSpPr txBox="1"/>
          <p:nvPr/>
        </p:nvSpPr>
        <p:spPr>
          <a:xfrm>
            <a:off x="8063783" y="2267350"/>
            <a:ext cx="3239259" cy="600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Equipment</a:t>
            </a:r>
            <a:b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</a:br>
            <a:b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</a:br>
            <a:r>
              <a: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维护设备的信息、租借状态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9" name="Inhaltsplatzhalter 4"/>
          <p:cNvSpPr txBox="1"/>
          <p:nvPr/>
        </p:nvSpPr>
        <p:spPr>
          <a:xfrm>
            <a:off x="1351836" y="5437955"/>
            <a:ext cx="3239259" cy="600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User</a:t>
            </a:r>
            <a:b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</a:br>
            <a:b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</a:br>
            <a:r>
              <a: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维护用户的个人信息、权限等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0" name="Inhaltsplatzhalter 4"/>
          <p:cNvSpPr txBox="1"/>
          <p:nvPr/>
        </p:nvSpPr>
        <p:spPr>
          <a:xfrm>
            <a:off x="735507" y="2266485"/>
            <a:ext cx="3239259" cy="600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Rent</a:t>
            </a:r>
            <a:b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</a:br>
            <a:b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</a:br>
            <a:r>
              <a: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维护租借状态等信息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1" name="Inhaltsplatzhalter 4"/>
          <p:cNvSpPr txBox="1"/>
          <p:nvPr/>
        </p:nvSpPr>
        <p:spPr>
          <a:xfrm>
            <a:off x="7599532" y="5437955"/>
            <a:ext cx="3239259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Authority-Request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、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Rent-Request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、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Sale-Request</a:t>
            </a:r>
            <a:b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</a:br>
            <a:b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</a:br>
            <a:r>
              <a: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维护用户成为租赁者的申请、用户租借机器的申请、租借机器上架的申请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743928" y="2531816"/>
            <a:ext cx="672742" cy="753035"/>
            <a:chOff x="3471863" y="1916113"/>
            <a:chExt cx="492125" cy="550863"/>
          </a:xfrm>
          <a:solidFill>
            <a:schemeClr val="bg1"/>
          </a:solidFill>
        </p:grpSpPr>
        <p:sp>
          <p:nvSpPr>
            <p:cNvPr id="23" name="Freeform 70"/>
            <p:cNvSpPr>
              <a:spLocks noEditPoints="1"/>
            </p:cNvSpPr>
            <p:nvPr/>
          </p:nvSpPr>
          <p:spPr bwMode="auto">
            <a:xfrm>
              <a:off x="3633788" y="1916113"/>
              <a:ext cx="330200" cy="330200"/>
            </a:xfrm>
            <a:custGeom>
              <a:avLst/>
              <a:gdLst>
                <a:gd name="T0" fmla="*/ 958 w 2077"/>
                <a:gd name="T1" fmla="*/ 277 h 2076"/>
                <a:gd name="T2" fmla="*/ 796 w 2077"/>
                <a:gd name="T3" fmla="*/ 377 h 2076"/>
                <a:gd name="T4" fmla="*/ 576 w 2077"/>
                <a:gd name="T5" fmla="*/ 455 h 2076"/>
                <a:gd name="T6" fmla="*/ 456 w 2077"/>
                <a:gd name="T7" fmla="*/ 350 h 2076"/>
                <a:gd name="T8" fmla="*/ 457 w 2077"/>
                <a:gd name="T9" fmla="*/ 573 h 2076"/>
                <a:gd name="T10" fmla="*/ 379 w 2077"/>
                <a:gd name="T11" fmla="*/ 793 h 2076"/>
                <a:gd name="T12" fmla="*/ 281 w 2077"/>
                <a:gd name="T13" fmla="*/ 955 h 2076"/>
                <a:gd name="T14" fmla="*/ 142 w 2077"/>
                <a:gd name="T15" fmla="*/ 1105 h 2076"/>
                <a:gd name="T16" fmla="*/ 300 w 2077"/>
                <a:gd name="T17" fmla="*/ 1120 h 2076"/>
                <a:gd name="T18" fmla="*/ 400 w 2077"/>
                <a:gd name="T19" fmla="*/ 1331 h 2076"/>
                <a:gd name="T20" fmla="*/ 446 w 2077"/>
                <a:gd name="T21" fmla="*/ 1515 h 2076"/>
                <a:gd name="T22" fmla="*/ 459 w 2077"/>
                <a:gd name="T23" fmla="*/ 1723 h 2076"/>
                <a:gd name="T24" fmla="*/ 591 w 2077"/>
                <a:gd name="T25" fmla="*/ 1612 h 2076"/>
                <a:gd name="T26" fmla="*/ 846 w 2077"/>
                <a:gd name="T27" fmla="*/ 1714 h 2076"/>
                <a:gd name="T28" fmla="*/ 957 w 2077"/>
                <a:gd name="T29" fmla="*/ 1922 h 2076"/>
                <a:gd name="T30" fmla="*/ 1111 w 2077"/>
                <a:gd name="T31" fmla="*/ 1934 h 2076"/>
                <a:gd name="T32" fmla="*/ 1130 w 2077"/>
                <a:gd name="T33" fmla="*/ 1759 h 2076"/>
                <a:gd name="T34" fmla="*/ 1382 w 2077"/>
                <a:gd name="T35" fmla="*/ 1650 h 2076"/>
                <a:gd name="T36" fmla="*/ 1608 w 2077"/>
                <a:gd name="T37" fmla="*/ 1720 h 2076"/>
                <a:gd name="T38" fmla="*/ 1723 w 2077"/>
                <a:gd name="T39" fmla="*/ 1623 h 2076"/>
                <a:gd name="T40" fmla="*/ 1613 w 2077"/>
                <a:gd name="T41" fmla="*/ 1464 h 2076"/>
                <a:gd name="T42" fmla="*/ 1730 w 2077"/>
                <a:gd name="T43" fmla="*/ 1175 h 2076"/>
                <a:gd name="T44" fmla="*/ 1929 w 2077"/>
                <a:gd name="T45" fmla="*/ 1118 h 2076"/>
                <a:gd name="T46" fmla="*/ 1934 w 2077"/>
                <a:gd name="T47" fmla="*/ 962 h 2076"/>
                <a:gd name="T48" fmla="*/ 1747 w 2077"/>
                <a:gd name="T49" fmla="*/ 934 h 2076"/>
                <a:gd name="T50" fmla="*/ 1624 w 2077"/>
                <a:gd name="T51" fmla="*/ 648 h 2076"/>
                <a:gd name="T52" fmla="*/ 1728 w 2077"/>
                <a:gd name="T53" fmla="*/ 463 h 2076"/>
                <a:gd name="T54" fmla="*/ 1616 w 2077"/>
                <a:gd name="T55" fmla="*/ 350 h 2076"/>
                <a:gd name="T56" fmla="*/ 1449 w 2077"/>
                <a:gd name="T57" fmla="*/ 461 h 2076"/>
                <a:gd name="T58" fmla="*/ 1159 w 2077"/>
                <a:gd name="T59" fmla="*/ 341 h 2076"/>
                <a:gd name="T60" fmla="*/ 1119 w 2077"/>
                <a:gd name="T61" fmla="*/ 145 h 2076"/>
                <a:gd name="T62" fmla="*/ 1139 w 2077"/>
                <a:gd name="T63" fmla="*/ 3 h 2076"/>
                <a:gd name="T64" fmla="*/ 1260 w 2077"/>
                <a:gd name="T65" fmla="*/ 152 h 2076"/>
                <a:gd name="T66" fmla="*/ 1547 w 2077"/>
                <a:gd name="T67" fmla="*/ 227 h 2076"/>
                <a:gd name="T68" fmla="*/ 1705 w 2077"/>
                <a:gd name="T69" fmla="*/ 239 h 2076"/>
                <a:gd name="T70" fmla="*/ 1866 w 2077"/>
                <a:gd name="T71" fmla="*/ 474 h 2076"/>
                <a:gd name="T72" fmla="*/ 1819 w 2077"/>
                <a:gd name="T73" fmla="*/ 714 h 2076"/>
                <a:gd name="T74" fmla="*/ 2032 w 2077"/>
                <a:gd name="T75" fmla="*/ 861 h 2076"/>
                <a:gd name="T76" fmla="*/ 2065 w 2077"/>
                <a:gd name="T77" fmla="*/ 1165 h 2076"/>
                <a:gd name="T78" fmla="*/ 1925 w 2077"/>
                <a:gd name="T79" fmla="*/ 1259 h 2076"/>
                <a:gd name="T80" fmla="*/ 1852 w 2077"/>
                <a:gd name="T81" fmla="*/ 1551 h 2076"/>
                <a:gd name="T82" fmla="*/ 1821 w 2077"/>
                <a:gd name="T83" fmla="*/ 1722 h 2076"/>
                <a:gd name="T84" fmla="*/ 1592 w 2077"/>
                <a:gd name="T85" fmla="*/ 1863 h 2076"/>
                <a:gd name="T86" fmla="*/ 1361 w 2077"/>
                <a:gd name="T87" fmla="*/ 1818 h 2076"/>
                <a:gd name="T88" fmla="*/ 1216 w 2077"/>
                <a:gd name="T89" fmla="*/ 2031 h 2076"/>
                <a:gd name="T90" fmla="*/ 910 w 2077"/>
                <a:gd name="T91" fmla="*/ 2064 h 2076"/>
                <a:gd name="T92" fmla="*/ 817 w 2077"/>
                <a:gd name="T93" fmla="*/ 1852 h 2076"/>
                <a:gd name="T94" fmla="*/ 508 w 2077"/>
                <a:gd name="T95" fmla="*/ 1857 h 2076"/>
                <a:gd name="T96" fmla="*/ 354 w 2077"/>
                <a:gd name="T97" fmla="*/ 1820 h 2076"/>
                <a:gd name="T98" fmla="*/ 216 w 2077"/>
                <a:gd name="T99" fmla="*/ 1577 h 2076"/>
                <a:gd name="T100" fmla="*/ 240 w 2077"/>
                <a:gd name="T101" fmla="*/ 1311 h 2076"/>
                <a:gd name="T102" fmla="*/ 26 w 2077"/>
                <a:gd name="T103" fmla="*/ 1192 h 2076"/>
                <a:gd name="T104" fmla="*/ 26 w 2077"/>
                <a:gd name="T105" fmla="*/ 884 h 2076"/>
                <a:gd name="T106" fmla="*/ 246 w 2077"/>
                <a:gd name="T107" fmla="*/ 748 h 2076"/>
                <a:gd name="T108" fmla="*/ 211 w 2077"/>
                <a:gd name="T109" fmla="*/ 474 h 2076"/>
                <a:gd name="T110" fmla="*/ 372 w 2077"/>
                <a:gd name="T111" fmla="*/ 239 h 2076"/>
                <a:gd name="T112" fmla="*/ 530 w 2077"/>
                <a:gd name="T113" fmla="*/ 227 h 2076"/>
                <a:gd name="T114" fmla="*/ 817 w 2077"/>
                <a:gd name="T115" fmla="*/ 224 h 2076"/>
                <a:gd name="T116" fmla="*/ 910 w 2077"/>
                <a:gd name="T117" fmla="*/ 12 h 2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77" h="2076">
                  <a:moveTo>
                    <a:pt x="971" y="140"/>
                  </a:moveTo>
                  <a:lnTo>
                    <a:pt x="967" y="140"/>
                  </a:lnTo>
                  <a:lnTo>
                    <a:pt x="964" y="142"/>
                  </a:lnTo>
                  <a:lnTo>
                    <a:pt x="961" y="145"/>
                  </a:lnTo>
                  <a:lnTo>
                    <a:pt x="959" y="149"/>
                  </a:lnTo>
                  <a:lnTo>
                    <a:pt x="958" y="152"/>
                  </a:lnTo>
                  <a:lnTo>
                    <a:pt x="958" y="277"/>
                  </a:lnTo>
                  <a:lnTo>
                    <a:pt x="956" y="296"/>
                  </a:lnTo>
                  <a:lnTo>
                    <a:pt x="948" y="314"/>
                  </a:lnTo>
                  <a:lnTo>
                    <a:pt x="936" y="329"/>
                  </a:lnTo>
                  <a:lnTo>
                    <a:pt x="920" y="340"/>
                  </a:lnTo>
                  <a:lnTo>
                    <a:pt x="902" y="346"/>
                  </a:lnTo>
                  <a:lnTo>
                    <a:pt x="849" y="360"/>
                  </a:lnTo>
                  <a:lnTo>
                    <a:pt x="796" y="377"/>
                  </a:lnTo>
                  <a:lnTo>
                    <a:pt x="745" y="397"/>
                  </a:lnTo>
                  <a:lnTo>
                    <a:pt x="697" y="422"/>
                  </a:lnTo>
                  <a:lnTo>
                    <a:pt x="649" y="451"/>
                  </a:lnTo>
                  <a:lnTo>
                    <a:pt x="631" y="460"/>
                  </a:lnTo>
                  <a:lnTo>
                    <a:pt x="612" y="463"/>
                  </a:lnTo>
                  <a:lnTo>
                    <a:pt x="594" y="461"/>
                  </a:lnTo>
                  <a:lnTo>
                    <a:pt x="576" y="455"/>
                  </a:lnTo>
                  <a:lnTo>
                    <a:pt x="561" y="443"/>
                  </a:lnTo>
                  <a:lnTo>
                    <a:pt x="471" y="352"/>
                  </a:lnTo>
                  <a:lnTo>
                    <a:pt x="468" y="350"/>
                  </a:lnTo>
                  <a:lnTo>
                    <a:pt x="465" y="349"/>
                  </a:lnTo>
                  <a:lnTo>
                    <a:pt x="462" y="349"/>
                  </a:lnTo>
                  <a:lnTo>
                    <a:pt x="459" y="349"/>
                  </a:lnTo>
                  <a:lnTo>
                    <a:pt x="456" y="350"/>
                  </a:lnTo>
                  <a:lnTo>
                    <a:pt x="453" y="352"/>
                  </a:lnTo>
                  <a:lnTo>
                    <a:pt x="356" y="450"/>
                  </a:lnTo>
                  <a:lnTo>
                    <a:pt x="353" y="456"/>
                  </a:lnTo>
                  <a:lnTo>
                    <a:pt x="353" y="462"/>
                  </a:lnTo>
                  <a:lnTo>
                    <a:pt x="356" y="467"/>
                  </a:lnTo>
                  <a:lnTo>
                    <a:pt x="446" y="557"/>
                  </a:lnTo>
                  <a:lnTo>
                    <a:pt x="457" y="573"/>
                  </a:lnTo>
                  <a:lnTo>
                    <a:pt x="465" y="591"/>
                  </a:lnTo>
                  <a:lnTo>
                    <a:pt x="466" y="610"/>
                  </a:lnTo>
                  <a:lnTo>
                    <a:pt x="462" y="629"/>
                  </a:lnTo>
                  <a:lnTo>
                    <a:pt x="454" y="645"/>
                  </a:lnTo>
                  <a:lnTo>
                    <a:pt x="425" y="693"/>
                  </a:lnTo>
                  <a:lnTo>
                    <a:pt x="400" y="742"/>
                  </a:lnTo>
                  <a:lnTo>
                    <a:pt x="379" y="793"/>
                  </a:lnTo>
                  <a:lnTo>
                    <a:pt x="362" y="845"/>
                  </a:lnTo>
                  <a:lnTo>
                    <a:pt x="350" y="899"/>
                  </a:lnTo>
                  <a:lnTo>
                    <a:pt x="343" y="918"/>
                  </a:lnTo>
                  <a:lnTo>
                    <a:pt x="332" y="933"/>
                  </a:lnTo>
                  <a:lnTo>
                    <a:pt x="317" y="945"/>
                  </a:lnTo>
                  <a:lnTo>
                    <a:pt x="300" y="952"/>
                  </a:lnTo>
                  <a:lnTo>
                    <a:pt x="281" y="955"/>
                  </a:lnTo>
                  <a:lnTo>
                    <a:pt x="153" y="955"/>
                  </a:lnTo>
                  <a:lnTo>
                    <a:pt x="150" y="955"/>
                  </a:lnTo>
                  <a:lnTo>
                    <a:pt x="147" y="958"/>
                  </a:lnTo>
                  <a:lnTo>
                    <a:pt x="144" y="961"/>
                  </a:lnTo>
                  <a:lnTo>
                    <a:pt x="143" y="964"/>
                  </a:lnTo>
                  <a:lnTo>
                    <a:pt x="142" y="967"/>
                  </a:lnTo>
                  <a:lnTo>
                    <a:pt x="142" y="1105"/>
                  </a:lnTo>
                  <a:lnTo>
                    <a:pt x="143" y="1109"/>
                  </a:lnTo>
                  <a:lnTo>
                    <a:pt x="144" y="1113"/>
                  </a:lnTo>
                  <a:lnTo>
                    <a:pt x="147" y="1115"/>
                  </a:lnTo>
                  <a:lnTo>
                    <a:pt x="150" y="1117"/>
                  </a:lnTo>
                  <a:lnTo>
                    <a:pt x="153" y="1118"/>
                  </a:lnTo>
                  <a:lnTo>
                    <a:pt x="281" y="1118"/>
                  </a:lnTo>
                  <a:lnTo>
                    <a:pt x="300" y="1120"/>
                  </a:lnTo>
                  <a:lnTo>
                    <a:pt x="317" y="1128"/>
                  </a:lnTo>
                  <a:lnTo>
                    <a:pt x="332" y="1140"/>
                  </a:lnTo>
                  <a:lnTo>
                    <a:pt x="343" y="1156"/>
                  </a:lnTo>
                  <a:lnTo>
                    <a:pt x="350" y="1174"/>
                  </a:lnTo>
                  <a:lnTo>
                    <a:pt x="362" y="1228"/>
                  </a:lnTo>
                  <a:lnTo>
                    <a:pt x="379" y="1280"/>
                  </a:lnTo>
                  <a:lnTo>
                    <a:pt x="400" y="1331"/>
                  </a:lnTo>
                  <a:lnTo>
                    <a:pt x="425" y="1379"/>
                  </a:lnTo>
                  <a:lnTo>
                    <a:pt x="454" y="1427"/>
                  </a:lnTo>
                  <a:lnTo>
                    <a:pt x="462" y="1445"/>
                  </a:lnTo>
                  <a:lnTo>
                    <a:pt x="467" y="1464"/>
                  </a:lnTo>
                  <a:lnTo>
                    <a:pt x="465" y="1483"/>
                  </a:lnTo>
                  <a:lnTo>
                    <a:pt x="457" y="1500"/>
                  </a:lnTo>
                  <a:lnTo>
                    <a:pt x="446" y="1515"/>
                  </a:lnTo>
                  <a:lnTo>
                    <a:pt x="356" y="1606"/>
                  </a:lnTo>
                  <a:lnTo>
                    <a:pt x="353" y="1611"/>
                  </a:lnTo>
                  <a:lnTo>
                    <a:pt x="353" y="1617"/>
                  </a:lnTo>
                  <a:lnTo>
                    <a:pt x="356" y="1623"/>
                  </a:lnTo>
                  <a:lnTo>
                    <a:pt x="453" y="1720"/>
                  </a:lnTo>
                  <a:lnTo>
                    <a:pt x="456" y="1722"/>
                  </a:lnTo>
                  <a:lnTo>
                    <a:pt x="459" y="1723"/>
                  </a:lnTo>
                  <a:lnTo>
                    <a:pt x="462" y="1724"/>
                  </a:lnTo>
                  <a:lnTo>
                    <a:pt x="465" y="1723"/>
                  </a:lnTo>
                  <a:lnTo>
                    <a:pt x="468" y="1722"/>
                  </a:lnTo>
                  <a:lnTo>
                    <a:pt x="471" y="1720"/>
                  </a:lnTo>
                  <a:lnTo>
                    <a:pt x="559" y="1630"/>
                  </a:lnTo>
                  <a:lnTo>
                    <a:pt x="574" y="1619"/>
                  </a:lnTo>
                  <a:lnTo>
                    <a:pt x="591" y="1612"/>
                  </a:lnTo>
                  <a:lnTo>
                    <a:pt x="609" y="1610"/>
                  </a:lnTo>
                  <a:lnTo>
                    <a:pt x="629" y="1614"/>
                  </a:lnTo>
                  <a:lnTo>
                    <a:pt x="648" y="1622"/>
                  </a:lnTo>
                  <a:lnTo>
                    <a:pt x="695" y="1651"/>
                  </a:lnTo>
                  <a:lnTo>
                    <a:pt x="744" y="1676"/>
                  </a:lnTo>
                  <a:lnTo>
                    <a:pt x="795" y="1697"/>
                  </a:lnTo>
                  <a:lnTo>
                    <a:pt x="846" y="1714"/>
                  </a:lnTo>
                  <a:lnTo>
                    <a:pt x="900" y="1726"/>
                  </a:lnTo>
                  <a:lnTo>
                    <a:pt x="919" y="1733"/>
                  </a:lnTo>
                  <a:lnTo>
                    <a:pt x="935" y="1744"/>
                  </a:lnTo>
                  <a:lnTo>
                    <a:pt x="947" y="1759"/>
                  </a:lnTo>
                  <a:lnTo>
                    <a:pt x="955" y="1776"/>
                  </a:lnTo>
                  <a:lnTo>
                    <a:pt x="957" y="1796"/>
                  </a:lnTo>
                  <a:lnTo>
                    <a:pt x="957" y="1922"/>
                  </a:lnTo>
                  <a:lnTo>
                    <a:pt x="958" y="1926"/>
                  </a:lnTo>
                  <a:lnTo>
                    <a:pt x="959" y="1929"/>
                  </a:lnTo>
                  <a:lnTo>
                    <a:pt x="963" y="1932"/>
                  </a:lnTo>
                  <a:lnTo>
                    <a:pt x="966" y="1934"/>
                  </a:lnTo>
                  <a:lnTo>
                    <a:pt x="970" y="1934"/>
                  </a:lnTo>
                  <a:lnTo>
                    <a:pt x="1108" y="1934"/>
                  </a:lnTo>
                  <a:lnTo>
                    <a:pt x="1111" y="1934"/>
                  </a:lnTo>
                  <a:lnTo>
                    <a:pt x="1114" y="1932"/>
                  </a:lnTo>
                  <a:lnTo>
                    <a:pt x="1118" y="1929"/>
                  </a:lnTo>
                  <a:lnTo>
                    <a:pt x="1119" y="1926"/>
                  </a:lnTo>
                  <a:lnTo>
                    <a:pt x="1120" y="1922"/>
                  </a:lnTo>
                  <a:lnTo>
                    <a:pt x="1120" y="1796"/>
                  </a:lnTo>
                  <a:lnTo>
                    <a:pt x="1123" y="1776"/>
                  </a:lnTo>
                  <a:lnTo>
                    <a:pt x="1130" y="1759"/>
                  </a:lnTo>
                  <a:lnTo>
                    <a:pt x="1142" y="1744"/>
                  </a:lnTo>
                  <a:lnTo>
                    <a:pt x="1158" y="1733"/>
                  </a:lnTo>
                  <a:lnTo>
                    <a:pt x="1177" y="1726"/>
                  </a:lnTo>
                  <a:lnTo>
                    <a:pt x="1231" y="1714"/>
                  </a:lnTo>
                  <a:lnTo>
                    <a:pt x="1282" y="1697"/>
                  </a:lnTo>
                  <a:lnTo>
                    <a:pt x="1333" y="1676"/>
                  </a:lnTo>
                  <a:lnTo>
                    <a:pt x="1382" y="1650"/>
                  </a:lnTo>
                  <a:lnTo>
                    <a:pt x="1430" y="1622"/>
                  </a:lnTo>
                  <a:lnTo>
                    <a:pt x="1447" y="1614"/>
                  </a:lnTo>
                  <a:lnTo>
                    <a:pt x="1466" y="1610"/>
                  </a:lnTo>
                  <a:lnTo>
                    <a:pt x="1485" y="1611"/>
                  </a:lnTo>
                  <a:lnTo>
                    <a:pt x="1503" y="1619"/>
                  </a:lnTo>
                  <a:lnTo>
                    <a:pt x="1518" y="1630"/>
                  </a:lnTo>
                  <a:lnTo>
                    <a:pt x="1608" y="1720"/>
                  </a:lnTo>
                  <a:lnTo>
                    <a:pt x="1611" y="1722"/>
                  </a:lnTo>
                  <a:lnTo>
                    <a:pt x="1614" y="1723"/>
                  </a:lnTo>
                  <a:lnTo>
                    <a:pt x="1617" y="1724"/>
                  </a:lnTo>
                  <a:lnTo>
                    <a:pt x="1619" y="1723"/>
                  </a:lnTo>
                  <a:lnTo>
                    <a:pt x="1622" y="1722"/>
                  </a:lnTo>
                  <a:lnTo>
                    <a:pt x="1625" y="1720"/>
                  </a:lnTo>
                  <a:lnTo>
                    <a:pt x="1723" y="1623"/>
                  </a:lnTo>
                  <a:lnTo>
                    <a:pt x="1726" y="1618"/>
                  </a:lnTo>
                  <a:lnTo>
                    <a:pt x="1726" y="1611"/>
                  </a:lnTo>
                  <a:lnTo>
                    <a:pt x="1723" y="1606"/>
                  </a:lnTo>
                  <a:lnTo>
                    <a:pt x="1633" y="1516"/>
                  </a:lnTo>
                  <a:lnTo>
                    <a:pt x="1621" y="1501"/>
                  </a:lnTo>
                  <a:lnTo>
                    <a:pt x="1615" y="1483"/>
                  </a:lnTo>
                  <a:lnTo>
                    <a:pt x="1613" y="1464"/>
                  </a:lnTo>
                  <a:lnTo>
                    <a:pt x="1616" y="1446"/>
                  </a:lnTo>
                  <a:lnTo>
                    <a:pt x="1624" y="1428"/>
                  </a:lnTo>
                  <a:lnTo>
                    <a:pt x="1654" y="1380"/>
                  </a:lnTo>
                  <a:lnTo>
                    <a:pt x="1679" y="1332"/>
                  </a:lnTo>
                  <a:lnTo>
                    <a:pt x="1700" y="1281"/>
                  </a:lnTo>
                  <a:lnTo>
                    <a:pt x="1717" y="1229"/>
                  </a:lnTo>
                  <a:lnTo>
                    <a:pt x="1730" y="1175"/>
                  </a:lnTo>
                  <a:lnTo>
                    <a:pt x="1736" y="1156"/>
                  </a:lnTo>
                  <a:lnTo>
                    <a:pt x="1747" y="1141"/>
                  </a:lnTo>
                  <a:lnTo>
                    <a:pt x="1761" y="1128"/>
                  </a:lnTo>
                  <a:lnTo>
                    <a:pt x="1779" y="1121"/>
                  </a:lnTo>
                  <a:lnTo>
                    <a:pt x="1798" y="1119"/>
                  </a:lnTo>
                  <a:lnTo>
                    <a:pt x="1925" y="1119"/>
                  </a:lnTo>
                  <a:lnTo>
                    <a:pt x="1929" y="1118"/>
                  </a:lnTo>
                  <a:lnTo>
                    <a:pt x="1932" y="1117"/>
                  </a:lnTo>
                  <a:lnTo>
                    <a:pt x="1934" y="1114"/>
                  </a:lnTo>
                  <a:lnTo>
                    <a:pt x="1936" y="1110"/>
                  </a:lnTo>
                  <a:lnTo>
                    <a:pt x="1936" y="1107"/>
                  </a:lnTo>
                  <a:lnTo>
                    <a:pt x="1936" y="969"/>
                  </a:lnTo>
                  <a:lnTo>
                    <a:pt x="1936" y="965"/>
                  </a:lnTo>
                  <a:lnTo>
                    <a:pt x="1934" y="962"/>
                  </a:lnTo>
                  <a:lnTo>
                    <a:pt x="1932" y="959"/>
                  </a:lnTo>
                  <a:lnTo>
                    <a:pt x="1929" y="958"/>
                  </a:lnTo>
                  <a:lnTo>
                    <a:pt x="1925" y="957"/>
                  </a:lnTo>
                  <a:lnTo>
                    <a:pt x="1798" y="957"/>
                  </a:lnTo>
                  <a:lnTo>
                    <a:pt x="1779" y="954"/>
                  </a:lnTo>
                  <a:lnTo>
                    <a:pt x="1761" y="946"/>
                  </a:lnTo>
                  <a:lnTo>
                    <a:pt x="1747" y="934"/>
                  </a:lnTo>
                  <a:lnTo>
                    <a:pt x="1736" y="919"/>
                  </a:lnTo>
                  <a:lnTo>
                    <a:pt x="1730" y="900"/>
                  </a:lnTo>
                  <a:lnTo>
                    <a:pt x="1716" y="847"/>
                  </a:lnTo>
                  <a:lnTo>
                    <a:pt x="1699" y="794"/>
                  </a:lnTo>
                  <a:lnTo>
                    <a:pt x="1678" y="744"/>
                  </a:lnTo>
                  <a:lnTo>
                    <a:pt x="1654" y="694"/>
                  </a:lnTo>
                  <a:lnTo>
                    <a:pt x="1624" y="648"/>
                  </a:lnTo>
                  <a:lnTo>
                    <a:pt x="1616" y="630"/>
                  </a:lnTo>
                  <a:lnTo>
                    <a:pt x="1613" y="611"/>
                  </a:lnTo>
                  <a:lnTo>
                    <a:pt x="1615" y="592"/>
                  </a:lnTo>
                  <a:lnTo>
                    <a:pt x="1621" y="574"/>
                  </a:lnTo>
                  <a:lnTo>
                    <a:pt x="1633" y="559"/>
                  </a:lnTo>
                  <a:lnTo>
                    <a:pt x="1724" y="468"/>
                  </a:lnTo>
                  <a:lnTo>
                    <a:pt x="1728" y="463"/>
                  </a:lnTo>
                  <a:lnTo>
                    <a:pt x="1728" y="457"/>
                  </a:lnTo>
                  <a:lnTo>
                    <a:pt x="1724" y="451"/>
                  </a:lnTo>
                  <a:lnTo>
                    <a:pt x="1626" y="354"/>
                  </a:lnTo>
                  <a:lnTo>
                    <a:pt x="1623" y="351"/>
                  </a:lnTo>
                  <a:lnTo>
                    <a:pt x="1621" y="350"/>
                  </a:lnTo>
                  <a:lnTo>
                    <a:pt x="1618" y="350"/>
                  </a:lnTo>
                  <a:lnTo>
                    <a:pt x="1616" y="350"/>
                  </a:lnTo>
                  <a:lnTo>
                    <a:pt x="1613" y="351"/>
                  </a:lnTo>
                  <a:lnTo>
                    <a:pt x="1609" y="354"/>
                  </a:lnTo>
                  <a:lnTo>
                    <a:pt x="1520" y="444"/>
                  </a:lnTo>
                  <a:lnTo>
                    <a:pt x="1504" y="456"/>
                  </a:lnTo>
                  <a:lnTo>
                    <a:pt x="1486" y="462"/>
                  </a:lnTo>
                  <a:lnTo>
                    <a:pt x="1467" y="464"/>
                  </a:lnTo>
                  <a:lnTo>
                    <a:pt x="1449" y="461"/>
                  </a:lnTo>
                  <a:lnTo>
                    <a:pt x="1431" y="452"/>
                  </a:lnTo>
                  <a:lnTo>
                    <a:pt x="1384" y="423"/>
                  </a:lnTo>
                  <a:lnTo>
                    <a:pt x="1335" y="399"/>
                  </a:lnTo>
                  <a:lnTo>
                    <a:pt x="1284" y="378"/>
                  </a:lnTo>
                  <a:lnTo>
                    <a:pt x="1232" y="361"/>
                  </a:lnTo>
                  <a:lnTo>
                    <a:pt x="1178" y="348"/>
                  </a:lnTo>
                  <a:lnTo>
                    <a:pt x="1159" y="341"/>
                  </a:lnTo>
                  <a:lnTo>
                    <a:pt x="1143" y="330"/>
                  </a:lnTo>
                  <a:lnTo>
                    <a:pt x="1131" y="315"/>
                  </a:lnTo>
                  <a:lnTo>
                    <a:pt x="1124" y="298"/>
                  </a:lnTo>
                  <a:lnTo>
                    <a:pt x="1121" y="278"/>
                  </a:lnTo>
                  <a:lnTo>
                    <a:pt x="1121" y="152"/>
                  </a:lnTo>
                  <a:lnTo>
                    <a:pt x="1121" y="149"/>
                  </a:lnTo>
                  <a:lnTo>
                    <a:pt x="1119" y="145"/>
                  </a:lnTo>
                  <a:lnTo>
                    <a:pt x="1117" y="142"/>
                  </a:lnTo>
                  <a:lnTo>
                    <a:pt x="1112" y="140"/>
                  </a:lnTo>
                  <a:lnTo>
                    <a:pt x="1109" y="140"/>
                  </a:lnTo>
                  <a:lnTo>
                    <a:pt x="971" y="140"/>
                  </a:lnTo>
                  <a:close/>
                  <a:moveTo>
                    <a:pt x="970" y="0"/>
                  </a:moveTo>
                  <a:lnTo>
                    <a:pt x="1108" y="0"/>
                  </a:lnTo>
                  <a:lnTo>
                    <a:pt x="1139" y="3"/>
                  </a:lnTo>
                  <a:lnTo>
                    <a:pt x="1167" y="12"/>
                  </a:lnTo>
                  <a:lnTo>
                    <a:pt x="1193" y="25"/>
                  </a:lnTo>
                  <a:lnTo>
                    <a:pt x="1216" y="44"/>
                  </a:lnTo>
                  <a:lnTo>
                    <a:pt x="1234" y="66"/>
                  </a:lnTo>
                  <a:lnTo>
                    <a:pt x="1248" y="93"/>
                  </a:lnTo>
                  <a:lnTo>
                    <a:pt x="1257" y="121"/>
                  </a:lnTo>
                  <a:lnTo>
                    <a:pt x="1260" y="152"/>
                  </a:lnTo>
                  <a:lnTo>
                    <a:pt x="1260" y="223"/>
                  </a:lnTo>
                  <a:lnTo>
                    <a:pt x="1329" y="245"/>
                  </a:lnTo>
                  <a:lnTo>
                    <a:pt x="1394" y="272"/>
                  </a:lnTo>
                  <a:lnTo>
                    <a:pt x="1457" y="305"/>
                  </a:lnTo>
                  <a:lnTo>
                    <a:pt x="1508" y="255"/>
                  </a:lnTo>
                  <a:lnTo>
                    <a:pt x="1527" y="239"/>
                  </a:lnTo>
                  <a:lnTo>
                    <a:pt x="1547" y="227"/>
                  </a:lnTo>
                  <a:lnTo>
                    <a:pt x="1569" y="217"/>
                  </a:lnTo>
                  <a:lnTo>
                    <a:pt x="1592" y="212"/>
                  </a:lnTo>
                  <a:lnTo>
                    <a:pt x="1616" y="210"/>
                  </a:lnTo>
                  <a:lnTo>
                    <a:pt x="1640" y="212"/>
                  </a:lnTo>
                  <a:lnTo>
                    <a:pt x="1663" y="217"/>
                  </a:lnTo>
                  <a:lnTo>
                    <a:pt x="1684" y="227"/>
                  </a:lnTo>
                  <a:lnTo>
                    <a:pt x="1705" y="239"/>
                  </a:lnTo>
                  <a:lnTo>
                    <a:pt x="1723" y="255"/>
                  </a:lnTo>
                  <a:lnTo>
                    <a:pt x="1821" y="352"/>
                  </a:lnTo>
                  <a:lnTo>
                    <a:pt x="1839" y="373"/>
                  </a:lnTo>
                  <a:lnTo>
                    <a:pt x="1852" y="397"/>
                  </a:lnTo>
                  <a:lnTo>
                    <a:pt x="1862" y="422"/>
                  </a:lnTo>
                  <a:lnTo>
                    <a:pt x="1866" y="447"/>
                  </a:lnTo>
                  <a:lnTo>
                    <a:pt x="1866" y="474"/>
                  </a:lnTo>
                  <a:lnTo>
                    <a:pt x="1862" y="499"/>
                  </a:lnTo>
                  <a:lnTo>
                    <a:pt x="1852" y="523"/>
                  </a:lnTo>
                  <a:lnTo>
                    <a:pt x="1839" y="546"/>
                  </a:lnTo>
                  <a:lnTo>
                    <a:pt x="1821" y="567"/>
                  </a:lnTo>
                  <a:lnTo>
                    <a:pt x="1771" y="618"/>
                  </a:lnTo>
                  <a:lnTo>
                    <a:pt x="1796" y="665"/>
                  </a:lnTo>
                  <a:lnTo>
                    <a:pt x="1819" y="714"/>
                  </a:lnTo>
                  <a:lnTo>
                    <a:pt x="1837" y="765"/>
                  </a:lnTo>
                  <a:lnTo>
                    <a:pt x="1853" y="816"/>
                  </a:lnTo>
                  <a:lnTo>
                    <a:pt x="1925" y="816"/>
                  </a:lnTo>
                  <a:lnTo>
                    <a:pt x="1955" y="818"/>
                  </a:lnTo>
                  <a:lnTo>
                    <a:pt x="1984" y="828"/>
                  </a:lnTo>
                  <a:lnTo>
                    <a:pt x="2010" y="842"/>
                  </a:lnTo>
                  <a:lnTo>
                    <a:pt x="2032" y="861"/>
                  </a:lnTo>
                  <a:lnTo>
                    <a:pt x="2051" y="883"/>
                  </a:lnTo>
                  <a:lnTo>
                    <a:pt x="2065" y="909"/>
                  </a:lnTo>
                  <a:lnTo>
                    <a:pt x="2075" y="938"/>
                  </a:lnTo>
                  <a:lnTo>
                    <a:pt x="2077" y="968"/>
                  </a:lnTo>
                  <a:lnTo>
                    <a:pt x="2077" y="1106"/>
                  </a:lnTo>
                  <a:lnTo>
                    <a:pt x="2075" y="1137"/>
                  </a:lnTo>
                  <a:lnTo>
                    <a:pt x="2065" y="1165"/>
                  </a:lnTo>
                  <a:lnTo>
                    <a:pt x="2051" y="1192"/>
                  </a:lnTo>
                  <a:lnTo>
                    <a:pt x="2032" y="1214"/>
                  </a:lnTo>
                  <a:lnTo>
                    <a:pt x="2010" y="1233"/>
                  </a:lnTo>
                  <a:lnTo>
                    <a:pt x="1984" y="1247"/>
                  </a:lnTo>
                  <a:lnTo>
                    <a:pt x="1955" y="1255"/>
                  </a:lnTo>
                  <a:lnTo>
                    <a:pt x="1925" y="1258"/>
                  </a:lnTo>
                  <a:lnTo>
                    <a:pt x="1925" y="1259"/>
                  </a:lnTo>
                  <a:lnTo>
                    <a:pt x="1853" y="1259"/>
                  </a:lnTo>
                  <a:lnTo>
                    <a:pt x="1831" y="1328"/>
                  </a:lnTo>
                  <a:lnTo>
                    <a:pt x="1803" y="1393"/>
                  </a:lnTo>
                  <a:lnTo>
                    <a:pt x="1771" y="1456"/>
                  </a:lnTo>
                  <a:lnTo>
                    <a:pt x="1821" y="1507"/>
                  </a:lnTo>
                  <a:lnTo>
                    <a:pt x="1839" y="1528"/>
                  </a:lnTo>
                  <a:lnTo>
                    <a:pt x="1852" y="1551"/>
                  </a:lnTo>
                  <a:lnTo>
                    <a:pt x="1862" y="1577"/>
                  </a:lnTo>
                  <a:lnTo>
                    <a:pt x="1866" y="1602"/>
                  </a:lnTo>
                  <a:lnTo>
                    <a:pt x="1866" y="1628"/>
                  </a:lnTo>
                  <a:lnTo>
                    <a:pt x="1862" y="1654"/>
                  </a:lnTo>
                  <a:lnTo>
                    <a:pt x="1852" y="1678"/>
                  </a:lnTo>
                  <a:lnTo>
                    <a:pt x="1839" y="1701"/>
                  </a:lnTo>
                  <a:lnTo>
                    <a:pt x="1821" y="1722"/>
                  </a:lnTo>
                  <a:lnTo>
                    <a:pt x="1723" y="1820"/>
                  </a:lnTo>
                  <a:lnTo>
                    <a:pt x="1705" y="1836"/>
                  </a:lnTo>
                  <a:lnTo>
                    <a:pt x="1684" y="1849"/>
                  </a:lnTo>
                  <a:lnTo>
                    <a:pt x="1663" y="1857"/>
                  </a:lnTo>
                  <a:lnTo>
                    <a:pt x="1640" y="1863"/>
                  </a:lnTo>
                  <a:lnTo>
                    <a:pt x="1616" y="1864"/>
                  </a:lnTo>
                  <a:lnTo>
                    <a:pt x="1592" y="1863"/>
                  </a:lnTo>
                  <a:lnTo>
                    <a:pt x="1569" y="1857"/>
                  </a:lnTo>
                  <a:lnTo>
                    <a:pt x="1547" y="1849"/>
                  </a:lnTo>
                  <a:lnTo>
                    <a:pt x="1527" y="1836"/>
                  </a:lnTo>
                  <a:lnTo>
                    <a:pt x="1508" y="1820"/>
                  </a:lnTo>
                  <a:lnTo>
                    <a:pt x="1457" y="1770"/>
                  </a:lnTo>
                  <a:lnTo>
                    <a:pt x="1410" y="1796"/>
                  </a:lnTo>
                  <a:lnTo>
                    <a:pt x="1361" y="1818"/>
                  </a:lnTo>
                  <a:lnTo>
                    <a:pt x="1312" y="1837"/>
                  </a:lnTo>
                  <a:lnTo>
                    <a:pt x="1260" y="1852"/>
                  </a:lnTo>
                  <a:lnTo>
                    <a:pt x="1260" y="1924"/>
                  </a:lnTo>
                  <a:lnTo>
                    <a:pt x="1257" y="1954"/>
                  </a:lnTo>
                  <a:lnTo>
                    <a:pt x="1248" y="1983"/>
                  </a:lnTo>
                  <a:lnTo>
                    <a:pt x="1234" y="2009"/>
                  </a:lnTo>
                  <a:lnTo>
                    <a:pt x="1216" y="2031"/>
                  </a:lnTo>
                  <a:lnTo>
                    <a:pt x="1193" y="2050"/>
                  </a:lnTo>
                  <a:lnTo>
                    <a:pt x="1167" y="2064"/>
                  </a:lnTo>
                  <a:lnTo>
                    <a:pt x="1139" y="2073"/>
                  </a:lnTo>
                  <a:lnTo>
                    <a:pt x="1108" y="2076"/>
                  </a:lnTo>
                  <a:lnTo>
                    <a:pt x="970" y="2076"/>
                  </a:lnTo>
                  <a:lnTo>
                    <a:pt x="938" y="2073"/>
                  </a:lnTo>
                  <a:lnTo>
                    <a:pt x="910" y="2064"/>
                  </a:lnTo>
                  <a:lnTo>
                    <a:pt x="884" y="2050"/>
                  </a:lnTo>
                  <a:lnTo>
                    <a:pt x="861" y="2031"/>
                  </a:lnTo>
                  <a:lnTo>
                    <a:pt x="843" y="2009"/>
                  </a:lnTo>
                  <a:lnTo>
                    <a:pt x="829" y="1983"/>
                  </a:lnTo>
                  <a:lnTo>
                    <a:pt x="820" y="1954"/>
                  </a:lnTo>
                  <a:lnTo>
                    <a:pt x="817" y="1924"/>
                  </a:lnTo>
                  <a:lnTo>
                    <a:pt x="817" y="1852"/>
                  </a:lnTo>
                  <a:lnTo>
                    <a:pt x="748" y="1831"/>
                  </a:lnTo>
                  <a:lnTo>
                    <a:pt x="683" y="1802"/>
                  </a:lnTo>
                  <a:lnTo>
                    <a:pt x="620" y="1770"/>
                  </a:lnTo>
                  <a:lnTo>
                    <a:pt x="569" y="1820"/>
                  </a:lnTo>
                  <a:lnTo>
                    <a:pt x="550" y="1836"/>
                  </a:lnTo>
                  <a:lnTo>
                    <a:pt x="530" y="1849"/>
                  </a:lnTo>
                  <a:lnTo>
                    <a:pt x="508" y="1857"/>
                  </a:lnTo>
                  <a:lnTo>
                    <a:pt x="486" y="1863"/>
                  </a:lnTo>
                  <a:lnTo>
                    <a:pt x="461" y="1864"/>
                  </a:lnTo>
                  <a:lnTo>
                    <a:pt x="437" y="1863"/>
                  </a:lnTo>
                  <a:lnTo>
                    <a:pt x="414" y="1857"/>
                  </a:lnTo>
                  <a:lnTo>
                    <a:pt x="393" y="1849"/>
                  </a:lnTo>
                  <a:lnTo>
                    <a:pt x="372" y="1836"/>
                  </a:lnTo>
                  <a:lnTo>
                    <a:pt x="354" y="1820"/>
                  </a:lnTo>
                  <a:lnTo>
                    <a:pt x="256" y="1722"/>
                  </a:lnTo>
                  <a:lnTo>
                    <a:pt x="238" y="1701"/>
                  </a:lnTo>
                  <a:lnTo>
                    <a:pt x="225" y="1678"/>
                  </a:lnTo>
                  <a:lnTo>
                    <a:pt x="216" y="1654"/>
                  </a:lnTo>
                  <a:lnTo>
                    <a:pt x="211" y="1628"/>
                  </a:lnTo>
                  <a:lnTo>
                    <a:pt x="211" y="1602"/>
                  </a:lnTo>
                  <a:lnTo>
                    <a:pt x="216" y="1577"/>
                  </a:lnTo>
                  <a:lnTo>
                    <a:pt x="225" y="1551"/>
                  </a:lnTo>
                  <a:lnTo>
                    <a:pt x="238" y="1528"/>
                  </a:lnTo>
                  <a:lnTo>
                    <a:pt x="256" y="1507"/>
                  </a:lnTo>
                  <a:lnTo>
                    <a:pt x="306" y="1456"/>
                  </a:lnTo>
                  <a:lnTo>
                    <a:pt x="281" y="1410"/>
                  </a:lnTo>
                  <a:lnTo>
                    <a:pt x="259" y="1360"/>
                  </a:lnTo>
                  <a:lnTo>
                    <a:pt x="240" y="1311"/>
                  </a:lnTo>
                  <a:lnTo>
                    <a:pt x="224" y="1259"/>
                  </a:lnTo>
                  <a:lnTo>
                    <a:pt x="152" y="1259"/>
                  </a:lnTo>
                  <a:lnTo>
                    <a:pt x="122" y="1256"/>
                  </a:lnTo>
                  <a:lnTo>
                    <a:pt x="93" y="1248"/>
                  </a:lnTo>
                  <a:lnTo>
                    <a:pt x="67" y="1233"/>
                  </a:lnTo>
                  <a:lnTo>
                    <a:pt x="45" y="1215"/>
                  </a:lnTo>
                  <a:lnTo>
                    <a:pt x="26" y="1192"/>
                  </a:lnTo>
                  <a:lnTo>
                    <a:pt x="12" y="1166"/>
                  </a:lnTo>
                  <a:lnTo>
                    <a:pt x="3" y="1138"/>
                  </a:lnTo>
                  <a:lnTo>
                    <a:pt x="0" y="1107"/>
                  </a:lnTo>
                  <a:lnTo>
                    <a:pt x="0" y="969"/>
                  </a:lnTo>
                  <a:lnTo>
                    <a:pt x="3" y="938"/>
                  </a:lnTo>
                  <a:lnTo>
                    <a:pt x="12" y="909"/>
                  </a:lnTo>
                  <a:lnTo>
                    <a:pt x="26" y="884"/>
                  </a:lnTo>
                  <a:lnTo>
                    <a:pt x="45" y="861"/>
                  </a:lnTo>
                  <a:lnTo>
                    <a:pt x="67" y="843"/>
                  </a:lnTo>
                  <a:lnTo>
                    <a:pt x="93" y="829"/>
                  </a:lnTo>
                  <a:lnTo>
                    <a:pt x="122" y="819"/>
                  </a:lnTo>
                  <a:lnTo>
                    <a:pt x="152" y="816"/>
                  </a:lnTo>
                  <a:lnTo>
                    <a:pt x="224" y="816"/>
                  </a:lnTo>
                  <a:lnTo>
                    <a:pt x="246" y="748"/>
                  </a:lnTo>
                  <a:lnTo>
                    <a:pt x="274" y="682"/>
                  </a:lnTo>
                  <a:lnTo>
                    <a:pt x="306" y="619"/>
                  </a:lnTo>
                  <a:lnTo>
                    <a:pt x="256" y="568"/>
                  </a:lnTo>
                  <a:lnTo>
                    <a:pt x="238" y="547"/>
                  </a:lnTo>
                  <a:lnTo>
                    <a:pt x="225" y="524"/>
                  </a:lnTo>
                  <a:lnTo>
                    <a:pt x="216" y="500"/>
                  </a:lnTo>
                  <a:lnTo>
                    <a:pt x="211" y="474"/>
                  </a:lnTo>
                  <a:lnTo>
                    <a:pt x="211" y="448"/>
                  </a:lnTo>
                  <a:lnTo>
                    <a:pt x="216" y="422"/>
                  </a:lnTo>
                  <a:lnTo>
                    <a:pt x="225" y="398"/>
                  </a:lnTo>
                  <a:lnTo>
                    <a:pt x="238" y="374"/>
                  </a:lnTo>
                  <a:lnTo>
                    <a:pt x="256" y="353"/>
                  </a:lnTo>
                  <a:lnTo>
                    <a:pt x="354" y="255"/>
                  </a:lnTo>
                  <a:lnTo>
                    <a:pt x="372" y="239"/>
                  </a:lnTo>
                  <a:lnTo>
                    <a:pt x="393" y="227"/>
                  </a:lnTo>
                  <a:lnTo>
                    <a:pt x="414" y="218"/>
                  </a:lnTo>
                  <a:lnTo>
                    <a:pt x="437" y="213"/>
                  </a:lnTo>
                  <a:lnTo>
                    <a:pt x="461" y="211"/>
                  </a:lnTo>
                  <a:lnTo>
                    <a:pt x="486" y="213"/>
                  </a:lnTo>
                  <a:lnTo>
                    <a:pt x="508" y="218"/>
                  </a:lnTo>
                  <a:lnTo>
                    <a:pt x="530" y="227"/>
                  </a:lnTo>
                  <a:lnTo>
                    <a:pt x="550" y="239"/>
                  </a:lnTo>
                  <a:lnTo>
                    <a:pt x="569" y="255"/>
                  </a:lnTo>
                  <a:lnTo>
                    <a:pt x="620" y="306"/>
                  </a:lnTo>
                  <a:lnTo>
                    <a:pt x="667" y="281"/>
                  </a:lnTo>
                  <a:lnTo>
                    <a:pt x="716" y="258"/>
                  </a:lnTo>
                  <a:lnTo>
                    <a:pt x="765" y="239"/>
                  </a:lnTo>
                  <a:lnTo>
                    <a:pt x="817" y="224"/>
                  </a:lnTo>
                  <a:lnTo>
                    <a:pt x="817" y="152"/>
                  </a:lnTo>
                  <a:lnTo>
                    <a:pt x="820" y="121"/>
                  </a:lnTo>
                  <a:lnTo>
                    <a:pt x="829" y="93"/>
                  </a:lnTo>
                  <a:lnTo>
                    <a:pt x="843" y="66"/>
                  </a:lnTo>
                  <a:lnTo>
                    <a:pt x="861" y="44"/>
                  </a:lnTo>
                  <a:lnTo>
                    <a:pt x="884" y="25"/>
                  </a:lnTo>
                  <a:lnTo>
                    <a:pt x="910" y="12"/>
                  </a:lnTo>
                  <a:lnTo>
                    <a:pt x="938" y="3"/>
                  </a:lnTo>
                  <a:lnTo>
                    <a:pt x="9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24" name="Freeform 71"/>
            <p:cNvSpPr>
              <a:spLocks noEditPoints="1"/>
            </p:cNvSpPr>
            <p:nvPr/>
          </p:nvSpPr>
          <p:spPr bwMode="auto">
            <a:xfrm>
              <a:off x="3729038" y="2011363"/>
              <a:ext cx="139700" cy="139700"/>
            </a:xfrm>
            <a:custGeom>
              <a:avLst/>
              <a:gdLst>
                <a:gd name="T0" fmla="*/ 398 w 886"/>
                <a:gd name="T1" fmla="*/ 143 h 884"/>
                <a:gd name="T2" fmla="*/ 316 w 886"/>
                <a:gd name="T3" fmla="*/ 169 h 884"/>
                <a:gd name="T4" fmla="*/ 245 w 886"/>
                <a:gd name="T5" fmla="*/ 214 h 884"/>
                <a:gd name="T6" fmla="*/ 189 w 886"/>
                <a:gd name="T7" fmla="*/ 277 h 884"/>
                <a:gd name="T8" fmla="*/ 153 w 886"/>
                <a:gd name="T9" fmla="*/ 355 h 884"/>
                <a:gd name="T10" fmla="*/ 141 w 886"/>
                <a:gd name="T11" fmla="*/ 442 h 884"/>
                <a:gd name="T12" fmla="*/ 153 w 886"/>
                <a:gd name="T13" fmla="*/ 529 h 884"/>
                <a:gd name="T14" fmla="*/ 189 w 886"/>
                <a:gd name="T15" fmla="*/ 606 h 884"/>
                <a:gd name="T16" fmla="*/ 245 w 886"/>
                <a:gd name="T17" fmla="*/ 669 h 884"/>
                <a:gd name="T18" fmla="*/ 316 w 886"/>
                <a:gd name="T19" fmla="*/ 716 h 884"/>
                <a:gd name="T20" fmla="*/ 398 w 886"/>
                <a:gd name="T21" fmla="*/ 740 h 884"/>
                <a:gd name="T22" fmla="*/ 488 w 886"/>
                <a:gd name="T23" fmla="*/ 740 h 884"/>
                <a:gd name="T24" fmla="*/ 570 w 886"/>
                <a:gd name="T25" fmla="*/ 716 h 884"/>
                <a:gd name="T26" fmla="*/ 641 w 886"/>
                <a:gd name="T27" fmla="*/ 669 h 884"/>
                <a:gd name="T28" fmla="*/ 696 w 886"/>
                <a:gd name="T29" fmla="*/ 606 h 884"/>
                <a:gd name="T30" fmla="*/ 732 w 886"/>
                <a:gd name="T31" fmla="*/ 529 h 884"/>
                <a:gd name="T32" fmla="*/ 745 w 886"/>
                <a:gd name="T33" fmla="*/ 442 h 884"/>
                <a:gd name="T34" fmla="*/ 732 w 886"/>
                <a:gd name="T35" fmla="*/ 355 h 884"/>
                <a:gd name="T36" fmla="*/ 696 w 886"/>
                <a:gd name="T37" fmla="*/ 277 h 884"/>
                <a:gd name="T38" fmla="*/ 641 w 886"/>
                <a:gd name="T39" fmla="*/ 214 h 884"/>
                <a:gd name="T40" fmla="*/ 570 w 886"/>
                <a:gd name="T41" fmla="*/ 169 h 884"/>
                <a:gd name="T42" fmla="*/ 488 w 886"/>
                <a:gd name="T43" fmla="*/ 143 h 884"/>
                <a:gd name="T44" fmla="*/ 443 w 886"/>
                <a:gd name="T45" fmla="*/ 0 h 884"/>
                <a:gd name="T46" fmla="*/ 544 w 886"/>
                <a:gd name="T47" fmla="*/ 11 h 884"/>
                <a:gd name="T48" fmla="*/ 638 w 886"/>
                <a:gd name="T49" fmla="*/ 45 h 884"/>
                <a:gd name="T50" fmla="*/ 719 w 886"/>
                <a:gd name="T51" fmla="*/ 97 h 884"/>
                <a:gd name="T52" fmla="*/ 788 w 886"/>
                <a:gd name="T53" fmla="*/ 165 h 884"/>
                <a:gd name="T54" fmla="*/ 840 w 886"/>
                <a:gd name="T55" fmla="*/ 248 h 884"/>
                <a:gd name="T56" fmla="*/ 873 w 886"/>
                <a:gd name="T57" fmla="*/ 340 h 884"/>
                <a:gd name="T58" fmla="*/ 886 w 886"/>
                <a:gd name="T59" fmla="*/ 442 h 884"/>
                <a:gd name="T60" fmla="*/ 873 w 886"/>
                <a:gd name="T61" fmla="*/ 543 h 884"/>
                <a:gd name="T62" fmla="*/ 840 w 886"/>
                <a:gd name="T63" fmla="*/ 636 h 884"/>
                <a:gd name="T64" fmla="*/ 788 w 886"/>
                <a:gd name="T65" fmla="*/ 718 h 884"/>
                <a:gd name="T66" fmla="*/ 719 w 886"/>
                <a:gd name="T67" fmla="*/ 787 h 884"/>
                <a:gd name="T68" fmla="*/ 638 w 886"/>
                <a:gd name="T69" fmla="*/ 839 h 884"/>
                <a:gd name="T70" fmla="*/ 544 w 886"/>
                <a:gd name="T71" fmla="*/ 872 h 884"/>
                <a:gd name="T72" fmla="*/ 443 w 886"/>
                <a:gd name="T73" fmla="*/ 884 h 884"/>
                <a:gd name="T74" fmla="*/ 341 w 886"/>
                <a:gd name="T75" fmla="*/ 872 h 884"/>
                <a:gd name="T76" fmla="*/ 248 w 886"/>
                <a:gd name="T77" fmla="*/ 839 h 884"/>
                <a:gd name="T78" fmla="*/ 166 w 886"/>
                <a:gd name="T79" fmla="*/ 787 h 884"/>
                <a:gd name="T80" fmla="*/ 97 w 886"/>
                <a:gd name="T81" fmla="*/ 718 h 884"/>
                <a:gd name="T82" fmla="*/ 46 w 886"/>
                <a:gd name="T83" fmla="*/ 636 h 884"/>
                <a:gd name="T84" fmla="*/ 12 w 886"/>
                <a:gd name="T85" fmla="*/ 543 h 884"/>
                <a:gd name="T86" fmla="*/ 0 w 886"/>
                <a:gd name="T87" fmla="*/ 442 h 884"/>
                <a:gd name="T88" fmla="*/ 12 w 886"/>
                <a:gd name="T89" fmla="*/ 340 h 884"/>
                <a:gd name="T90" fmla="*/ 46 w 886"/>
                <a:gd name="T91" fmla="*/ 248 h 884"/>
                <a:gd name="T92" fmla="*/ 97 w 886"/>
                <a:gd name="T93" fmla="*/ 165 h 884"/>
                <a:gd name="T94" fmla="*/ 166 w 886"/>
                <a:gd name="T95" fmla="*/ 97 h 884"/>
                <a:gd name="T96" fmla="*/ 248 w 886"/>
                <a:gd name="T97" fmla="*/ 45 h 884"/>
                <a:gd name="T98" fmla="*/ 341 w 886"/>
                <a:gd name="T99" fmla="*/ 11 h 884"/>
                <a:gd name="T100" fmla="*/ 443 w 886"/>
                <a:gd name="T101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6" h="884">
                  <a:moveTo>
                    <a:pt x="443" y="140"/>
                  </a:moveTo>
                  <a:lnTo>
                    <a:pt x="398" y="143"/>
                  </a:lnTo>
                  <a:lnTo>
                    <a:pt x="356" y="153"/>
                  </a:lnTo>
                  <a:lnTo>
                    <a:pt x="316" y="169"/>
                  </a:lnTo>
                  <a:lnTo>
                    <a:pt x="279" y="189"/>
                  </a:lnTo>
                  <a:lnTo>
                    <a:pt x="245" y="214"/>
                  </a:lnTo>
                  <a:lnTo>
                    <a:pt x="215" y="243"/>
                  </a:lnTo>
                  <a:lnTo>
                    <a:pt x="189" y="277"/>
                  </a:lnTo>
                  <a:lnTo>
                    <a:pt x="169" y="315"/>
                  </a:lnTo>
                  <a:lnTo>
                    <a:pt x="153" y="355"/>
                  </a:lnTo>
                  <a:lnTo>
                    <a:pt x="144" y="397"/>
                  </a:lnTo>
                  <a:lnTo>
                    <a:pt x="141" y="442"/>
                  </a:lnTo>
                  <a:lnTo>
                    <a:pt x="144" y="486"/>
                  </a:lnTo>
                  <a:lnTo>
                    <a:pt x="153" y="529"/>
                  </a:lnTo>
                  <a:lnTo>
                    <a:pt x="169" y="569"/>
                  </a:lnTo>
                  <a:lnTo>
                    <a:pt x="189" y="606"/>
                  </a:lnTo>
                  <a:lnTo>
                    <a:pt x="215" y="640"/>
                  </a:lnTo>
                  <a:lnTo>
                    <a:pt x="245" y="669"/>
                  </a:lnTo>
                  <a:lnTo>
                    <a:pt x="279" y="695"/>
                  </a:lnTo>
                  <a:lnTo>
                    <a:pt x="316" y="716"/>
                  </a:lnTo>
                  <a:lnTo>
                    <a:pt x="356" y="731"/>
                  </a:lnTo>
                  <a:lnTo>
                    <a:pt x="398" y="740"/>
                  </a:lnTo>
                  <a:lnTo>
                    <a:pt x="443" y="743"/>
                  </a:lnTo>
                  <a:lnTo>
                    <a:pt x="488" y="740"/>
                  </a:lnTo>
                  <a:lnTo>
                    <a:pt x="530" y="731"/>
                  </a:lnTo>
                  <a:lnTo>
                    <a:pt x="570" y="716"/>
                  </a:lnTo>
                  <a:lnTo>
                    <a:pt x="607" y="695"/>
                  </a:lnTo>
                  <a:lnTo>
                    <a:pt x="641" y="669"/>
                  </a:lnTo>
                  <a:lnTo>
                    <a:pt x="670" y="640"/>
                  </a:lnTo>
                  <a:lnTo>
                    <a:pt x="696" y="606"/>
                  </a:lnTo>
                  <a:lnTo>
                    <a:pt x="717" y="569"/>
                  </a:lnTo>
                  <a:lnTo>
                    <a:pt x="732" y="529"/>
                  </a:lnTo>
                  <a:lnTo>
                    <a:pt x="741" y="486"/>
                  </a:lnTo>
                  <a:lnTo>
                    <a:pt x="745" y="442"/>
                  </a:lnTo>
                  <a:lnTo>
                    <a:pt x="741" y="397"/>
                  </a:lnTo>
                  <a:lnTo>
                    <a:pt x="732" y="355"/>
                  </a:lnTo>
                  <a:lnTo>
                    <a:pt x="717" y="315"/>
                  </a:lnTo>
                  <a:lnTo>
                    <a:pt x="696" y="277"/>
                  </a:lnTo>
                  <a:lnTo>
                    <a:pt x="670" y="243"/>
                  </a:lnTo>
                  <a:lnTo>
                    <a:pt x="641" y="214"/>
                  </a:lnTo>
                  <a:lnTo>
                    <a:pt x="607" y="189"/>
                  </a:lnTo>
                  <a:lnTo>
                    <a:pt x="570" y="169"/>
                  </a:lnTo>
                  <a:lnTo>
                    <a:pt x="530" y="153"/>
                  </a:lnTo>
                  <a:lnTo>
                    <a:pt x="488" y="143"/>
                  </a:lnTo>
                  <a:lnTo>
                    <a:pt x="443" y="140"/>
                  </a:lnTo>
                  <a:close/>
                  <a:moveTo>
                    <a:pt x="443" y="0"/>
                  </a:moveTo>
                  <a:lnTo>
                    <a:pt x="494" y="3"/>
                  </a:lnTo>
                  <a:lnTo>
                    <a:pt x="544" y="11"/>
                  </a:lnTo>
                  <a:lnTo>
                    <a:pt x="592" y="25"/>
                  </a:lnTo>
                  <a:lnTo>
                    <a:pt x="638" y="45"/>
                  </a:lnTo>
                  <a:lnTo>
                    <a:pt x="680" y="68"/>
                  </a:lnTo>
                  <a:lnTo>
                    <a:pt x="719" y="97"/>
                  </a:lnTo>
                  <a:lnTo>
                    <a:pt x="756" y="130"/>
                  </a:lnTo>
                  <a:lnTo>
                    <a:pt x="788" y="165"/>
                  </a:lnTo>
                  <a:lnTo>
                    <a:pt x="816" y="205"/>
                  </a:lnTo>
                  <a:lnTo>
                    <a:pt x="840" y="248"/>
                  </a:lnTo>
                  <a:lnTo>
                    <a:pt x="859" y="293"/>
                  </a:lnTo>
                  <a:lnTo>
                    <a:pt x="873" y="340"/>
                  </a:lnTo>
                  <a:lnTo>
                    <a:pt x="883" y="390"/>
                  </a:lnTo>
                  <a:lnTo>
                    <a:pt x="886" y="442"/>
                  </a:lnTo>
                  <a:lnTo>
                    <a:pt x="883" y="493"/>
                  </a:lnTo>
                  <a:lnTo>
                    <a:pt x="873" y="543"/>
                  </a:lnTo>
                  <a:lnTo>
                    <a:pt x="859" y="590"/>
                  </a:lnTo>
                  <a:lnTo>
                    <a:pt x="840" y="636"/>
                  </a:lnTo>
                  <a:lnTo>
                    <a:pt x="816" y="679"/>
                  </a:lnTo>
                  <a:lnTo>
                    <a:pt x="788" y="718"/>
                  </a:lnTo>
                  <a:lnTo>
                    <a:pt x="756" y="754"/>
                  </a:lnTo>
                  <a:lnTo>
                    <a:pt x="719" y="787"/>
                  </a:lnTo>
                  <a:lnTo>
                    <a:pt x="680" y="815"/>
                  </a:lnTo>
                  <a:lnTo>
                    <a:pt x="638" y="839"/>
                  </a:lnTo>
                  <a:lnTo>
                    <a:pt x="592" y="858"/>
                  </a:lnTo>
                  <a:lnTo>
                    <a:pt x="544" y="872"/>
                  </a:lnTo>
                  <a:lnTo>
                    <a:pt x="494" y="880"/>
                  </a:lnTo>
                  <a:lnTo>
                    <a:pt x="443" y="884"/>
                  </a:lnTo>
                  <a:lnTo>
                    <a:pt x="392" y="880"/>
                  </a:lnTo>
                  <a:lnTo>
                    <a:pt x="341" y="872"/>
                  </a:lnTo>
                  <a:lnTo>
                    <a:pt x="294" y="858"/>
                  </a:lnTo>
                  <a:lnTo>
                    <a:pt x="248" y="839"/>
                  </a:lnTo>
                  <a:lnTo>
                    <a:pt x="206" y="815"/>
                  </a:lnTo>
                  <a:lnTo>
                    <a:pt x="166" y="787"/>
                  </a:lnTo>
                  <a:lnTo>
                    <a:pt x="130" y="754"/>
                  </a:lnTo>
                  <a:lnTo>
                    <a:pt x="97" y="718"/>
                  </a:lnTo>
                  <a:lnTo>
                    <a:pt x="70" y="679"/>
                  </a:lnTo>
                  <a:lnTo>
                    <a:pt x="46" y="636"/>
                  </a:lnTo>
                  <a:lnTo>
                    <a:pt x="27" y="590"/>
                  </a:lnTo>
                  <a:lnTo>
                    <a:pt x="12" y="543"/>
                  </a:lnTo>
                  <a:lnTo>
                    <a:pt x="4" y="493"/>
                  </a:lnTo>
                  <a:lnTo>
                    <a:pt x="0" y="442"/>
                  </a:lnTo>
                  <a:lnTo>
                    <a:pt x="4" y="390"/>
                  </a:lnTo>
                  <a:lnTo>
                    <a:pt x="12" y="340"/>
                  </a:lnTo>
                  <a:lnTo>
                    <a:pt x="27" y="293"/>
                  </a:lnTo>
                  <a:lnTo>
                    <a:pt x="46" y="248"/>
                  </a:lnTo>
                  <a:lnTo>
                    <a:pt x="70" y="205"/>
                  </a:lnTo>
                  <a:lnTo>
                    <a:pt x="97" y="165"/>
                  </a:lnTo>
                  <a:lnTo>
                    <a:pt x="130" y="130"/>
                  </a:lnTo>
                  <a:lnTo>
                    <a:pt x="166" y="97"/>
                  </a:lnTo>
                  <a:lnTo>
                    <a:pt x="206" y="68"/>
                  </a:lnTo>
                  <a:lnTo>
                    <a:pt x="248" y="45"/>
                  </a:lnTo>
                  <a:lnTo>
                    <a:pt x="294" y="25"/>
                  </a:lnTo>
                  <a:lnTo>
                    <a:pt x="341" y="11"/>
                  </a:lnTo>
                  <a:lnTo>
                    <a:pt x="392" y="3"/>
                  </a:lnTo>
                  <a:lnTo>
                    <a:pt x="4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25" name="Freeform 72"/>
            <p:cNvSpPr/>
            <p:nvPr/>
          </p:nvSpPr>
          <p:spPr bwMode="auto">
            <a:xfrm>
              <a:off x="3471863" y="2006601"/>
              <a:ext cx="403225" cy="460375"/>
            </a:xfrm>
            <a:custGeom>
              <a:avLst/>
              <a:gdLst>
                <a:gd name="T0" fmla="*/ 1098 w 2541"/>
                <a:gd name="T1" fmla="*/ 8 h 2906"/>
                <a:gd name="T2" fmla="*/ 1133 w 2541"/>
                <a:gd name="T3" fmla="*/ 48 h 2906"/>
                <a:gd name="T4" fmla="*/ 1130 w 2541"/>
                <a:gd name="T5" fmla="*/ 102 h 2906"/>
                <a:gd name="T6" fmla="*/ 1090 w 2541"/>
                <a:gd name="T7" fmla="*/ 136 h 2906"/>
                <a:gd name="T8" fmla="*/ 917 w 2541"/>
                <a:gd name="T9" fmla="*/ 214 h 2906"/>
                <a:gd name="T10" fmla="*/ 736 w 2541"/>
                <a:gd name="T11" fmla="*/ 341 h 2906"/>
                <a:gd name="T12" fmla="*/ 590 w 2541"/>
                <a:gd name="T13" fmla="*/ 501 h 2906"/>
                <a:gd name="T14" fmla="*/ 479 w 2541"/>
                <a:gd name="T15" fmla="*/ 688 h 2906"/>
                <a:gd name="T16" fmla="*/ 409 w 2541"/>
                <a:gd name="T17" fmla="*/ 895 h 2906"/>
                <a:gd name="T18" fmla="*/ 386 w 2541"/>
                <a:gd name="T19" fmla="*/ 1114 h 2906"/>
                <a:gd name="T20" fmla="*/ 378 w 2541"/>
                <a:gd name="T21" fmla="*/ 1330 h 2906"/>
                <a:gd name="T22" fmla="*/ 141 w 2541"/>
                <a:gd name="T23" fmla="*/ 1791 h 2906"/>
                <a:gd name="T24" fmla="*/ 145 w 2541"/>
                <a:gd name="T25" fmla="*/ 1829 h 2906"/>
                <a:gd name="T26" fmla="*/ 188 w 2541"/>
                <a:gd name="T27" fmla="*/ 1851 h 2906"/>
                <a:gd name="T28" fmla="*/ 336 w 2541"/>
                <a:gd name="T29" fmla="*/ 1855 h 2906"/>
                <a:gd name="T30" fmla="*/ 377 w 2541"/>
                <a:gd name="T31" fmla="*/ 1887 h 2906"/>
                <a:gd name="T32" fmla="*/ 386 w 2541"/>
                <a:gd name="T33" fmla="*/ 2330 h 2906"/>
                <a:gd name="T34" fmla="*/ 414 w 2541"/>
                <a:gd name="T35" fmla="*/ 2418 h 2906"/>
                <a:gd name="T36" fmla="*/ 482 w 2541"/>
                <a:gd name="T37" fmla="*/ 2477 h 2906"/>
                <a:gd name="T38" fmla="*/ 856 w 2541"/>
                <a:gd name="T39" fmla="*/ 2445 h 2906"/>
                <a:gd name="T40" fmla="*/ 899 w 2541"/>
                <a:gd name="T41" fmla="*/ 2452 h 2906"/>
                <a:gd name="T42" fmla="*/ 933 w 2541"/>
                <a:gd name="T43" fmla="*/ 2494 h 2906"/>
                <a:gd name="T44" fmla="*/ 2099 w 2541"/>
                <a:gd name="T45" fmla="*/ 2764 h 2906"/>
                <a:gd name="T46" fmla="*/ 2109 w 2541"/>
                <a:gd name="T47" fmla="*/ 1888 h 2906"/>
                <a:gd name="T48" fmla="*/ 2224 w 2541"/>
                <a:gd name="T49" fmla="*/ 1763 h 2906"/>
                <a:gd name="T50" fmla="*/ 2347 w 2541"/>
                <a:gd name="T51" fmla="*/ 1575 h 2906"/>
                <a:gd name="T52" fmla="*/ 2412 w 2541"/>
                <a:gd name="T53" fmla="*/ 1419 h 2906"/>
                <a:gd name="T54" fmla="*/ 2455 w 2541"/>
                <a:gd name="T55" fmla="*/ 1389 h 2906"/>
                <a:gd name="T56" fmla="*/ 2509 w 2541"/>
                <a:gd name="T57" fmla="*/ 1400 h 2906"/>
                <a:gd name="T58" fmla="*/ 2539 w 2541"/>
                <a:gd name="T59" fmla="*/ 1443 h 2906"/>
                <a:gd name="T60" fmla="*/ 2509 w 2541"/>
                <a:gd name="T61" fmla="*/ 1556 h 2906"/>
                <a:gd name="T62" fmla="*/ 2395 w 2541"/>
                <a:gd name="T63" fmla="*/ 1770 h 2906"/>
                <a:gd name="T64" fmla="*/ 2239 w 2541"/>
                <a:gd name="T65" fmla="*/ 1955 h 2906"/>
                <a:gd name="T66" fmla="*/ 2230 w 2541"/>
                <a:gd name="T67" fmla="*/ 2871 h 2906"/>
                <a:gd name="T68" fmla="*/ 2187 w 2541"/>
                <a:gd name="T69" fmla="*/ 2902 h 2906"/>
                <a:gd name="T70" fmla="*/ 847 w 2541"/>
                <a:gd name="T71" fmla="*/ 2902 h 2906"/>
                <a:gd name="T72" fmla="*/ 805 w 2541"/>
                <a:gd name="T73" fmla="*/ 2871 h 2906"/>
                <a:gd name="T74" fmla="*/ 796 w 2541"/>
                <a:gd name="T75" fmla="*/ 2596 h 2906"/>
                <a:gd name="T76" fmla="*/ 551 w 2541"/>
                <a:gd name="T77" fmla="*/ 2631 h 2906"/>
                <a:gd name="T78" fmla="*/ 461 w 2541"/>
                <a:gd name="T79" fmla="*/ 2618 h 2906"/>
                <a:gd name="T80" fmla="*/ 350 w 2541"/>
                <a:gd name="T81" fmla="*/ 2557 h 2906"/>
                <a:gd name="T82" fmla="*/ 274 w 2541"/>
                <a:gd name="T83" fmla="*/ 2455 h 2906"/>
                <a:gd name="T84" fmla="*/ 246 w 2541"/>
                <a:gd name="T85" fmla="*/ 2329 h 2906"/>
                <a:gd name="T86" fmla="*/ 176 w 2541"/>
                <a:gd name="T87" fmla="*/ 1989 h 2906"/>
                <a:gd name="T88" fmla="*/ 87 w 2541"/>
                <a:gd name="T89" fmla="*/ 1961 h 2906"/>
                <a:gd name="T90" fmla="*/ 24 w 2541"/>
                <a:gd name="T91" fmla="*/ 1900 h 2906"/>
                <a:gd name="T92" fmla="*/ 0 w 2541"/>
                <a:gd name="T93" fmla="*/ 1817 h 2906"/>
                <a:gd name="T94" fmla="*/ 16 w 2541"/>
                <a:gd name="T95" fmla="*/ 1724 h 2906"/>
                <a:gd name="T96" fmla="*/ 247 w 2541"/>
                <a:gd name="T97" fmla="*/ 1114 h 2906"/>
                <a:gd name="T98" fmla="*/ 271 w 2541"/>
                <a:gd name="T99" fmla="*/ 878 h 2906"/>
                <a:gd name="T100" fmla="*/ 341 w 2541"/>
                <a:gd name="T101" fmla="*/ 655 h 2906"/>
                <a:gd name="T102" fmla="*/ 453 w 2541"/>
                <a:gd name="T103" fmla="*/ 453 h 2906"/>
                <a:gd name="T104" fmla="*/ 602 w 2541"/>
                <a:gd name="T105" fmla="*/ 274 h 2906"/>
                <a:gd name="T106" fmla="*/ 785 w 2541"/>
                <a:gd name="T107" fmla="*/ 129 h 2906"/>
                <a:gd name="T108" fmla="*/ 983 w 2541"/>
                <a:gd name="T109" fmla="*/ 27 h 2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41" h="2906">
                  <a:moveTo>
                    <a:pt x="1063" y="0"/>
                  </a:moveTo>
                  <a:lnTo>
                    <a:pt x="1082" y="1"/>
                  </a:lnTo>
                  <a:lnTo>
                    <a:pt x="1098" y="8"/>
                  </a:lnTo>
                  <a:lnTo>
                    <a:pt x="1113" y="17"/>
                  </a:lnTo>
                  <a:lnTo>
                    <a:pt x="1125" y="31"/>
                  </a:lnTo>
                  <a:lnTo>
                    <a:pt x="1133" y="48"/>
                  </a:lnTo>
                  <a:lnTo>
                    <a:pt x="1137" y="66"/>
                  </a:lnTo>
                  <a:lnTo>
                    <a:pt x="1135" y="85"/>
                  </a:lnTo>
                  <a:lnTo>
                    <a:pt x="1130" y="102"/>
                  </a:lnTo>
                  <a:lnTo>
                    <a:pt x="1121" y="116"/>
                  </a:lnTo>
                  <a:lnTo>
                    <a:pt x="1107" y="128"/>
                  </a:lnTo>
                  <a:lnTo>
                    <a:pt x="1090" y="136"/>
                  </a:lnTo>
                  <a:lnTo>
                    <a:pt x="1036" y="156"/>
                  </a:lnTo>
                  <a:lnTo>
                    <a:pt x="983" y="180"/>
                  </a:lnTo>
                  <a:lnTo>
                    <a:pt x="917" y="214"/>
                  </a:lnTo>
                  <a:lnTo>
                    <a:pt x="854" y="252"/>
                  </a:lnTo>
                  <a:lnTo>
                    <a:pt x="793" y="295"/>
                  </a:lnTo>
                  <a:lnTo>
                    <a:pt x="736" y="341"/>
                  </a:lnTo>
                  <a:lnTo>
                    <a:pt x="684" y="392"/>
                  </a:lnTo>
                  <a:lnTo>
                    <a:pt x="634" y="444"/>
                  </a:lnTo>
                  <a:lnTo>
                    <a:pt x="590" y="501"/>
                  </a:lnTo>
                  <a:lnTo>
                    <a:pt x="549" y="561"/>
                  </a:lnTo>
                  <a:lnTo>
                    <a:pt x="512" y="624"/>
                  </a:lnTo>
                  <a:lnTo>
                    <a:pt x="479" y="688"/>
                  </a:lnTo>
                  <a:lnTo>
                    <a:pt x="452" y="755"/>
                  </a:lnTo>
                  <a:lnTo>
                    <a:pt x="428" y="824"/>
                  </a:lnTo>
                  <a:lnTo>
                    <a:pt x="409" y="895"/>
                  </a:lnTo>
                  <a:lnTo>
                    <a:pt x="397" y="966"/>
                  </a:lnTo>
                  <a:lnTo>
                    <a:pt x="388" y="1040"/>
                  </a:lnTo>
                  <a:lnTo>
                    <a:pt x="386" y="1114"/>
                  </a:lnTo>
                  <a:lnTo>
                    <a:pt x="386" y="1297"/>
                  </a:lnTo>
                  <a:lnTo>
                    <a:pt x="384" y="1314"/>
                  </a:lnTo>
                  <a:lnTo>
                    <a:pt x="378" y="1330"/>
                  </a:lnTo>
                  <a:lnTo>
                    <a:pt x="154" y="1758"/>
                  </a:lnTo>
                  <a:lnTo>
                    <a:pt x="147" y="1775"/>
                  </a:lnTo>
                  <a:lnTo>
                    <a:pt x="141" y="1791"/>
                  </a:lnTo>
                  <a:lnTo>
                    <a:pt x="139" y="1806"/>
                  </a:lnTo>
                  <a:lnTo>
                    <a:pt x="140" y="1818"/>
                  </a:lnTo>
                  <a:lnTo>
                    <a:pt x="145" y="1829"/>
                  </a:lnTo>
                  <a:lnTo>
                    <a:pt x="154" y="1838"/>
                  </a:lnTo>
                  <a:lnTo>
                    <a:pt x="169" y="1846"/>
                  </a:lnTo>
                  <a:lnTo>
                    <a:pt x="188" y="1851"/>
                  </a:lnTo>
                  <a:lnTo>
                    <a:pt x="211" y="1852"/>
                  </a:lnTo>
                  <a:lnTo>
                    <a:pt x="317" y="1852"/>
                  </a:lnTo>
                  <a:lnTo>
                    <a:pt x="336" y="1855"/>
                  </a:lnTo>
                  <a:lnTo>
                    <a:pt x="352" y="1862"/>
                  </a:lnTo>
                  <a:lnTo>
                    <a:pt x="366" y="1873"/>
                  </a:lnTo>
                  <a:lnTo>
                    <a:pt x="377" y="1887"/>
                  </a:lnTo>
                  <a:lnTo>
                    <a:pt x="384" y="1904"/>
                  </a:lnTo>
                  <a:lnTo>
                    <a:pt x="386" y="1923"/>
                  </a:lnTo>
                  <a:lnTo>
                    <a:pt x="386" y="2330"/>
                  </a:lnTo>
                  <a:lnTo>
                    <a:pt x="389" y="2362"/>
                  </a:lnTo>
                  <a:lnTo>
                    <a:pt x="399" y="2392"/>
                  </a:lnTo>
                  <a:lnTo>
                    <a:pt x="414" y="2418"/>
                  </a:lnTo>
                  <a:lnTo>
                    <a:pt x="433" y="2443"/>
                  </a:lnTo>
                  <a:lnTo>
                    <a:pt x="456" y="2463"/>
                  </a:lnTo>
                  <a:lnTo>
                    <a:pt x="482" y="2477"/>
                  </a:lnTo>
                  <a:lnTo>
                    <a:pt x="512" y="2487"/>
                  </a:lnTo>
                  <a:lnTo>
                    <a:pt x="543" y="2491"/>
                  </a:lnTo>
                  <a:lnTo>
                    <a:pt x="856" y="2445"/>
                  </a:lnTo>
                  <a:lnTo>
                    <a:pt x="870" y="2444"/>
                  </a:lnTo>
                  <a:lnTo>
                    <a:pt x="885" y="2447"/>
                  </a:lnTo>
                  <a:lnTo>
                    <a:pt x="899" y="2452"/>
                  </a:lnTo>
                  <a:lnTo>
                    <a:pt x="912" y="2461"/>
                  </a:lnTo>
                  <a:lnTo>
                    <a:pt x="924" y="2476"/>
                  </a:lnTo>
                  <a:lnTo>
                    <a:pt x="933" y="2494"/>
                  </a:lnTo>
                  <a:lnTo>
                    <a:pt x="936" y="2514"/>
                  </a:lnTo>
                  <a:lnTo>
                    <a:pt x="936" y="2764"/>
                  </a:lnTo>
                  <a:lnTo>
                    <a:pt x="2099" y="2764"/>
                  </a:lnTo>
                  <a:lnTo>
                    <a:pt x="2099" y="1925"/>
                  </a:lnTo>
                  <a:lnTo>
                    <a:pt x="2101" y="1906"/>
                  </a:lnTo>
                  <a:lnTo>
                    <a:pt x="2109" y="1888"/>
                  </a:lnTo>
                  <a:lnTo>
                    <a:pt x="2121" y="1873"/>
                  </a:lnTo>
                  <a:lnTo>
                    <a:pt x="2175" y="1820"/>
                  </a:lnTo>
                  <a:lnTo>
                    <a:pt x="2224" y="1763"/>
                  </a:lnTo>
                  <a:lnTo>
                    <a:pt x="2270" y="1703"/>
                  </a:lnTo>
                  <a:lnTo>
                    <a:pt x="2310" y="1640"/>
                  </a:lnTo>
                  <a:lnTo>
                    <a:pt x="2347" y="1575"/>
                  </a:lnTo>
                  <a:lnTo>
                    <a:pt x="2377" y="1506"/>
                  </a:lnTo>
                  <a:lnTo>
                    <a:pt x="2404" y="1436"/>
                  </a:lnTo>
                  <a:lnTo>
                    <a:pt x="2412" y="1419"/>
                  </a:lnTo>
                  <a:lnTo>
                    <a:pt x="2424" y="1405"/>
                  </a:lnTo>
                  <a:lnTo>
                    <a:pt x="2438" y="1395"/>
                  </a:lnTo>
                  <a:lnTo>
                    <a:pt x="2455" y="1389"/>
                  </a:lnTo>
                  <a:lnTo>
                    <a:pt x="2474" y="1388"/>
                  </a:lnTo>
                  <a:lnTo>
                    <a:pt x="2492" y="1391"/>
                  </a:lnTo>
                  <a:lnTo>
                    <a:pt x="2509" y="1400"/>
                  </a:lnTo>
                  <a:lnTo>
                    <a:pt x="2523" y="1411"/>
                  </a:lnTo>
                  <a:lnTo>
                    <a:pt x="2533" y="1426"/>
                  </a:lnTo>
                  <a:lnTo>
                    <a:pt x="2539" y="1443"/>
                  </a:lnTo>
                  <a:lnTo>
                    <a:pt x="2541" y="1461"/>
                  </a:lnTo>
                  <a:lnTo>
                    <a:pt x="2537" y="1480"/>
                  </a:lnTo>
                  <a:lnTo>
                    <a:pt x="2509" y="1556"/>
                  </a:lnTo>
                  <a:lnTo>
                    <a:pt x="2476" y="1630"/>
                  </a:lnTo>
                  <a:lnTo>
                    <a:pt x="2438" y="1701"/>
                  </a:lnTo>
                  <a:lnTo>
                    <a:pt x="2395" y="1770"/>
                  </a:lnTo>
                  <a:lnTo>
                    <a:pt x="2348" y="1835"/>
                  </a:lnTo>
                  <a:lnTo>
                    <a:pt x="2295" y="1896"/>
                  </a:lnTo>
                  <a:lnTo>
                    <a:pt x="2239" y="1955"/>
                  </a:lnTo>
                  <a:lnTo>
                    <a:pt x="2239" y="2835"/>
                  </a:lnTo>
                  <a:lnTo>
                    <a:pt x="2236" y="2854"/>
                  </a:lnTo>
                  <a:lnTo>
                    <a:pt x="2230" y="2871"/>
                  </a:lnTo>
                  <a:lnTo>
                    <a:pt x="2218" y="2884"/>
                  </a:lnTo>
                  <a:lnTo>
                    <a:pt x="2204" y="2896"/>
                  </a:lnTo>
                  <a:lnTo>
                    <a:pt x="2187" y="2902"/>
                  </a:lnTo>
                  <a:lnTo>
                    <a:pt x="2168" y="2906"/>
                  </a:lnTo>
                  <a:lnTo>
                    <a:pt x="865" y="2906"/>
                  </a:lnTo>
                  <a:lnTo>
                    <a:pt x="847" y="2902"/>
                  </a:lnTo>
                  <a:lnTo>
                    <a:pt x="830" y="2896"/>
                  </a:lnTo>
                  <a:lnTo>
                    <a:pt x="816" y="2884"/>
                  </a:lnTo>
                  <a:lnTo>
                    <a:pt x="805" y="2871"/>
                  </a:lnTo>
                  <a:lnTo>
                    <a:pt x="798" y="2854"/>
                  </a:lnTo>
                  <a:lnTo>
                    <a:pt x="796" y="2835"/>
                  </a:lnTo>
                  <a:lnTo>
                    <a:pt x="796" y="2596"/>
                  </a:lnTo>
                  <a:lnTo>
                    <a:pt x="558" y="2631"/>
                  </a:lnTo>
                  <a:lnTo>
                    <a:pt x="555" y="2631"/>
                  </a:lnTo>
                  <a:lnTo>
                    <a:pt x="551" y="2631"/>
                  </a:lnTo>
                  <a:lnTo>
                    <a:pt x="549" y="2630"/>
                  </a:lnTo>
                  <a:lnTo>
                    <a:pt x="503" y="2627"/>
                  </a:lnTo>
                  <a:lnTo>
                    <a:pt x="461" y="2618"/>
                  </a:lnTo>
                  <a:lnTo>
                    <a:pt x="421" y="2602"/>
                  </a:lnTo>
                  <a:lnTo>
                    <a:pt x="384" y="2582"/>
                  </a:lnTo>
                  <a:lnTo>
                    <a:pt x="350" y="2557"/>
                  </a:lnTo>
                  <a:lnTo>
                    <a:pt x="321" y="2526"/>
                  </a:lnTo>
                  <a:lnTo>
                    <a:pt x="295" y="2493"/>
                  </a:lnTo>
                  <a:lnTo>
                    <a:pt x="274" y="2455"/>
                  </a:lnTo>
                  <a:lnTo>
                    <a:pt x="260" y="2415"/>
                  </a:lnTo>
                  <a:lnTo>
                    <a:pt x="249" y="2373"/>
                  </a:lnTo>
                  <a:lnTo>
                    <a:pt x="246" y="2329"/>
                  </a:lnTo>
                  <a:lnTo>
                    <a:pt x="246" y="1991"/>
                  </a:lnTo>
                  <a:lnTo>
                    <a:pt x="211" y="1991"/>
                  </a:lnTo>
                  <a:lnTo>
                    <a:pt x="176" y="1989"/>
                  </a:lnTo>
                  <a:lnTo>
                    <a:pt x="143" y="1983"/>
                  </a:lnTo>
                  <a:lnTo>
                    <a:pt x="114" y="1973"/>
                  </a:lnTo>
                  <a:lnTo>
                    <a:pt x="87" y="1961"/>
                  </a:lnTo>
                  <a:lnTo>
                    <a:pt x="62" y="1944"/>
                  </a:lnTo>
                  <a:lnTo>
                    <a:pt x="41" y="1924"/>
                  </a:lnTo>
                  <a:lnTo>
                    <a:pt x="24" y="1900"/>
                  </a:lnTo>
                  <a:lnTo>
                    <a:pt x="12" y="1874"/>
                  </a:lnTo>
                  <a:lnTo>
                    <a:pt x="3" y="1846"/>
                  </a:lnTo>
                  <a:lnTo>
                    <a:pt x="0" y="1817"/>
                  </a:lnTo>
                  <a:lnTo>
                    <a:pt x="0" y="1787"/>
                  </a:lnTo>
                  <a:lnTo>
                    <a:pt x="5" y="1756"/>
                  </a:lnTo>
                  <a:lnTo>
                    <a:pt x="16" y="1724"/>
                  </a:lnTo>
                  <a:lnTo>
                    <a:pt x="30" y="1693"/>
                  </a:lnTo>
                  <a:lnTo>
                    <a:pt x="247" y="1279"/>
                  </a:lnTo>
                  <a:lnTo>
                    <a:pt x="247" y="1114"/>
                  </a:lnTo>
                  <a:lnTo>
                    <a:pt x="250" y="1034"/>
                  </a:lnTo>
                  <a:lnTo>
                    <a:pt x="257" y="956"/>
                  </a:lnTo>
                  <a:lnTo>
                    <a:pt x="271" y="878"/>
                  </a:lnTo>
                  <a:lnTo>
                    <a:pt x="289" y="802"/>
                  </a:lnTo>
                  <a:lnTo>
                    <a:pt x="313" y="728"/>
                  </a:lnTo>
                  <a:lnTo>
                    <a:pt x="341" y="655"/>
                  </a:lnTo>
                  <a:lnTo>
                    <a:pt x="374" y="586"/>
                  </a:lnTo>
                  <a:lnTo>
                    <a:pt x="412" y="518"/>
                  </a:lnTo>
                  <a:lnTo>
                    <a:pt x="453" y="453"/>
                  </a:lnTo>
                  <a:lnTo>
                    <a:pt x="498" y="390"/>
                  </a:lnTo>
                  <a:lnTo>
                    <a:pt x="549" y="330"/>
                  </a:lnTo>
                  <a:lnTo>
                    <a:pt x="602" y="274"/>
                  </a:lnTo>
                  <a:lnTo>
                    <a:pt x="659" y="223"/>
                  </a:lnTo>
                  <a:lnTo>
                    <a:pt x="721" y="173"/>
                  </a:lnTo>
                  <a:lnTo>
                    <a:pt x="785" y="129"/>
                  </a:lnTo>
                  <a:lnTo>
                    <a:pt x="854" y="89"/>
                  </a:lnTo>
                  <a:lnTo>
                    <a:pt x="924" y="52"/>
                  </a:lnTo>
                  <a:lnTo>
                    <a:pt x="983" y="27"/>
                  </a:lnTo>
                  <a:lnTo>
                    <a:pt x="1045" y="3"/>
                  </a:lnTo>
                  <a:lnTo>
                    <a:pt x="10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399246" y="3914857"/>
            <a:ext cx="726996" cy="757373"/>
            <a:chOff x="708025" y="1916113"/>
            <a:chExt cx="531813" cy="554037"/>
          </a:xfrm>
          <a:solidFill>
            <a:schemeClr val="bg1"/>
          </a:solidFill>
        </p:grpSpPr>
        <p:sp>
          <p:nvSpPr>
            <p:cNvPr id="27" name="Freeform 93"/>
            <p:cNvSpPr/>
            <p:nvPr/>
          </p:nvSpPr>
          <p:spPr bwMode="auto">
            <a:xfrm>
              <a:off x="708025" y="1916113"/>
              <a:ext cx="307975" cy="457200"/>
            </a:xfrm>
            <a:custGeom>
              <a:avLst/>
              <a:gdLst>
                <a:gd name="T0" fmla="*/ 1457 w 1939"/>
                <a:gd name="T1" fmla="*/ 4 h 2887"/>
                <a:gd name="T2" fmla="*/ 1621 w 1939"/>
                <a:gd name="T3" fmla="*/ 49 h 2887"/>
                <a:gd name="T4" fmla="*/ 1761 w 1939"/>
                <a:gd name="T5" fmla="*/ 140 h 2887"/>
                <a:gd name="T6" fmla="*/ 1865 w 1939"/>
                <a:gd name="T7" fmla="*/ 268 h 2887"/>
                <a:gd name="T8" fmla="*/ 1927 w 1939"/>
                <a:gd name="T9" fmla="*/ 426 h 2887"/>
                <a:gd name="T10" fmla="*/ 1939 w 1939"/>
                <a:gd name="T11" fmla="*/ 1064 h 2887"/>
                <a:gd name="T12" fmla="*/ 1918 w 1939"/>
                <a:gd name="T13" fmla="*/ 1175 h 2887"/>
                <a:gd name="T14" fmla="*/ 1861 w 1939"/>
                <a:gd name="T15" fmla="*/ 1269 h 2887"/>
                <a:gd name="T16" fmla="*/ 1831 w 1939"/>
                <a:gd name="T17" fmla="*/ 1784 h 2887"/>
                <a:gd name="T18" fmla="*/ 1799 w 1939"/>
                <a:gd name="T19" fmla="*/ 1825 h 2887"/>
                <a:gd name="T20" fmla="*/ 1745 w 1939"/>
                <a:gd name="T21" fmla="*/ 1832 h 2887"/>
                <a:gd name="T22" fmla="*/ 1703 w 1939"/>
                <a:gd name="T23" fmla="*/ 1801 h 2887"/>
                <a:gd name="T24" fmla="*/ 1694 w 1939"/>
                <a:gd name="T25" fmla="*/ 1260 h 2887"/>
                <a:gd name="T26" fmla="*/ 1712 w 1939"/>
                <a:gd name="T27" fmla="*/ 1213 h 2887"/>
                <a:gd name="T28" fmla="*/ 1764 w 1939"/>
                <a:gd name="T29" fmla="*/ 1165 h 2887"/>
                <a:gd name="T30" fmla="*/ 1796 w 1939"/>
                <a:gd name="T31" fmla="*/ 1092 h 2887"/>
                <a:gd name="T32" fmla="*/ 1796 w 1939"/>
                <a:gd name="T33" fmla="*/ 492 h 2887"/>
                <a:gd name="T34" fmla="*/ 1751 w 1939"/>
                <a:gd name="T35" fmla="*/ 354 h 2887"/>
                <a:gd name="T36" fmla="*/ 1664 w 1939"/>
                <a:gd name="T37" fmla="*/ 242 h 2887"/>
                <a:gd name="T38" fmla="*/ 1543 w 1939"/>
                <a:gd name="T39" fmla="*/ 168 h 2887"/>
                <a:gd name="T40" fmla="*/ 1398 w 1939"/>
                <a:gd name="T41" fmla="*/ 141 h 2887"/>
                <a:gd name="T42" fmla="*/ 1186 w 1939"/>
                <a:gd name="T43" fmla="*/ 154 h 2887"/>
                <a:gd name="T44" fmla="*/ 1057 w 1939"/>
                <a:gd name="T45" fmla="*/ 213 h 2887"/>
                <a:gd name="T46" fmla="*/ 957 w 1939"/>
                <a:gd name="T47" fmla="*/ 313 h 2887"/>
                <a:gd name="T48" fmla="*/ 897 w 1939"/>
                <a:gd name="T49" fmla="*/ 443 h 2887"/>
                <a:gd name="T50" fmla="*/ 884 w 1939"/>
                <a:gd name="T51" fmla="*/ 1064 h 2887"/>
                <a:gd name="T52" fmla="*/ 904 w 1939"/>
                <a:gd name="T53" fmla="*/ 1143 h 2887"/>
                <a:gd name="T54" fmla="*/ 958 w 1939"/>
                <a:gd name="T55" fmla="*/ 1203 h 2887"/>
                <a:gd name="T56" fmla="*/ 987 w 1939"/>
                <a:gd name="T57" fmla="*/ 1243 h 2887"/>
                <a:gd name="T58" fmla="*/ 987 w 1939"/>
                <a:gd name="T59" fmla="*/ 1786 h 2887"/>
                <a:gd name="T60" fmla="*/ 954 w 1939"/>
                <a:gd name="T61" fmla="*/ 1838 h 2887"/>
                <a:gd name="T62" fmla="*/ 904 w 1939"/>
                <a:gd name="T63" fmla="*/ 1865 h 2887"/>
                <a:gd name="T64" fmla="*/ 824 w 1939"/>
                <a:gd name="T65" fmla="*/ 1908 h 2887"/>
                <a:gd name="T66" fmla="*/ 710 w 1939"/>
                <a:gd name="T67" fmla="*/ 1972 h 2887"/>
                <a:gd name="T68" fmla="*/ 572 w 1939"/>
                <a:gd name="T69" fmla="*/ 2055 h 2887"/>
                <a:gd name="T70" fmla="*/ 420 w 1939"/>
                <a:gd name="T71" fmla="*/ 2156 h 2887"/>
                <a:gd name="T72" fmla="*/ 261 w 1939"/>
                <a:gd name="T73" fmla="*/ 2274 h 2887"/>
                <a:gd name="T74" fmla="*/ 165 w 1939"/>
                <a:gd name="T75" fmla="*/ 2367 h 2887"/>
                <a:gd name="T76" fmla="*/ 140 w 1939"/>
                <a:gd name="T77" fmla="*/ 2458 h 2887"/>
                <a:gd name="T78" fmla="*/ 131 w 1939"/>
                <a:gd name="T79" fmla="*/ 2852 h 2887"/>
                <a:gd name="T80" fmla="*/ 88 w 1939"/>
                <a:gd name="T81" fmla="*/ 2885 h 2887"/>
                <a:gd name="T82" fmla="*/ 34 w 1939"/>
                <a:gd name="T83" fmla="*/ 2877 h 2887"/>
                <a:gd name="T84" fmla="*/ 2 w 1939"/>
                <a:gd name="T85" fmla="*/ 2836 h 2887"/>
                <a:gd name="T86" fmla="*/ 2 w 1939"/>
                <a:gd name="T87" fmla="*/ 2418 h 2887"/>
                <a:gd name="T88" fmla="*/ 39 w 1939"/>
                <a:gd name="T89" fmla="*/ 2303 h 2887"/>
                <a:gd name="T90" fmla="*/ 118 w 1939"/>
                <a:gd name="T91" fmla="*/ 2209 h 2887"/>
                <a:gd name="T92" fmla="*/ 287 w 1939"/>
                <a:gd name="T93" fmla="*/ 2078 h 2887"/>
                <a:gd name="T94" fmla="*/ 452 w 1939"/>
                <a:gd name="T95" fmla="*/ 1965 h 2887"/>
                <a:gd name="T96" fmla="*/ 603 w 1939"/>
                <a:gd name="T97" fmla="*/ 1871 h 2887"/>
                <a:gd name="T98" fmla="*/ 731 w 1939"/>
                <a:gd name="T99" fmla="*/ 1798 h 2887"/>
                <a:gd name="T100" fmla="*/ 826 w 1939"/>
                <a:gd name="T101" fmla="*/ 1747 h 2887"/>
                <a:gd name="T102" fmla="*/ 822 w 1939"/>
                <a:gd name="T103" fmla="*/ 1269 h 2887"/>
                <a:gd name="T104" fmla="*/ 764 w 1939"/>
                <a:gd name="T105" fmla="*/ 1175 h 2887"/>
                <a:gd name="T106" fmla="*/ 744 w 1939"/>
                <a:gd name="T107" fmla="*/ 1064 h 2887"/>
                <a:gd name="T108" fmla="*/ 756 w 1939"/>
                <a:gd name="T109" fmla="*/ 426 h 2887"/>
                <a:gd name="T110" fmla="*/ 818 w 1939"/>
                <a:gd name="T111" fmla="*/ 268 h 2887"/>
                <a:gd name="T112" fmla="*/ 922 w 1939"/>
                <a:gd name="T113" fmla="*/ 140 h 2887"/>
                <a:gd name="T114" fmla="*/ 1062 w 1939"/>
                <a:gd name="T115" fmla="*/ 49 h 2887"/>
                <a:gd name="T116" fmla="*/ 1226 w 1939"/>
                <a:gd name="T117" fmla="*/ 4 h 2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39" h="2887">
                  <a:moveTo>
                    <a:pt x="1285" y="0"/>
                  </a:moveTo>
                  <a:lnTo>
                    <a:pt x="1398" y="0"/>
                  </a:lnTo>
                  <a:lnTo>
                    <a:pt x="1457" y="4"/>
                  </a:lnTo>
                  <a:lnTo>
                    <a:pt x="1514" y="13"/>
                  </a:lnTo>
                  <a:lnTo>
                    <a:pt x="1569" y="28"/>
                  </a:lnTo>
                  <a:lnTo>
                    <a:pt x="1621" y="49"/>
                  </a:lnTo>
                  <a:lnTo>
                    <a:pt x="1670" y="75"/>
                  </a:lnTo>
                  <a:lnTo>
                    <a:pt x="1717" y="106"/>
                  </a:lnTo>
                  <a:lnTo>
                    <a:pt x="1761" y="140"/>
                  </a:lnTo>
                  <a:lnTo>
                    <a:pt x="1799" y="179"/>
                  </a:lnTo>
                  <a:lnTo>
                    <a:pt x="1834" y="223"/>
                  </a:lnTo>
                  <a:lnTo>
                    <a:pt x="1865" y="268"/>
                  </a:lnTo>
                  <a:lnTo>
                    <a:pt x="1891" y="318"/>
                  </a:lnTo>
                  <a:lnTo>
                    <a:pt x="1912" y="371"/>
                  </a:lnTo>
                  <a:lnTo>
                    <a:pt x="1927" y="426"/>
                  </a:lnTo>
                  <a:lnTo>
                    <a:pt x="1936" y="483"/>
                  </a:lnTo>
                  <a:lnTo>
                    <a:pt x="1939" y="542"/>
                  </a:lnTo>
                  <a:lnTo>
                    <a:pt x="1939" y="1064"/>
                  </a:lnTo>
                  <a:lnTo>
                    <a:pt x="1936" y="1103"/>
                  </a:lnTo>
                  <a:lnTo>
                    <a:pt x="1930" y="1140"/>
                  </a:lnTo>
                  <a:lnTo>
                    <a:pt x="1918" y="1175"/>
                  </a:lnTo>
                  <a:lnTo>
                    <a:pt x="1903" y="1208"/>
                  </a:lnTo>
                  <a:lnTo>
                    <a:pt x="1884" y="1240"/>
                  </a:lnTo>
                  <a:lnTo>
                    <a:pt x="1861" y="1269"/>
                  </a:lnTo>
                  <a:lnTo>
                    <a:pt x="1834" y="1295"/>
                  </a:lnTo>
                  <a:lnTo>
                    <a:pt x="1834" y="1764"/>
                  </a:lnTo>
                  <a:lnTo>
                    <a:pt x="1831" y="1784"/>
                  </a:lnTo>
                  <a:lnTo>
                    <a:pt x="1825" y="1801"/>
                  </a:lnTo>
                  <a:lnTo>
                    <a:pt x="1814" y="1814"/>
                  </a:lnTo>
                  <a:lnTo>
                    <a:pt x="1799" y="1825"/>
                  </a:lnTo>
                  <a:lnTo>
                    <a:pt x="1782" y="1832"/>
                  </a:lnTo>
                  <a:lnTo>
                    <a:pt x="1764" y="1835"/>
                  </a:lnTo>
                  <a:lnTo>
                    <a:pt x="1745" y="1832"/>
                  </a:lnTo>
                  <a:lnTo>
                    <a:pt x="1728" y="1825"/>
                  </a:lnTo>
                  <a:lnTo>
                    <a:pt x="1714" y="1814"/>
                  </a:lnTo>
                  <a:lnTo>
                    <a:pt x="1703" y="1801"/>
                  </a:lnTo>
                  <a:lnTo>
                    <a:pt x="1696" y="1784"/>
                  </a:lnTo>
                  <a:lnTo>
                    <a:pt x="1694" y="1764"/>
                  </a:lnTo>
                  <a:lnTo>
                    <a:pt x="1694" y="1260"/>
                  </a:lnTo>
                  <a:lnTo>
                    <a:pt x="1696" y="1243"/>
                  </a:lnTo>
                  <a:lnTo>
                    <a:pt x="1701" y="1227"/>
                  </a:lnTo>
                  <a:lnTo>
                    <a:pt x="1712" y="1213"/>
                  </a:lnTo>
                  <a:lnTo>
                    <a:pt x="1725" y="1203"/>
                  </a:lnTo>
                  <a:lnTo>
                    <a:pt x="1746" y="1186"/>
                  </a:lnTo>
                  <a:lnTo>
                    <a:pt x="1764" y="1165"/>
                  </a:lnTo>
                  <a:lnTo>
                    <a:pt x="1779" y="1143"/>
                  </a:lnTo>
                  <a:lnTo>
                    <a:pt x="1790" y="1119"/>
                  </a:lnTo>
                  <a:lnTo>
                    <a:pt x="1796" y="1092"/>
                  </a:lnTo>
                  <a:lnTo>
                    <a:pt x="1798" y="1064"/>
                  </a:lnTo>
                  <a:lnTo>
                    <a:pt x="1798" y="542"/>
                  </a:lnTo>
                  <a:lnTo>
                    <a:pt x="1796" y="492"/>
                  </a:lnTo>
                  <a:lnTo>
                    <a:pt x="1786" y="443"/>
                  </a:lnTo>
                  <a:lnTo>
                    <a:pt x="1772" y="397"/>
                  </a:lnTo>
                  <a:lnTo>
                    <a:pt x="1751" y="354"/>
                  </a:lnTo>
                  <a:lnTo>
                    <a:pt x="1727" y="313"/>
                  </a:lnTo>
                  <a:lnTo>
                    <a:pt x="1697" y="276"/>
                  </a:lnTo>
                  <a:lnTo>
                    <a:pt x="1664" y="242"/>
                  </a:lnTo>
                  <a:lnTo>
                    <a:pt x="1627" y="213"/>
                  </a:lnTo>
                  <a:lnTo>
                    <a:pt x="1586" y="188"/>
                  </a:lnTo>
                  <a:lnTo>
                    <a:pt x="1543" y="168"/>
                  </a:lnTo>
                  <a:lnTo>
                    <a:pt x="1496" y="154"/>
                  </a:lnTo>
                  <a:lnTo>
                    <a:pt x="1448" y="144"/>
                  </a:lnTo>
                  <a:lnTo>
                    <a:pt x="1398" y="141"/>
                  </a:lnTo>
                  <a:lnTo>
                    <a:pt x="1285" y="141"/>
                  </a:lnTo>
                  <a:lnTo>
                    <a:pt x="1235" y="144"/>
                  </a:lnTo>
                  <a:lnTo>
                    <a:pt x="1186" y="154"/>
                  </a:lnTo>
                  <a:lnTo>
                    <a:pt x="1141" y="168"/>
                  </a:lnTo>
                  <a:lnTo>
                    <a:pt x="1097" y="189"/>
                  </a:lnTo>
                  <a:lnTo>
                    <a:pt x="1057" y="213"/>
                  </a:lnTo>
                  <a:lnTo>
                    <a:pt x="1019" y="243"/>
                  </a:lnTo>
                  <a:lnTo>
                    <a:pt x="985" y="276"/>
                  </a:lnTo>
                  <a:lnTo>
                    <a:pt x="957" y="313"/>
                  </a:lnTo>
                  <a:lnTo>
                    <a:pt x="931" y="354"/>
                  </a:lnTo>
                  <a:lnTo>
                    <a:pt x="912" y="397"/>
                  </a:lnTo>
                  <a:lnTo>
                    <a:pt x="897" y="443"/>
                  </a:lnTo>
                  <a:lnTo>
                    <a:pt x="887" y="492"/>
                  </a:lnTo>
                  <a:lnTo>
                    <a:pt x="884" y="542"/>
                  </a:lnTo>
                  <a:lnTo>
                    <a:pt x="884" y="1064"/>
                  </a:lnTo>
                  <a:lnTo>
                    <a:pt x="886" y="1092"/>
                  </a:lnTo>
                  <a:lnTo>
                    <a:pt x="894" y="1119"/>
                  </a:lnTo>
                  <a:lnTo>
                    <a:pt x="904" y="1143"/>
                  </a:lnTo>
                  <a:lnTo>
                    <a:pt x="918" y="1165"/>
                  </a:lnTo>
                  <a:lnTo>
                    <a:pt x="936" y="1186"/>
                  </a:lnTo>
                  <a:lnTo>
                    <a:pt x="958" y="1203"/>
                  </a:lnTo>
                  <a:lnTo>
                    <a:pt x="971" y="1213"/>
                  </a:lnTo>
                  <a:lnTo>
                    <a:pt x="981" y="1227"/>
                  </a:lnTo>
                  <a:lnTo>
                    <a:pt x="987" y="1243"/>
                  </a:lnTo>
                  <a:lnTo>
                    <a:pt x="989" y="1260"/>
                  </a:lnTo>
                  <a:lnTo>
                    <a:pt x="989" y="1764"/>
                  </a:lnTo>
                  <a:lnTo>
                    <a:pt x="987" y="1786"/>
                  </a:lnTo>
                  <a:lnTo>
                    <a:pt x="980" y="1805"/>
                  </a:lnTo>
                  <a:lnTo>
                    <a:pt x="969" y="1823"/>
                  </a:lnTo>
                  <a:lnTo>
                    <a:pt x="954" y="1838"/>
                  </a:lnTo>
                  <a:lnTo>
                    <a:pt x="937" y="1849"/>
                  </a:lnTo>
                  <a:lnTo>
                    <a:pt x="924" y="1856"/>
                  </a:lnTo>
                  <a:lnTo>
                    <a:pt x="904" y="1865"/>
                  </a:lnTo>
                  <a:lnTo>
                    <a:pt x="882" y="1877"/>
                  </a:lnTo>
                  <a:lnTo>
                    <a:pt x="854" y="1891"/>
                  </a:lnTo>
                  <a:lnTo>
                    <a:pt x="824" y="1908"/>
                  </a:lnTo>
                  <a:lnTo>
                    <a:pt x="789" y="1926"/>
                  </a:lnTo>
                  <a:lnTo>
                    <a:pt x="751" y="1947"/>
                  </a:lnTo>
                  <a:lnTo>
                    <a:pt x="710" y="1972"/>
                  </a:lnTo>
                  <a:lnTo>
                    <a:pt x="666" y="1997"/>
                  </a:lnTo>
                  <a:lnTo>
                    <a:pt x="620" y="2025"/>
                  </a:lnTo>
                  <a:lnTo>
                    <a:pt x="572" y="2055"/>
                  </a:lnTo>
                  <a:lnTo>
                    <a:pt x="523" y="2087"/>
                  </a:lnTo>
                  <a:lnTo>
                    <a:pt x="472" y="2121"/>
                  </a:lnTo>
                  <a:lnTo>
                    <a:pt x="420" y="2156"/>
                  </a:lnTo>
                  <a:lnTo>
                    <a:pt x="367" y="2194"/>
                  </a:lnTo>
                  <a:lnTo>
                    <a:pt x="314" y="2234"/>
                  </a:lnTo>
                  <a:lnTo>
                    <a:pt x="261" y="2274"/>
                  </a:lnTo>
                  <a:lnTo>
                    <a:pt x="206" y="2318"/>
                  </a:lnTo>
                  <a:lnTo>
                    <a:pt x="184" y="2340"/>
                  </a:lnTo>
                  <a:lnTo>
                    <a:pt x="165" y="2367"/>
                  </a:lnTo>
                  <a:lnTo>
                    <a:pt x="151" y="2395"/>
                  </a:lnTo>
                  <a:lnTo>
                    <a:pt x="144" y="2426"/>
                  </a:lnTo>
                  <a:lnTo>
                    <a:pt x="140" y="2458"/>
                  </a:lnTo>
                  <a:lnTo>
                    <a:pt x="140" y="2817"/>
                  </a:lnTo>
                  <a:lnTo>
                    <a:pt x="137" y="2836"/>
                  </a:lnTo>
                  <a:lnTo>
                    <a:pt x="131" y="2852"/>
                  </a:lnTo>
                  <a:lnTo>
                    <a:pt x="120" y="2867"/>
                  </a:lnTo>
                  <a:lnTo>
                    <a:pt x="105" y="2877"/>
                  </a:lnTo>
                  <a:lnTo>
                    <a:pt x="88" y="2885"/>
                  </a:lnTo>
                  <a:lnTo>
                    <a:pt x="70" y="2887"/>
                  </a:lnTo>
                  <a:lnTo>
                    <a:pt x="51" y="2885"/>
                  </a:lnTo>
                  <a:lnTo>
                    <a:pt x="34" y="2877"/>
                  </a:lnTo>
                  <a:lnTo>
                    <a:pt x="20" y="2867"/>
                  </a:lnTo>
                  <a:lnTo>
                    <a:pt x="10" y="2852"/>
                  </a:lnTo>
                  <a:lnTo>
                    <a:pt x="2" y="2836"/>
                  </a:lnTo>
                  <a:lnTo>
                    <a:pt x="0" y="2817"/>
                  </a:lnTo>
                  <a:lnTo>
                    <a:pt x="0" y="2458"/>
                  </a:lnTo>
                  <a:lnTo>
                    <a:pt x="2" y="2418"/>
                  </a:lnTo>
                  <a:lnTo>
                    <a:pt x="10" y="2377"/>
                  </a:lnTo>
                  <a:lnTo>
                    <a:pt x="22" y="2339"/>
                  </a:lnTo>
                  <a:lnTo>
                    <a:pt x="39" y="2303"/>
                  </a:lnTo>
                  <a:lnTo>
                    <a:pt x="62" y="2269"/>
                  </a:lnTo>
                  <a:lnTo>
                    <a:pt x="87" y="2237"/>
                  </a:lnTo>
                  <a:lnTo>
                    <a:pt x="118" y="2209"/>
                  </a:lnTo>
                  <a:lnTo>
                    <a:pt x="174" y="2163"/>
                  </a:lnTo>
                  <a:lnTo>
                    <a:pt x="231" y="2120"/>
                  </a:lnTo>
                  <a:lnTo>
                    <a:pt x="287" y="2078"/>
                  </a:lnTo>
                  <a:lnTo>
                    <a:pt x="344" y="2039"/>
                  </a:lnTo>
                  <a:lnTo>
                    <a:pt x="398" y="2001"/>
                  </a:lnTo>
                  <a:lnTo>
                    <a:pt x="452" y="1965"/>
                  </a:lnTo>
                  <a:lnTo>
                    <a:pt x="504" y="1931"/>
                  </a:lnTo>
                  <a:lnTo>
                    <a:pt x="555" y="1901"/>
                  </a:lnTo>
                  <a:lnTo>
                    <a:pt x="603" y="1871"/>
                  </a:lnTo>
                  <a:lnTo>
                    <a:pt x="649" y="1844"/>
                  </a:lnTo>
                  <a:lnTo>
                    <a:pt x="692" y="1820"/>
                  </a:lnTo>
                  <a:lnTo>
                    <a:pt x="731" y="1798"/>
                  </a:lnTo>
                  <a:lnTo>
                    <a:pt x="767" y="1778"/>
                  </a:lnTo>
                  <a:lnTo>
                    <a:pt x="799" y="1761"/>
                  </a:lnTo>
                  <a:lnTo>
                    <a:pt x="826" y="1747"/>
                  </a:lnTo>
                  <a:lnTo>
                    <a:pt x="849" y="1736"/>
                  </a:lnTo>
                  <a:lnTo>
                    <a:pt x="849" y="1295"/>
                  </a:lnTo>
                  <a:lnTo>
                    <a:pt x="822" y="1269"/>
                  </a:lnTo>
                  <a:lnTo>
                    <a:pt x="799" y="1240"/>
                  </a:lnTo>
                  <a:lnTo>
                    <a:pt x="780" y="1208"/>
                  </a:lnTo>
                  <a:lnTo>
                    <a:pt x="764" y="1175"/>
                  </a:lnTo>
                  <a:lnTo>
                    <a:pt x="753" y="1140"/>
                  </a:lnTo>
                  <a:lnTo>
                    <a:pt x="746" y="1103"/>
                  </a:lnTo>
                  <a:lnTo>
                    <a:pt x="744" y="1064"/>
                  </a:lnTo>
                  <a:lnTo>
                    <a:pt x="744" y="542"/>
                  </a:lnTo>
                  <a:lnTo>
                    <a:pt x="747" y="483"/>
                  </a:lnTo>
                  <a:lnTo>
                    <a:pt x="756" y="426"/>
                  </a:lnTo>
                  <a:lnTo>
                    <a:pt x="771" y="371"/>
                  </a:lnTo>
                  <a:lnTo>
                    <a:pt x="792" y="318"/>
                  </a:lnTo>
                  <a:lnTo>
                    <a:pt x="818" y="268"/>
                  </a:lnTo>
                  <a:lnTo>
                    <a:pt x="848" y="223"/>
                  </a:lnTo>
                  <a:lnTo>
                    <a:pt x="883" y="179"/>
                  </a:lnTo>
                  <a:lnTo>
                    <a:pt x="922" y="140"/>
                  </a:lnTo>
                  <a:lnTo>
                    <a:pt x="966" y="106"/>
                  </a:lnTo>
                  <a:lnTo>
                    <a:pt x="1012" y="75"/>
                  </a:lnTo>
                  <a:lnTo>
                    <a:pt x="1062" y="49"/>
                  </a:lnTo>
                  <a:lnTo>
                    <a:pt x="1114" y="28"/>
                  </a:lnTo>
                  <a:lnTo>
                    <a:pt x="1169" y="13"/>
                  </a:lnTo>
                  <a:lnTo>
                    <a:pt x="1226" y="4"/>
                  </a:lnTo>
                  <a:lnTo>
                    <a:pt x="12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28" name="Freeform 94"/>
            <p:cNvSpPr>
              <a:spLocks noEditPoints="1"/>
            </p:cNvSpPr>
            <p:nvPr/>
          </p:nvSpPr>
          <p:spPr bwMode="auto">
            <a:xfrm>
              <a:off x="882650" y="2206625"/>
              <a:ext cx="77788" cy="263525"/>
            </a:xfrm>
            <a:custGeom>
              <a:avLst/>
              <a:gdLst>
                <a:gd name="T0" fmla="*/ 144 w 487"/>
                <a:gd name="T1" fmla="*/ 1406 h 1657"/>
                <a:gd name="T2" fmla="*/ 335 w 487"/>
                <a:gd name="T3" fmla="*/ 1404 h 1657"/>
                <a:gd name="T4" fmla="*/ 264 w 487"/>
                <a:gd name="T5" fmla="*/ 313 h 1657"/>
                <a:gd name="T6" fmla="*/ 217 w 487"/>
                <a:gd name="T7" fmla="*/ 313 h 1657"/>
                <a:gd name="T8" fmla="*/ 416 w 487"/>
                <a:gd name="T9" fmla="*/ 0 h 1657"/>
                <a:gd name="T10" fmla="*/ 452 w 487"/>
                <a:gd name="T11" fmla="*/ 9 h 1657"/>
                <a:gd name="T12" fmla="*/ 477 w 487"/>
                <a:gd name="T13" fmla="*/ 35 h 1657"/>
                <a:gd name="T14" fmla="*/ 487 w 487"/>
                <a:gd name="T15" fmla="*/ 70 h 1657"/>
                <a:gd name="T16" fmla="*/ 476 w 487"/>
                <a:gd name="T17" fmla="*/ 142 h 1657"/>
                <a:gd name="T18" fmla="*/ 445 w 487"/>
                <a:gd name="T19" fmla="*/ 206 h 1657"/>
                <a:gd name="T20" fmla="*/ 477 w 487"/>
                <a:gd name="T21" fmla="*/ 1431 h 1657"/>
                <a:gd name="T22" fmla="*/ 466 w 487"/>
                <a:gd name="T23" fmla="*/ 1470 h 1657"/>
                <a:gd name="T24" fmla="*/ 284 w 487"/>
                <a:gd name="T25" fmla="*/ 1638 h 1657"/>
                <a:gd name="T26" fmla="*/ 254 w 487"/>
                <a:gd name="T27" fmla="*/ 1655 h 1657"/>
                <a:gd name="T28" fmla="*/ 221 w 487"/>
                <a:gd name="T29" fmla="*/ 1655 h 1657"/>
                <a:gd name="T30" fmla="*/ 190 w 487"/>
                <a:gd name="T31" fmla="*/ 1639 h 1657"/>
                <a:gd name="T32" fmla="*/ 14 w 487"/>
                <a:gd name="T33" fmla="*/ 1478 h 1657"/>
                <a:gd name="T34" fmla="*/ 2 w 487"/>
                <a:gd name="T35" fmla="*/ 1450 h 1657"/>
                <a:gd name="T36" fmla="*/ 54 w 487"/>
                <a:gd name="T37" fmla="*/ 223 h 1657"/>
                <a:gd name="T38" fmla="*/ 20 w 487"/>
                <a:gd name="T39" fmla="*/ 168 h 1657"/>
                <a:gd name="T40" fmla="*/ 2 w 487"/>
                <a:gd name="T41" fmla="*/ 105 h 1657"/>
                <a:gd name="T42" fmla="*/ 2 w 487"/>
                <a:gd name="T43" fmla="*/ 52 h 1657"/>
                <a:gd name="T44" fmla="*/ 20 w 487"/>
                <a:gd name="T45" fmla="*/ 21 h 1657"/>
                <a:gd name="T46" fmla="*/ 51 w 487"/>
                <a:gd name="T47" fmla="*/ 3 h 1657"/>
                <a:gd name="T48" fmla="*/ 88 w 487"/>
                <a:gd name="T49" fmla="*/ 3 h 1657"/>
                <a:gd name="T50" fmla="*/ 120 w 487"/>
                <a:gd name="T51" fmla="*/ 21 h 1657"/>
                <a:gd name="T52" fmla="*/ 137 w 487"/>
                <a:gd name="T53" fmla="*/ 52 h 1657"/>
                <a:gd name="T54" fmla="*/ 143 w 487"/>
                <a:gd name="T55" fmla="*/ 95 h 1657"/>
                <a:gd name="T56" fmla="*/ 163 w 487"/>
                <a:gd name="T57" fmla="*/ 135 h 1657"/>
                <a:gd name="T58" fmla="*/ 198 w 487"/>
                <a:gd name="T59" fmla="*/ 164 h 1657"/>
                <a:gd name="T60" fmla="*/ 244 w 487"/>
                <a:gd name="T61" fmla="*/ 174 h 1657"/>
                <a:gd name="T62" fmla="*/ 283 w 487"/>
                <a:gd name="T63" fmla="*/ 166 h 1657"/>
                <a:gd name="T64" fmla="*/ 306 w 487"/>
                <a:gd name="T65" fmla="*/ 151 h 1657"/>
                <a:gd name="T66" fmla="*/ 327 w 487"/>
                <a:gd name="T67" fmla="*/ 131 h 1657"/>
                <a:gd name="T68" fmla="*/ 344 w 487"/>
                <a:gd name="T69" fmla="*/ 92 h 1657"/>
                <a:gd name="T70" fmla="*/ 349 w 487"/>
                <a:gd name="T71" fmla="*/ 52 h 1657"/>
                <a:gd name="T72" fmla="*/ 366 w 487"/>
                <a:gd name="T73" fmla="*/ 21 h 1657"/>
                <a:gd name="T74" fmla="*/ 398 w 487"/>
                <a:gd name="T75" fmla="*/ 3 h 1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7" h="1657">
                  <a:moveTo>
                    <a:pt x="190" y="308"/>
                  </a:moveTo>
                  <a:lnTo>
                    <a:pt x="144" y="1406"/>
                  </a:lnTo>
                  <a:lnTo>
                    <a:pt x="237" y="1492"/>
                  </a:lnTo>
                  <a:lnTo>
                    <a:pt x="335" y="1404"/>
                  </a:lnTo>
                  <a:lnTo>
                    <a:pt x="285" y="311"/>
                  </a:lnTo>
                  <a:lnTo>
                    <a:pt x="264" y="313"/>
                  </a:lnTo>
                  <a:lnTo>
                    <a:pt x="244" y="314"/>
                  </a:lnTo>
                  <a:lnTo>
                    <a:pt x="217" y="313"/>
                  </a:lnTo>
                  <a:lnTo>
                    <a:pt x="190" y="308"/>
                  </a:lnTo>
                  <a:close/>
                  <a:moveTo>
                    <a:pt x="416" y="0"/>
                  </a:moveTo>
                  <a:lnTo>
                    <a:pt x="435" y="3"/>
                  </a:lnTo>
                  <a:lnTo>
                    <a:pt x="452" y="9"/>
                  </a:lnTo>
                  <a:lnTo>
                    <a:pt x="466" y="21"/>
                  </a:lnTo>
                  <a:lnTo>
                    <a:pt x="477" y="35"/>
                  </a:lnTo>
                  <a:lnTo>
                    <a:pt x="484" y="52"/>
                  </a:lnTo>
                  <a:lnTo>
                    <a:pt x="487" y="70"/>
                  </a:lnTo>
                  <a:lnTo>
                    <a:pt x="484" y="107"/>
                  </a:lnTo>
                  <a:lnTo>
                    <a:pt x="476" y="142"/>
                  </a:lnTo>
                  <a:lnTo>
                    <a:pt x="463" y="176"/>
                  </a:lnTo>
                  <a:lnTo>
                    <a:pt x="445" y="206"/>
                  </a:lnTo>
                  <a:lnTo>
                    <a:pt x="422" y="234"/>
                  </a:lnTo>
                  <a:lnTo>
                    <a:pt x="477" y="1431"/>
                  </a:lnTo>
                  <a:lnTo>
                    <a:pt x="475" y="1451"/>
                  </a:lnTo>
                  <a:lnTo>
                    <a:pt x="466" y="1470"/>
                  </a:lnTo>
                  <a:lnTo>
                    <a:pt x="453" y="1486"/>
                  </a:lnTo>
                  <a:lnTo>
                    <a:pt x="284" y="1638"/>
                  </a:lnTo>
                  <a:lnTo>
                    <a:pt x="270" y="1649"/>
                  </a:lnTo>
                  <a:lnTo>
                    <a:pt x="254" y="1655"/>
                  </a:lnTo>
                  <a:lnTo>
                    <a:pt x="237" y="1657"/>
                  </a:lnTo>
                  <a:lnTo>
                    <a:pt x="221" y="1655"/>
                  </a:lnTo>
                  <a:lnTo>
                    <a:pt x="205" y="1649"/>
                  </a:lnTo>
                  <a:lnTo>
                    <a:pt x="190" y="1639"/>
                  </a:lnTo>
                  <a:lnTo>
                    <a:pt x="24" y="1489"/>
                  </a:lnTo>
                  <a:lnTo>
                    <a:pt x="14" y="1478"/>
                  </a:lnTo>
                  <a:lnTo>
                    <a:pt x="6" y="1465"/>
                  </a:lnTo>
                  <a:lnTo>
                    <a:pt x="2" y="1450"/>
                  </a:lnTo>
                  <a:lnTo>
                    <a:pt x="1" y="1434"/>
                  </a:lnTo>
                  <a:lnTo>
                    <a:pt x="54" y="223"/>
                  </a:lnTo>
                  <a:lnTo>
                    <a:pt x="35" y="198"/>
                  </a:lnTo>
                  <a:lnTo>
                    <a:pt x="20" y="168"/>
                  </a:lnTo>
                  <a:lnTo>
                    <a:pt x="10" y="137"/>
                  </a:lnTo>
                  <a:lnTo>
                    <a:pt x="2" y="105"/>
                  </a:lnTo>
                  <a:lnTo>
                    <a:pt x="0" y="71"/>
                  </a:lnTo>
                  <a:lnTo>
                    <a:pt x="2" y="52"/>
                  </a:lnTo>
                  <a:lnTo>
                    <a:pt x="10" y="36"/>
                  </a:lnTo>
                  <a:lnTo>
                    <a:pt x="20" y="21"/>
                  </a:lnTo>
                  <a:lnTo>
                    <a:pt x="34" y="10"/>
                  </a:lnTo>
                  <a:lnTo>
                    <a:pt x="51" y="3"/>
                  </a:lnTo>
                  <a:lnTo>
                    <a:pt x="70" y="1"/>
                  </a:lnTo>
                  <a:lnTo>
                    <a:pt x="88" y="3"/>
                  </a:lnTo>
                  <a:lnTo>
                    <a:pt x="105" y="10"/>
                  </a:lnTo>
                  <a:lnTo>
                    <a:pt x="120" y="21"/>
                  </a:lnTo>
                  <a:lnTo>
                    <a:pt x="131" y="36"/>
                  </a:lnTo>
                  <a:lnTo>
                    <a:pt x="137" y="52"/>
                  </a:lnTo>
                  <a:lnTo>
                    <a:pt x="140" y="71"/>
                  </a:lnTo>
                  <a:lnTo>
                    <a:pt x="143" y="95"/>
                  </a:lnTo>
                  <a:lnTo>
                    <a:pt x="151" y="116"/>
                  </a:lnTo>
                  <a:lnTo>
                    <a:pt x="163" y="135"/>
                  </a:lnTo>
                  <a:lnTo>
                    <a:pt x="179" y="151"/>
                  </a:lnTo>
                  <a:lnTo>
                    <a:pt x="198" y="164"/>
                  </a:lnTo>
                  <a:lnTo>
                    <a:pt x="219" y="171"/>
                  </a:lnTo>
                  <a:lnTo>
                    <a:pt x="244" y="174"/>
                  </a:lnTo>
                  <a:lnTo>
                    <a:pt x="264" y="172"/>
                  </a:lnTo>
                  <a:lnTo>
                    <a:pt x="283" y="166"/>
                  </a:lnTo>
                  <a:lnTo>
                    <a:pt x="301" y="156"/>
                  </a:lnTo>
                  <a:lnTo>
                    <a:pt x="306" y="151"/>
                  </a:lnTo>
                  <a:lnTo>
                    <a:pt x="313" y="147"/>
                  </a:lnTo>
                  <a:lnTo>
                    <a:pt x="327" y="131"/>
                  </a:lnTo>
                  <a:lnTo>
                    <a:pt x="337" y="113"/>
                  </a:lnTo>
                  <a:lnTo>
                    <a:pt x="344" y="92"/>
                  </a:lnTo>
                  <a:lnTo>
                    <a:pt x="346" y="70"/>
                  </a:lnTo>
                  <a:lnTo>
                    <a:pt x="349" y="52"/>
                  </a:lnTo>
                  <a:lnTo>
                    <a:pt x="355" y="35"/>
                  </a:lnTo>
                  <a:lnTo>
                    <a:pt x="366" y="21"/>
                  </a:lnTo>
                  <a:lnTo>
                    <a:pt x="381" y="9"/>
                  </a:lnTo>
                  <a:lnTo>
                    <a:pt x="398" y="3"/>
                  </a:lnTo>
                  <a:lnTo>
                    <a:pt x="4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29" name="Freeform 95"/>
            <p:cNvSpPr>
              <a:spLocks noEditPoints="1"/>
            </p:cNvSpPr>
            <p:nvPr/>
          </p:nvSpPr>
          <p:spPr bwMode="auto">
            <a:xfrm>
              <a:off x="1139825" y="2171700"/>
              <a:ext cx="100013" cy="100013"/>
            </a:xfrm>
            <a:custGeom>
              <a:avLst/>
              <a:gdLst>
                <a:gd name="T0" fmla="*/ 140 w 632"/>
                <a:gd name="T1" fmla="*/ 147 h 632"/>
                <a:gd name="T2" fmla="*/ 140 w 632"/>
                <a:gd name="T3" fmla="*/ 492 h 632"/>
                <a:gd name="T4" fmla="*/ 487 w 632"/>
                <a:gd name="T5" fmla="*/ 492 h 632"/>
                <a:gd name="T6" fmla="*/ 476 w 632"/>
                <a:gd name="T7" fmla="*/ 447 h 632"/>
                <a:gd name="T8" fmla="*/ 460 w 632"/>
                <a:gd name="T9" fmla="*/ 402 h 632"/>
                <a:gd name="T10" fmla="*/ 440 w 632"/>
                <a:gd name="T11" fmla="*/ 361 h 632"/>
                <a:gd name="T12" fmla="*/ 416 w 632"/>
                <a:gd name="T13" fmla="*/ 320 h 632"/>
                <a:gd name="T14" fmla="*/ 387 w 632"/>
                <a:gd name="T15" fmla="*/ 283 h 632"/>
                <a:gd name="T16" fmla="*/ 352 w 632"/>
                <a:gd name="T17" fmla="*/ 249 h 632"/>
                <a:gd name="T18" fmla="*/ 314 w 632"/>
                <a:gd name="T19" fmla="*/ 219 h 632"/>
                <a:gd name="T20" fmla="*/ 274 w 632"/>
                <a:gd name="T21" fmla="*/ 194 h 632"/>
                <a:gd name="T22" fmla="*/ 232 w 632"/>
                <a:gd name="T23" fmla="*/ 174 h 632"/>
                <a:gd name="T24" fmla="*/ 187 w 632"/>
                <a:gd name="T25" fmla="*/ 158 h 632"/>
                <a:gd name="T26" fmla="*/ 140 w 632"/>
                <a:gd name="T27" fmla="*/ 147 h 632"/>
                <a:gd name="T28" fmla="*/ 70 w 632"/>
                <a:gd name="T29" fmla="*/ 0 h 632"/>
                <a:gd name="T30" fmla="*/ 123 w 632"/>
                <a:gd name="T31" fmla="*/ 2 h 632"/>
                <a:gd name="T32" fmla="*/ 176 w 632"/>
                <a:gd name="T33" fmla="*/ 10 h 632"/>
                <a:gd name="T34" fmla="*/ 227 w 632"/>
                <a:gd name="T35" fmla="*/ 22 h 632"/>
                <a:gd name="T36" fmla="*/ 277 w 632"/>
                <a:gd name="T37" fmla="*/ 40 h 632"/>
                <a:gd name="T38" fmla="*/ 325 w 632"/>
                <a:gd name="T39" fmla="*/ 61 h 632"/>
                <a:gd name="T40" fmla="*/ 371 w 632"/>
                <a:gd name="T41" fmla="*/ 87 h 632"/>
                <a:gd name="T42" fmla="*/ 413 w 632"/>
                <a:gd name="T43" fmla="*/ 117 h 632"/>
                <a:gd name="T44" fmla="*/ 454 w 632"/>
                <a:gd name="T45" fmla="*/ 151 h 632"/>
                <a:gd name="T46" fmla="*/ 491 w 632"/>
                <a:gd name="T47" fmla="*/ 190 h 632"/>
                <a:gd name="T48" fmla="*/ 523 w 632"/>
                <a:gd name="T49" fmla="*/ 230 h 632"/>
                <a:gd name="T50" fmla="*/ 552 w 632"/>
                <a:gd name="T51" fmla="*/ 273 h 632"/>
                <a:gd name="T52" fmla="*/ 575 w 632"/>
                <a:gd name="T53" fmla="*/ 317 h 632"/>
                <a:gd name="T54" fmla="*/ 595 w 632"/>
                <a:gd name="T55" fmla="*/ 363 h 632"/>
                <a:gd name="T56" fmla="*/ 611 w 632"/>
                <a:gd name="T57" fmla="*/ 412 h 632"/>
                <a:gd name="T58" fmla="*/ 623 w 632"/>
                <a:gd name="T59" fmla="*/ 461 h 632"/>
                <a:gd name="T60" fmla="*/ 629 w 632"/>
                <a:gd name="T61" fmla="*/ 511 h 632"/>
                <a:gd name="T62" fmla="*/ 632 w 632"/>
                <a:gd name="T63" fmla="*/ 562 h 632"/>
                <a:gd name="T64" fmla="*/ 629 w 632"/>
                <a:gd name="T65" fmla="*/ 581 h 632"/>
                <a:gd name="T66" fmla="*/ 622 w 632"/>
                <a:gd name="T67" fmla="*/ 598 h 632"/>
                <a:gd name="T68" fmla="*/ 611 w 632"/>
                <a:gd name="T69" fmla="*/ 612 h 632"/>
                <a:gd name="T70" fmla="*/ 598 w 632"/>
                <a:gd name="T71" fmla="*/ 623 h 632"/>
                <a:gd name="T72" fmla="*/ 580 w 632"/>
                <a:gd name="T73" fmla="*/ 630 h 632"/>
                <a:gd name="T74" fmla="*/ 561 w 632"/>
                <a:gd name="T75" fmla="*/ 632 h 632"/>
                <a:gd name="T76" fmla="*/ 70 w 632"/>
                <a:gd name="T77" fmla="*/ 632 h 632"/>
                <a:gd name="T78" fmla="*/ 52 w 632"/>
                <a:gd name="T79" fmla="*/ 630 h 632"/>
                <a:gd name="T80" fmla="*/ 35 w 632"/>
                <a:gd name="T81" fmla="*/ 623 h 632"/>
                <a:gd name="T82" fmla="*/ 21 w 632"/>
                <a:gd name="T83" fmla="*/ 612 h 632"/>
                <a:gd name="T84" fmla="*/ 9 w 632"/>
                <a:gd name="T85" fmla="*/ 598 h 632"/>
                <a:gd name="T86" fmla="*/ 3 w 632"/>
                <a:gd name="T87" fmla="*/ 581 h 632"/>
                <a:gd name="T88" fmla="*/ 0 w 632"/>
                <a:gd name="T89" fmla="*/ 562 h 632"/>
                <a:gd name="T90" fmla="*/ 0 w 632"/>
                <a:gd name="T91" fmla="*/ 70 h 632"/>
                <a:gd name="T92" fmla="*/ 3 w 632"/>
                <a:gd name="T93" fmla="*/ 51 h 632"/>
                <a:gd name="T94" fmla="*/ 9 w 632"/>
                <a:gd name="T95" fmla="*/ 34 h 632"/>
                <a:gd name="T96" fmla="*/ 20 w 632"/>
                <a:gd name="T97" fmla="*/ 20 h 632"/>
                <a:gd name="T98" fmla="*/ 35 w 632"/>
                <a:gd name="T99" fmla="*/ 10 h 632"/>
                <a:gd name="T100" fmla="*/ 52 w 632"/>
                <a:gd name="T101" fmla="*/ 2 h 632"/>
                <a:gd name="T102" fmla="*/ 70 w 632"/>
                <a:gd name="T103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32" h="632">
                  <a:moveTo>
                    <a:pt x="140" y="147"/>
                  </a:moveTo>
                  <a:lnTo>
                    <a:pt x="140" y="492"/>
                  </a:lnTo>
                  <a:lnTo>
                    <a:pt x="487" y="492"/>
                  </a:lnTo>
                  <a:lnTo>
                    <a:pt x="476" y="447"/>
                  </a:lnTo>
                  <a:lnTo>
                    <a:pt x="460" y="402"/>
                  </a:lnTo>
                  <a:lnTo>
                    <a:pt x="440" y="361"/>
                  </a:lnTo>
                  <a:lnTo>
                    <a:pt x="416" y="320"/>
                  </a:lnTo>
                  <a:lnTo>
                    <a:pt x="387" y="283"/>
                  </a:lnTo>
                  <a:lnTo>
                    <a:pt x="352" y="249"/>
                  </a:lnTo>
                  <a:lnTo>
                    <a:pt x="314" y="219"/>
                  </a:lnTo>
                  <a:lnTo>
                    <a:pt x="274" y="194"/>
                  </a:lnTo>
                  <a:lnTo>
                    <a:pt x="232" y="174"/>
                  </a:lnTo>
                  <a:lnTo>
                    <a:pt x="187" y="158"/>
                  </a:lnTo>
                  <a:lnTo>
                    <a:pt x="140" y="147"/>
                  </a:lnTo>
                  <a:close/>
                  <a:moveTo>
                    <a:pt x="70" y="0"/>
                  </a:moveTo>
                  <a:lnTo>
                    <a:pt x="123" y="2"/>
                  </a:lnTo>
                  <a:lnTo>
                    <a:pt x="176" y="10"/>
                  </a:lnTo>
                  <a:lnTo>
                    <a:pt x="227" y="22"/>
                  </a:lnTo>
                  <a:lnTo>
                    <a:pt x="277" y="40"/>
                  </a:lnTo>
                  <a:lnTo>
                    <a:pt x="325" y="61"/>
                  </a:lnTo>
                  <a:lnTo>
                    <a:pt x="371" y="87"/>
                  </a:lnTo>
                  <a:lnTo>
                    <a:pt x="413" y="117"/>
                  </a:lnTo>
                  <a:lnTo>
                    <a:pt x="454" y="151"/>
                  </a:lnTo>
                  <a:lnTo>
                    <a:pt x="491" y="190"/>
                  </a:lnTo>
                  <a:lnTo>
                    <a:pt x="523" y="230"/>
                  </a:lnTo>
                  <a:lnTo>
                    <a:pt x="552" y="273"/>
                  </a:lnTo>
                  <a:lnTo>
                    <a:pt x="575" y="317"/>
                  </a:lnTo>
                  <a:lnTo>
                    <a:pt x="595" y="363"/>
                  </a:lnTo>
                  <a:lnTo>
                    <a:pt x="611" y="412"/>
                  </a:lnTo>
                  <a:lnTo>
                    <a:pt x="623" y="461"/>
                  </a:lnTo>
                  <a:lnTo>
                    <a:pt x="629" y="511"/>
                  </a:lnTo>
                  <a:lnTo>
                    <a:pt x="632" y="562"/>
                  </a:lnTo>
                  <a:lnTo>
                    <a:pt x="629" y="581"/>
                  </a:lnTo>
                  <a:lnTo>
                    <a:pt x="622" y="598"/>
                  </a:lnTo>
                  <a:lnTo>
                    <a:pt x="611" y="612"/>
                  </a:lnTo>
                  <a:lnTo>
                    <a:pt x="598" y="623"/>
                  </a:lnTo>
                  <a:lnTo>
                    <a:pt x="580" y="630"/>
                  </a:lnTo>
                  <a:lnTo>
                    <a:pt x="561" y="632"/>
                  </a:lnTo>
                  <a:lnTo>
                    <a:pt x="70" y="632"/>
                  </a:lnTo>
                  <a:lnTo>
                    <a:pt x="52" y="630"/>
                  </a:lnTo>
                  <a:lnTo>
                    <a:pt x="35" y="623"/>
                  </a:lnTo>
                  <a:lnTo>
                    <a:pt x="21" y="612"/>
                  </a:lnTo>
                  <a:lnTo>
                    <a:pt x="9" y="598"/>
                  </a:lnTo>
                  <a:lnTo>
                    <a:pt x="3" y="581"/>
                  </a:lnTo>
                  <a:lnTo>
                    <a:pt x="0" y="562"/>
                  </a:lnTo>
                  <a:lnTo>
                    <a:pt x="0" y="70"/>
                  </a:lnTo>
                  <a:lnTo>
                    <a:pt x="3" y="51"/>
                  </a:lnTo>
                  <a:lnTo>
                    <a:pt x="9" y="34"/>
                  </a:lnTo>
                  <a:lnTo>
                    <a:pt x="20" y="20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0" name="Freeform 96"/>
            <p:cNvSpPr>
              <a:spLocks noEditPoints="1"/>
            </p:cNvSpPr>
            <p:nvPr/>
          </p:nvSpPr>
          <p:spPr bwMode="auto">
            <a:xfrm>
              <a:off x="996950" y="2192338"/>
              <a:ext cx="220663" cy="220663"/>
            </a:xfrm>
            <a:custGeom>
              <a:avLst/>
              <a:gdLst>
                <a:gd name="T0" fmla="*/ 569 w 1395"/>
                <a:gd name="T1" fmla="*/ 156 h 1394"/>
                <a:gd name="T2" fmla="*/ 461 w 1395"/>
                <a:gd name="T3" fmla="*/ 194 h 1394"/>
                <a:gd name="T4" fmla="*/ 364 w 1395"/>
                <a:gd name="T5" fmla="*/ 252 h 1394"/>
                <a:gd name="T6" fmla="*/ 281 w 1395"/>
                <a:gd name="T7" fmla="*/ 328 h 1394"/>
                <a:gd name="T8" fmla="*/ 215 w 1395"/>
                <a:gd name="T9" fmla="*/ 419 h 1394"/>
                <a:gd name="T10" fmla="*/ 168 w 1395"/>
                <a:gd name="T11" fmla="*/ 524 h 1394"/>
                <a:gd name="T12" fmla="*/ 144 w 1395"/>
                <a:gd name="T13" fmla="*/ 638 h 1394"/>
                <a:gd name="T14" fmla="*/ 144 w 1395"/>
                <a:gd name="T15" fmla="*/ 758 h 1394"/>
                <a:gd name="T16" fmla="*/ 169 w 1395"/>
                <a:gd name="T17" fmla="*/ 873 h 1394"/>
                <a:gd name="T18" fmla="*/ 217 w 1395"/>
                <a:gd name="T19" fmla="*/ 978 h 1394"/>
                <a:gd name="T20" fmla="*/ 284 w 1395"/>
                <a:gd name="T21" fmla="*/ 1069 h 1394"/>
                <a:gd name="T22" fmla="*/ 369 w 1395"/>
                <a:gd name="T23" fmla="*/ 1146 h 1394"/>
                <a:gd name="T24" fmla="*/ 468 w 1395"/>
                <a:gd name="T25" fmla="*/ 1205 h 1394"/>
                <a:gd name="T26" fmla="*/ 578 w 1395"/>
                <a:gd name="T27" fmla="*/ 1241 h 1394"/>
                <a:gd name="T28" fmla="*/ 697 w 1395"/>
                <a:gd name="T29" fmla="*/ 1254 h 1394"/>
                <a:gd name="T30" fmla="*/ 815 w 1395"/>
                <a:gd name="T31" fmla="*/ 1242 h 1394"/>
                <a:gd name="T32" fmla="*/ 925 w 1395"/>
                <a:gd name="T33" fmla="*/ 1206 h 1394"/>
                <a:gd name="T34" fmla="*/ 1023 w 1395"/>
                <a:gd name="T35" fmla="*/ 1148 h 1394"/>
                <a:gd name="T36" fmla="*/ 1107 w 1395"/>
                <a:gd name="T37" fmla="*/ 1074 h 1394"/>
                <a:gd name="T38" fmla="*/ 1175 w 1395"/>
                <a:gd name="T39" fmla="*/ 983 h 1394"/>
                <a:gd name="T40" fmla="*/ 1223 w 1395"/>
                <a:gd name="T41" fmla="*/ 880 h 1394"/>
                <a:gd name="T42" fmla="*/ 1249 w 1395"/>
                <a:gd name="T43" fmla="*/ 767 h 1394"/>
                <a:gd name="T44" fmla="*/ 679 w 1395"/>
                <a:gd name="T45" fmla="*/ 765 h 1394"/>
                <a:gd name="T46" fmla="*/ 648 w 1395"/>
                <a:gd name="T47" fmla="*/ 747 h 1394"/>
                <a:gd name="T48" fmla="*/ 630 w 1395"/>
                <a:gd name="T49" fmla="*/ 716 h 1394"/>
                <a:gd name="T50" fmla="*/ 628 w 1395"/>
                <a:gd name="T51" fmla="*/ 145 h 1394"/>
                <a:gd name="T52" fmla="*/ 716 w 1395"/>
                <a:gd name="T53" fmla="*/ 2 h 1394"/>
                <a:gd name="T54" fmla="*/ 747 w 1395"/>
                <a:gd name="T55" fmla="*/ 20 h 1394"/>
                <a:gd name="T56" fmla="*/ 765 w 1395"/>
                <a:gd name="T57" fmla="*/ 51 h 1394"/>
                <a:gd name="T58" fmla="*/ 768 w 1395"/>
                <a:gd name="T59" fmla="*/ 627 h 1394"/>
                <a:gd name="T60" fmla="*/ 1343 w 1395"/>
                <a:gd name="T61" fmla="*/ 629 h 1394"/>
                <a:gd name="T62" fmla="*/ 1375 w 1395"/>
                <a:gd name="T63" fmla="*/ 647 h 1394"/>
                <a:gd name="T64" fmla="*/ 1392 w 1395"/>
                <a:gd name="T65" fmla="*/ 678 h 1394"/>
                <a:gd name="T66" fmla="*/ 1392 w 1395"/>
                <a:gd name="T67" fmla="*/ 764 h 1394"/>
                <a:gd name="T68" fmla="*/ 1367 w 1395"/>
                <a:gd name="T69" fmla="*/ 893 h 1394"/>
                <a:gd name="T70" fmla="*/ 1320 w 1395"/>
                <a:gd name="T71" fmla="*/ 1012 h 1394"/>
                <a:gd name="T72" fmla="*/ 1252 w 1395"/>
                <a:gd name="T73" fmla="*/ 1118 h 1394"/>
                <a:gd name="T74" fmla="*/ 1167 w 1395"/>
                <a:gd name="T75" fmla="*/ 1212 h 1394"/>
                <a:gd name="T76" fmla="*/ 1067 w 1395"/>
                <a:gd name="T77" fmla="*/ 1288 h 1394"/>
                <a:gd name="T78" fmla="*/ 953 w 1395"/>
                <a:gd name="T79" fmla="*/ 1345 h 1394"/>
                <a:gd name="T80" fmla="*/ 830 w 1395"/>
                <a:gd name="T81" fmla="*/ 1381 h 1394"/>
                <a:gd name="T82" fmla="*/ 697 w 1395"/>
                <a:gd name="T83" fmla="*/ 1394 h 1394"/>
                <a:gd name="T84" fmla="*/ 565 w 1395"/>
                <a:gd name="T85" fmla="*/ 1381 h 1394"/>
                <a:gd name="T86" fmla="*/ 442 w 1395"/>
                <a:gd name="T87" fmla="*/ 1345 h 1394"/>
                <a:gd name="T88" fmla="*/ 328 w 1395"/>
                <a:gd name="T89" fmla="*/ 1288 h 1394"/>
                <a:gd name="T90" fmla="*/ 228 w 1395"/>
                <a:gd name="T91" fmla="*/ 1212 h 1394"/>
                <a:gd name="T92" fmla="*/ 143 w 1395"/>
                <a:gd name="T93" fmla="*/ 1118 h 1394"/>
                <a:gd name="T94" fmla="*/ 76 w 1395"/>
                <a:gd name="T95" fmla="*/ 1012 h 1394"/>
                <a:gd name="T96" fmla="*/ 28 w 1395"/>
                <a:gd name="T97" fmla="*/ 893 h 1394"/>
                <a:gd name="T98" fmla="*/ 3 w 1395"/>
                <a:gd name="T99" fmla="*/ 764 h 1394"/>
                <a:gd name="T100" fmla="*/ 3 w 1395"/>
                <a:gd name="T101" fmla="*/ 630 h 1394"/>
                <a:gd name="T102" fmla="*/ 28 w 1395"/>
                <a:gd name="T103" fmla="*/ 501 h 1394"/>
                <a:gd name="T104" fmla="*/ 76 w 1395"/>
                <a:gd name="T105" fmla="*/ 382 h 1394"/>
                <a:gd name="T106" fmla="*/ 143 w 1395"/>
                <a:gd name="T107" fmla="*/ 276 h 1394"/>
                <a:gd name="T108" fmla="*/ 228 w 1395"/>
                <a:gd name="T109" fmla="*/ 182 h 1394"/>
                <a:gd name="T110" fmla="*/ 328 w 1395"/>
                <a:gd name="T111" fmla="*/ 107 h 1394"/>
                <a:gd name="T112" fmla="*/ 442 w 1395"/>
                <a:gd name="T113" fmla="*/ 49 h 1394"/>
                <a:gd name="T114" fmla="*/ 565 w 1395"/>
                <a:gd name="T115" fmla="*/ 12 h 1394"/>
                <a:gd name="T116" fmla="*/ 697 w 1395"/>
                <a:gd name="T117" fmla="*/ 0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95" h="1394">
                  <a:moveTo>
                    <a:pt x="628" y="145"/>
                  </a:moveTo>
                  <a:lnTo>
                    <a:pt x="569" y="156"/>
                  </a:lnTo>
                  <a:lnTo>
                    <a:pt x="514" y="172"/>
                  </a:lnTo>
                  <a:lnTo>
                    <a:pt x="461" y="194"/>
                  </a:lnTo>
                  <a:lnTo>
                    <a:pt x="411" y="220"/>
                  </a:lnTo>
                  <a:lnTo>
                    <a:pt x="364" y="252"/>
                  </a:lnTo>
                  <a:lnTo>
                    <a:pt x="320" y="287"/>
                  </a:lnTo>
                  <a:lnTo>
                    <a:pt x="281" y="328"/>
                  </a:lnTo>
                  <a:lnTo>
                    <a:pt x="246" y="372"/>
                  </a:lnTo>
                  <a:lnTo>
                    <a:pt x="215" y="419"/>
                  </a:lnTo>
                  <a:lnTo>
                    <a:pt x="190" y="470"/>
                  </a:lnTo>
                  <a:lnTo>
                    <a:pt x="168" y="524"/>
                  </a:lnTo>
                  <a:lnTo>
                    <a:pt x="153" y="579"/>
                  </a:lnTo>
                  <a:lnTo>
                    <a:pt x="144" y="638"/>
                  </a:lnTo>
                  <a:lnTo>
                    <a:pt x="141" y="697"/>
                  </a:lnTo>
                  <a:lnTo>
                    <a:pt x="144" y="758"/>
                  </a:lnTo>
                  <a:lnTo>
                    <a:pt x="153" y="816"/>
                  </a:lnTo>
                  <a:lnTo>
                    <a:pt x="169" y="873"/>
                  </a:lnTo>
                  <a:lnTo>
                    <a:pt x="191" y="927"/>
                  </a:lnTo>
                  <a:lnTo>
                    <a:pt x="217" y="978"/>
                  </a:lnTo>
                  <a:lnTo>
                    <a:pt x="248" y="1026"/>
                  </a:lnTo>
                  <a:lnTo>
                    <a:pt x="284" y="1069"/>
                  </a:lnTo>
                  <a:lnTo>
                    <a:pt x="325" y="1110"/>
                  </a:lnTo>
                  <a:lnTo>
                    <a:pt x="369" y="1146"/>
                  </a:lnTo>
                  <a:lnTo>
                    <a:pt x="417" y="1178"/>
                  </a:lnTo>
                  <a:lnTo>
                    <a:pt x="468" y="1205"/>
                  </a:lnTo>
                  <a:lnTo>
                    <a:pt x="522" y="1226"/>
                  </a:lnTo>
                  <a:lnTo>
                    <a:pt x="578" y="1241"/>
                  </a:lnTo>
                  <a:lnTo>
                    <a:pt x="638" y="1250"/>
                  </a:lnTo>
                  <a:lnTo>
                    <a:pt x="697" y="1254"/>
                  </a:lnTo>
                  <a:lnTo>
                    <a:pt x="758" y="1250"/>
                  </a:lnTo>
                  <a:lnTo>
                    <a:pt x="815" y="1242"/>
                  </a:lnTo>
                  <a:lnTo>
                    <a:pt x="872" y="1226"/>
                  </a:lnTo>
                  <a:lnTo>
                    <a:pt x="925" y="1206"/>
                  </a:lnTo>
                  <a:lnTo>
                    <a:pt x="975" y="1179"/>
                  </a:lnTo>
                  <a:lnTo>
                    <a:pt x="1023" y="1148"/>
                  </a:lnTo>
                  <a:lnTo>
                    <a:pt x="1066" y="1113"/>
                  </a:lnTo>
                  <a:lnTo>
                    <a:pt x="1107" y="1074"/>
                  </a:lnTo>
                  <a:lnTo>
                    <a:pt x="1143" y="1030"/>
                  </a:lnTo>
                  <a:lnTo>
                    <a:pt x="1175" y="983"/>
                  </a:lnTo>
                  <a:lnTo>
                    <a:pt x="1201" y="933"/>
                  </a:lnTo>
                  <a:lnTo>
                    <a:pt x="1223" y="880"/>
                  </a:lnTo>
                  <a:lnTo>
                    <a:pt x="1239" y="825"/>
                  </a:lnTo>
                  <a:lnTo>
                    <a:pt x="1249" y="767"/>
                  </a:lnTo>
                  <a:lnTo>
                    <a:pt x="697" y="767"/>
                  </a:lnTo>
                  <a:lnTo>
                    <a:pt x="679" y="765"/>
                  </a:lnTo>
                  <a:lnTo>
                    <a:pt x="662" y="758"/>
                  </a:lnTo>
                  <a:lnTo>
                    <a:pt x="648" y="747"/>
                  </a:lnTo>
                  <a:lnTo>
                    <a:pt x="636" y="732"/>
                  </a:lnTo>
                  <a:lnTo>
                    <a:pt x="630" y="716"/>
                  </a:lnTo>
                  <a:lnTo>
                    <a:pt x="628" y="697"/>
                  </a:lnTo>
                  <a:lnTo>
                    <a:pt x="628" y="145"/>
                  </a:lnTo>
                  <a:close/>
                  <a:moveTo>
                    <a:pt x="697" y="0"/>
                  </a:moveTo>
                  <a:lnTo>
                    <a:pt x="716" y="2"/>
                  </a:lnTo>
                  <a:lnTo>
                    <a:pt x="733" y="10"/>
                  </a:lnTo>
                  <a:lnTo>
                    <a:pt x="747" y="20"/>
                  </a:lnTo>
                  <a:lnTo>
                    <a:pt x="759" y="34"/>
                  </a:lnTo>
                  <a:lnTo>
                    <a:pt x="765" y="51"/>
                  </a:lnTo>
                  <a:lnTo>
                    <a:pt x="768" y="70"/>
                  </a:lnTo>
                  <a:lnTo>
                    <a:pt x="768" y="627"/>
                  </a:lnTo>
                  <a:lnTo>
                    <a:pt x="1325" y="627"/>
                  </a:lnTo>
                  <a:lnTo>
                    <a:pt x="1343" y="629"/>
                  </a:lnTo>
                  <a:lnTo>
                    <a:pt x="1360" y="636"/>
                  </a:lnTo>
                  <a:lnTo>
                    <a:pt x="1375" y="647"/>
                  </a:lnTo>
                  <a:lnTo>
                    <a:pt x="1385" y="662"/>
                  </a:lnTo>
                  <a:lnTo>
                    <a:pt x="1392" y="678"/>
                  </a:lnTo>
                  <a:lnTo>
                    <a:pt x="1395" y="697"/>
                  </a:lnTo>
                  <a:lnTo>
                    <a:pt x="1392" y="764"/>
                  </a:lnTo>
                  <a:lnTo>
                    <a:pt x="1382" y="829"/>
                  </a:lnTo>
                  <a:lnTo>
                    <a:pt x="1367" y="893"/>
                  </a:lnTo>
                  <a:lnTo>
                    <a:pt x="1346" y="954"/>
                  </a:lnTo>
                  <a:lnTo>
                    <a:pt x="1320" y="1012"/>
                  </a:lnTo>
                  <a:lnTo>
                    <a:pt x="1289" y="1066"/>
                  </a:lnTo>
                  <a:lnTo>
                    <a:pt x="1252" y="1118"/>
                  </a:lnTo>
                  <a:lnTo>
                    <a:pt x="1212" y="1167"/>
                  </a:lnTo>
                  <a:lnTo>
                    <a:pt x="1167" y="1212"/>
                  </a:lnTo>
                  <a:lnTo>
                    <a:pt x="1119" y="1252"/>
                  </a:lnTo>
                  <a:lnTo>
                    <a:pt x="1067" y="1288"/>
                  </a:lnTo>
                  <a:lnTo>
                    <a:pt x="1012" y="1320"/>
                  </a:lnTo>
                  <a:lnTo>
                    <a:pt x="953" y="1345"/>
                  </a:lnTo>
                  <a:lnTo>
                    <a:pt x="893" y="1366"/>
                  </a:lnTo>
                  <a:lnTo>
                    <a:pt x="830" y="1381"/>
                  </a:lnTo>
                  <a:lnTo>
                    <a:pt x="765" y="1391"/>
                  </a:lnTo>
                  <a:lnTo>
                    <a:pt x="697" y="1394"/>
                  </a:lnTo>
                  <a:lnTo>
                    <a:pt x="630" y="1391"/>
                  </a:lnTo>
                  <a:lnTo>
                    <a:pt x="565" y="1381"/>
                  </a:lnTo>
                  <a:lnTo>
                    <a:pt x="502" y="1366"/>
                  </a:lnTo>
                  <a:lnTo>
                    <a:pt x="442" y="1345"/>
                  </a:lnTo>
                  <a:lnTo>
                    <a:pt x="383" y="1320"/>
                  </a:lnTo>
                  <a:lnTo>
                    <a:pt x="328" y="1288"/>
                  </a:lnTo>
                  <a:lnTo>
                    <a:pt x="276" y="1252"/>
                  </a:lnTo>
                  <a:lnTo>
                    <a:pt x="228" y="1212"/>
                  </a:lnTo>
                  <a:lnTo>
                    <a:pt x="183" y="1167"/>
                  </a:lnTo>
                  <a:lnTo>
                    <a:pt x="143" y="1118"/>
                  </a:lnTo>
                  <a:lnTo>
                    <a:pt x="107" y="1066"/>
                  </a:lnTo>
                  <a:lnTo>
                    <a:pt x="76" y="1012"/>
                  </a:lnTo>
                  <a:lnTo>
                    <a:pt x="49" y="954"/>
                  </a:lnTo>
                  <a:lnTo>
                    <a:pt x="28" y="893"/>
                  </a:lnTo>
                  <a:lnTo>
                    <a:pt x="13" y="829"/>
                  </a:lnTo>
                  <a:lnTo>
                    <a:pt x="3" y="764"/>
                  </a:lnTo>
                  <a:lnTo>
                    <a:pt x="0" y="697"/>
                  </a:lnTo>
                  <a:lnTo>
                    <a:pt x="3" y="630"/>
                  </a:lnTo>
                  <a:lnTo>
                    <a:pt x="13" y="565"/>
                  </a:lnTo>
                  <a:lnTo>
                    <a:pt x="28" y="501"/>
                  </a:lnTo>
                  <a:lnTo>
                    <a:pt x="49" y="441"/>
                  </a:lnTo>
                  <a:lnTo>
                    <a:pt x="76" y="382"/>
                  </a:lnTo>
                  <a:lnTo>
                    <a:pt x="107" y="328"/>
                  </a:lnTo>
                  <a:lnTo>
                    <a:pt x="143" y="276"/>
                  </a:lnTo>
                  <a:lnTo>
                    <a:pt x="183" y="227"/>
                  </a:lnTo>
                  <a:lnTo>
                    <a:pt x="228" y="182"/>
                  </a:lnTo>
                  <a:lnTo>
                    <a:pt x="276" y="142"/>
                  </a:lnTo>
                  <a:lnTo>
                    <a:pt x="328" y="107"/>
                  </a:lnTo>
                  <a:lnTo>
                    <a:pt x="383" y="75"/>
                  </a:lnTo>
                  <a:lnTo>
                    <a:pt x="442" y="49"/>
                  </a:lnTo>
                  <a:lnTo>
                    <a:pt x="502" y="28"/>
                  </a:lnTo>
                  <a:lnTo>
                    <a:pt x="565" y="12"/>
                  </a:lnTo>
                  <a:lnTo>
                    <a:pt x="630" y="3"/>
                  </a:lnTo>
                  <a:lnTo>
                    <a:pt x="6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169669" y="3897254"/>
            <a:ext cx="657551" cy="753033"/>
            <a:chOff x="9990138" y="2690813"/>
            <a:chExt cx="481013" cy="550863"/>
          </a:xfrm>
          <a:solidFill>
            <a:schemeClr val="bg1"/>
          </a:solidFill>
        </p:grpSpPr>
        <p:sp>
          <p:nvSpPr>
            <p:cNvPr id="32" name="Freeform 107"/>
            <p:cNvSpPr/>
            <p:nvPr/>
          </p:nvSpPr>
          <p:spPr bwMode="auto">
            <a:xfrm>
              <a:off x="10121901" y="3182938"/>
              <a:ext cx="219075" cy="58738"/>
            </a:xfrm>
            <a:custGeom>
              <a:avLst/>
              <a:gdLst>
                <a:gd name="T0" fmla="*/ 689 w 1378"/>
                <a:gd name="T1" fmla="*/ 0 h 371"/>
                <a:gd name="T2" fmla="*/ 708 w 1378"/>
                <a:gd name="T3" fmla="*/ 2 h 371"/>
                <a:gd name="T4" fmla="*/ 724 w 1378"/>
                <a:gd name="T5" fmla="*/ 10 h 371"/>
                <a:gd name="T6" fmla="*/ 739 w 1378"/>
                <a:gd name="T7" fmla="*/ 20 h 371"/>
                <a:gd name="T8" fmla="*/ 749 w 1378"/>
                <a:gd name="T9" fmla="*/ 35 h 371"/>
                <a:gd name="T10" fmla="*/ 757 w 1378"/>
                <a:gd name="T11" fmla="*/ 51 h 371"/>
                <a:gd name="T12" fmla="*/ 759 w 1378"/>
                <a:gd name="T13" fmla="*/ 70 h 371"/>
                <a:gd name="T14" fmla="*/ 759 w 1378"/>
                <a:gd name="T15" fmla="*/ 230 h 371"/>
                <a:gd name="T16" fmla="*/ 1307 w 1378"/>
                <a:gd name="T17" fmla="*/ 230 h 371"/>
                <a:gd name="T18" fmla="*/ 1326 w 1378"/>
                <a:gd name="T19" fmla="*/ 232 h 371"/>
                <a:gd name="T20" fmla="*/ 1343 w 1378"/>
                <a:gd name="T21" fmla="*/ 239 h 371"/>
                <a:gd name="T22" fmla="*/ 1357 w 1378"/>
                <a:gd name="T23" fmla="*/ 250 h 371"/>
                <a:gd name="T24" fmla="*/ 1368 w 1378"/>
                <a:gd name="T25" fmla="*/ 265 h 371"/>
                <a:gd name="T26" fmla="*/ 1375 w 1378"/>
                <a:gd name="T27" fmla="*/ 282 h 371"/>
                <a:gd name="T28" fmla="*/ 1378 w 1378"/>
                <a:gd name="T29" fmla="*/ 300 h 371"/>
                <a:gd name="T30" fmla="*/ 1376 w 1378"/>
                <a:gd name="T31" fmla="*/ 319 h 371"/>
                <a:gd name="T32" fmla="*/ 1368 w 1378"/>
                <a:gd name="T33" fmla="*/ 336 h 371"/>
                <a:gd name="T34" fmla="*/ 1358 w 1378"/>
                <a:gd name="T35" fmla="*/ 349 h 371"/>
                <a:gd name="T36" fmla="*/ 1343 w 1378"/>
                <a:gd name="T37" fmla="*/ 361 h 371"/>
                <a:gd name="T38" fmla="*/ 1326 w 1378"/>
                <a:gd name="T39" fmla="*/ 367 h 371"/>
                <a:gd name="T40" fmla="*/ 1308 w 1378"/>
                <a:gd name="T41" fmla="*/ 371 h 371"/>
                <a:gd name="T42" fmla="*/ 71 w 1378"/>
                <a:gd name="T43" fmla="*/ 371 h 371"/>
                <a:gd name="T44" fmla="*/ 52 w 1378"/>
                <a:gd name="T45" fmla="*/ 367 h 371"/>
                <a:gd name="T46" fmla="*/ 35 w 1378"/>
                <a:gd name="T47" fmla="*/ 361 h 371"/>
                <a:gd name="T48" fmla="*/ 21 w 1378"/>
                <a:gd name="T49" fmla="*/ 349 h 371"/>
                <a:gd name="T50" fmla="*/ 9 w 1378"/>
                <a:gd name="T51" fmla="*/ 336 h 371"/>
                <a:gd name="T52" fmla="*/ 3 w 1378"/>
                <a:gd name="T53" fmla="*/ 319 h 371"/>
                <a:gd name="T54" fmla="*/ 0 w 1378"/>
                <a:gd name="T55" fmla="*/ 300 h 371"/>
                <a:gd name="T56" fmla="*/ 3 w 1378"/>
                <a:gd name="T57" fmla="*/ 282 h 371"/>
                <a:gd name="T58" fmla="*/ 9 w 1378"/>
                <a:gd name="T59" fmla="*/ 265 h 371"/>
                <a:gd name="T60" fmla="*/ 21 w 1378"/>
                <a:gd name="T61" fmla="*/ 250 h 371"/>
                <a:gd name="T62" fmla="*/ 35 w 1378"/>
                <a:gd name="T63" fmla="*/ 239 h 371"/>
                <a:gd name="T64" fmla="*/ 52 w 1378"/>
                <a:gd name="T65" fmla="*/ 232 h 371"/>
                <a:gd name="T66" fmla="*/ 71 w 1378"/>
                <a:gd name="T67" fmla="*/ 230 h 371"/>
                <a:gd name="T68" fmla="*/ 618 w 1378"/>
                <a:gd name="T69" fmla="*/ 230 h 371"/>
                <a:gd name="T70" fmla="*/ 618 w 1378"/>
                <a:gd name="T71" fmla="*/ 70 h 371"/>
                <a:gd name="T72" fmla="*/ 621 w 1378"/>
                <a:gd name="T73" fmla="*/ 51 h 371"/>
                <a:gd name="T74" fmla="*/ 627 w 1378"/>
                <a:gd name="T75" fmla="*/ 35 h 371"/>
                <a:gd name="T76" fmla="*/ 639 w 1378"/>
                <a:gd name="T77" fmla="*/ 20 h 371"/>
                <a:gd name="T78" fmla="*/ 653 w 1378"/>
                <a:gd name="T79" fmla="*/ 10 h 371"/>
                <a:gd name="T80" fmla="*/ 670 w 1378"/>
                <a:gd name="T81" fmla="*/ 2 h 371"/>
                <a:gd name="T82" fmla="*/ 689 w 1378"/>
                <a:gd name="T8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78" h="371">
                  <a:moveTo>
                    <a:pt x="689" y="0"/>
                  </a:moveTo>
                  <a:lnTo>
                    <a:pt x="708" y="2"/>
                  </a:lnTo>
                  <a:lnTo>
                    <a:pt x="724" y="10"/>
                  </a:lnTo>
                  <a:lnTo>
                    <a:pt x="739" y="20"/>
                  </a:lnTo>
                  <a:lnTo>
                    <a:pt x="749" y="35"/>
                  </a:lnTo>
                  <a:lnTo>
                    <a:pt x="757" y="51"/>
                  </a:lnTo>
                  <a:lnTo>
                    <a:pt x="759" y="70"/>
                  </a:lnTo>
                  <a:lnTo>
                    <a:pt x="759" y="230"/>
                  </a:lnTo>
                  <a:lnTo>
                    <a:pt x="1307" y="230"/>
                  </a:lnTo>
                  <a:lnTo>
                    <a:pt x="1326" y="232"/>
                  </a:lnTo>
                  <a:lnTo>
                    <a:pt x="1343" y="239"/>
                  </a:lnTo>
                  <a:lnTo>
                    <a:pt x="1357" y="250"/>
                  </a:lnTo>
                  <a:lnTo>
                    <a:pt x="1368" y="265"/>
                  </a:lnTo>
                  <a:lnTo>
                    <a:pt x="1375" y="282"/>
                  </a:lnTo>
                  <a:lnTo>
                    <a:pt x="1378" y="300"/>
                  </a:lnTo>
                  <a:lnTo>
                    <a:pt x="1376" y="319"/>
                  </a:lnTo>
                  <a:lnTo>
                    <a:pt x="1368" y="336"/>
                  </a:lnTo>
                  <a:lnTo>
                    <a:pt x="1358" y="349"/>
                  </a:lnTo>
                  <a:lnTo>
                    <a:pt x="1343" y="361"/>
                  </a:lnTo>
                  <a:lnTo>
                    <a:pt x="1326" y="367"/>
                  </a:lnTo>
                  <a:lnTo>
                    <a:pt x="1308" y="371"/>
                  </a:lnTo>
                  <a:lnTo>
                    <a:pt x="71" y="371"/>
                  </a:lnTo>
                  <a:lnTo>
                    <a:pt x="52" y="367"/>
                  </a:lnTo>
                  <a:lnTo>
                    <a:pt x="35" y="361"/>
                  </a:lnTo>
                  <a:lnTo>
                    <a:pt x="21" y="349"/>
                  </a:lnTo>
                  <a:lnTo>
                    <a:pt x="9" y="336"/>
                  </a:lnTo>
                  <a:lnTo>
                    <a:pt x="3" y="319"/>
                  </a:lnTo>
                  <a:lnTo>
                    <a:pt x="0" y="300"/>
                  </a:lnTo>
                  <a:lnTo>
                    <a:pt x="3" y="282"/>
                  </a:lnTo>
                  <a:lnTo>
                    <a:pt x="9" y="265"/>
                  </a:lnTo>
                  <a:lnTo>
                    <a:pt x="21" y="250"/>
                  </a:lnTo>
                  <a:lnTo>
                    <a:pt x="35" y="239"/>
                  </a:lnTo>
                  <a:lnTo>
                    <a:pt x="52" y="232"/>
                  </a:lnTo>
                  <a:lnTo>
                    <a:pt x="71" y="230"/>
                  </a:lnTo>
                  <a:lnTo>
                    <a:pt x="618" y="230"/>
                  </a:lnTo>
                  <a:lnTo>
                    <a:pt x="618" y="70"/>
                  </a:lnTo>
                  <a:lnTo>
                    <a:pt x="621" y="51"/>
                  </a:lnTo>
                  <a:lnTo>
                    <a:pt x="627" y="35"/>
                  </a:lnTo>
                  <a:lnTo>
                    <a:pt x="639" y="20"/>
                  </a:lnTo>
                  <a:lnTo>
                    <a:pt x="653" y="10"/>
                  </a:lnTo>
                  <a:lnTo>
                    <a:pt x="670" y="2"/>
                  </a:lnTo>
                  <a:lnTo>
                    <a:pt x="6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3" name="Freeform 108"/>
            <p:cNvSpPr>
              <a:spLocks noEditPoints="1"/>
            </p:cNvSpPr>
            <p:nvPr/>
          </p:nvSpPr>
          <p:spPr bwMode="auto">
            <a:xfrm>
              <a:off x="9990138" y="2809875"/>
              <a:ext cx="481013" cy="347663"/>
            </a:xfrm>
            <a:custGeom>
              <a:avLst/>
              <a:gdLst>
                <a:gd name="T0" fmla="*/ 1388 w 3034"/>
                <a:gd name="T1" fmla="*/ 1364 h 2187"/>
                <a:gd name="T2" fmla="*/ 1263 w 3034"/>
                <a:gd name="T3" fmla="*/ 1465 h 2187"/>
                <a:gd name="T4" fmla="*/ 1808 w 3034"/>
                <a:gd name="T5" fmla="*/ 1577 h 2187"/>
                <a:gd name="T6" fmla="*/ 1732 w 3034"/>
                <a:gd name="T7" fmla="*/ 1434 h 2187"/>
                <a:gd name="T8" fmla="*/ 1594 w 3034"/>
                <a:gd name="T9" fmla="*/ 1351 h 2187"/>
                <a:gd name="T10" fmla="*/ 2873 w 3034"/>
                <a:gd name="T11" fmla="*/ 0 h 2187"/>
                <a:gd name="T12" fmla="*/ 2986 w 3034"/>
                <a:gd name="T13" fmla="*/ 47 h 2187"/>
                <a:gd name="T14" fmla="*/ 3034 w 3034"/>
                <a:gd name="T15" fmla="*/ 160 h 2187"/>
                <a:gd name="T16" fmla="*/ 3006 w 3034"/>
                <a:gd name="T17" fmla="*/ 2117 h 2187"/>
                <a:gd name="T18" fmla="*/ 2906 w 3034"/>
                <a:gd name="T19" fmla="*/ 2184 h 2187"/>
                <a:gd name="T20" fmla="*/ 98 w 3034"/>
                <a:gd name="T21" fmla="*/ 2175 h 2187"/>
                <a:gd name="T22" fmla="*/ 13 w 3034"/>
                <a:gd name="T23" fmla="*/ 2089 h 2187"/>
                <a:gd name="T24" fmla="*/ 2 w 3034"/>
                <a:gd name="T25" fmla="*/ 1625 h 2187"/>
                <a:gd name="T26" fmla="*/ 51 w 3034"/>
                <a:gd name="T27" fmla="*/ 1576 h 2187"/>
                <a:gd name="T28" fmla="*/ 645 w 3034"/>
                <a:gd name="T29" fmla="*/ 1577 h 2187"/>
                <a:gd name="T30" fmla="*/ 716 w 3034"/>
                <a:gd name="T31" fmla="*/ 1411 h 2187"/>
                <a:gd name="T32" fmla="*/ 851 w 3034"/>
                <a:gd name="T33" fmla="*/ 1296 h 2187"/>
                <a:gd name="T34" fmla="*/ 1030 w 3034"/>
                <a:gd name="T35" fmla="*/ 1252 h 2187"/>
                <a:gd name="T36" fmla="*/ 1090 w 3034"/>
                <a:gd name="T37" fmla="*/ 1287 h 2187"/>
                <a:gd name="T38" fmla="*/ 1090 w 3034"/>
                <a:gd name="T39" fmla="*/ 1358 h 2187"/>
                <a:gd name="T40" fmla="*/ 1030 w 3034"/>
                <a:gd name="T41" fmla="*/ 1393 h 2187"/>
                <a:gd name="T42" fmla="*/ 892 w 3034"/>
                <a:gd name="T43" fmla="*/ 1434 h 2187"/>
                <a:gd name="T44" fmla="*/ 801 w 3034"/>
                <a:gd name="T45" fmla="*/ 1542 h 2187"/>
                <a:gd name="T46" fmla="*/ 1096 w 3034"/>
                <a:gd name="T47" fmla="*/ 1482 h 2187"/>
                <a:gd name="T48" fmla="*/ 1200 w 3034"/>
                <a:gd name="T49" fmla="*/ 1324 h 2187"/>
                <a:gd name="T50" fmla="*/ 1362 w 3034"/>
                <a:gd name="T51" fmla="*/ 1224 h 2187"/>
                <a:gd name="T52" fmla="*/ 1432 w 3034"/>
                <a:gd name="T53" fmla="*/ 1206 h 2187"/>
                <a:gd name="T54" fmla="*/ 1519 w 3034"/>
                <a:gd name="T55" fmla="*/ 1199 h 2187"/>
                <a:gd name="T56" fmla="*/ 1695 w 3034"/>
                <a:gd name="T57" fmla="*/ 1238 h 2187"/>
                <a:gd name="T58" fmla="*/ 1849 w 3034"/>
                <a:gd name="T59" fmla="*/ 1356 h 2187"/>
                <a:gd name="T60" fmla="*/ 1940 w 3034"/>
                <a:gd name="T61" fmla="*/ 1528 h 2187"/>
                <a:gd name="T62" fmla="*/ 2201 w 3034"/>
                <a:gd name="T63" fmla="*/ 1511 h 2187"/>
                <a:gd name="T64" fmla="*/ 2096 w 3034"/>
                <a:gd name="T65" fmla="*/ 1417 h 2187"/>
                <a:gd name="T66" fmla="*/ 1970 w 3034"/>
                <a:gd name="T67" fmla="*/ 1391 h 2187"/>
                <a:gd name="T68" fmla="*/ 1920 w 3034"/>
                <a:gd name="T69" fmla="*/ 1342 h 2187"/>
                <a:gd name="T70" fmla="*/ 1938 w 3034"/>
                <a:gd name="T71" fmla="*/ 1273 h 2187"/>
                <a:gd name="T72" fmla="*/ 2035 w 3034"/>
                <a:gd name="T73" fmla="*/ 1255 h 2187"/>
                <a:gd name="T74" fmla="*/ 2206 w 3034"/>
                <a:gd name="T75" fmla="*/ 1319 h 2187"/>
                <a:gd name="T76" fmla="*/ 2328 w 3034"/>
                <a:gd name="T77" fmla="*/ 1449 h 2187"/>
                <a:gd name="T78" fmla="*/ 2674 w 3034"/>
                <a:gd name="T79" fmla="*/ 1577 h 2187"/>
                <a:gd name="T80" fmla="*/ 2734 w 3034"/>
                <a:gd name="T81" fmla="*/ 1612 h 2187"/>
                <a:gd name="T82" fmla="*/ 2734 w 3034"/>
                <a:gd name="T83" fmla="*/ 1683 h 2187"/>
                <a:gd name="T84" fmla="*/ 2674 w 3034"/>
                <a:gd name="T85" fmla="*/ 1718 h 2187"/>
                <a:gd name="T86" fmla="*/ 150 w 3034"/>
                <a:gd name="T87" fmla="*/ 2045 h 2187"/>
                <a:gd name="T88" fmla="*/ 2891 w 3034"/>
                <a:gd name="T89" fmla="*/ 2037 h 2187"/>
                <a:gd name="T90" fmla="*/ 2883 w 3034"/>
                <a:gd name="T91" fmla="*/ 143 h 2187"/>
                <a:gd name="T92" fmla="*/ 2078 w 3034"/>
                <a:gd name="T93" fmla="*/ 131 h 2187"/>
                <a:gd name="T94" fmla="*/ 2044 w 3034"/>
                <a:gd name="T95" fmla="*/ 70 h 2187"/>
                <a:gd name="T96" fmla="*/ 2078 w 3034"/>
                <a:gd name="T97" fmla="*/ 9 h 2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34" h="2187">
                  <a:moveTo>
                    <a:pt x="1510" y="1339"/>
                  </a:moveTo>
                  <a:lnTo>
                    <a:pt x="1467" y="1342"/>
                  </a:lnTo>
                  <a:lnTo>
                    <a:pt x="1427" y="1351"/>
                  </a:lnTo>
                  <a:lnTo>
                    <a:pt x="1388" y="1364"/>
                  </a:lnTo>
                  <a:lnTo>
                    <a:pt x="1352" y="1383"/>
                  </a:lnTo>
                  <a:lnTo>
                    <a:pt x="1318" y="1407"/>
                  </a:lnTo>
                  <a:lnTo>
                    <a:pt x="1288" y="1434"/>
                  </a:lnTo>
                  <a:lnTo>
                    <a:pt x="1263" y="1465"/>
                  </a:lnTo>
                  <a:lnTo>
                    <a:pt x="1242" y="1500"/>
                  </a:lnTo>
                  <a:lnTo>
                    <a:pt x="1225" y="1537"/>
                  </a:lnTo>
                  <a:lnTo>
                    <a:pt x="1213" y="1577"/>
                  </a:lnTo>
                  <a:lnTo>
                    <a:pt x="1808" y="1577"/>
                  </a:lnTo>
                  <a:lnTo>
                    <a:pt x="1795" y="1537"/>
                  </a:lnTo>
                  <a:lnTo>
                    <a:pt x="1778" y="1500"/>
                  </a:lnTo>
                  <a:lnTo>
                    <a:pt x="1757" y="1465"/>
                  </a:lnTo>
                  <a:lnTo>
                    <a:pt x="1732" y="1434"/>
                  </a:lnTo>
                  <a:lnTo>
                    <a:pt x="1702" y="1407"/>
                  </a:lnTo>
                  <a:lnTo>
                    <a:pt x="1669" y="1383"/>
                  </a:lnTo>
                  <a:lnTo>
                    <a:pt x="1633" y="1364"/>
                  </a:lnTo>
                  <a:lnTo>
                    <a:pt x="1594" y="1351"/>
                  </a:lnTo>
                  <a:lnTo>
                    <a:pt x="1553" y="1342"/>
                  </a:lnTo>
                  <a:lnTo>
                    <a:pt x="1510" y="1339"/>
                  </a:lnTo>
                  <a:close/>
                  <a:moveTo>
                    <a:pt x="2114" y="0"/>
                  </a:moveTo>
                  <a:lnTo>
                    <a:pt x="2873" y="0"/>
                  </a:lnTo>
                  <a:lnTo>
                    <a:pt x="2906" y="3"/>
                  </a:lnTo>
                  <a:lnTo>
                    <a:pt x="2935" y="12"/>
                  </a:lnTo>
                  <a:lnTo>
                    <a:pt x="2963" y="27"/>
                  </a:lnTo>
                  <a:lnTo>
                    <a:pt x="2986" y="47"/>
                  </a:lnTo>
                  <a:lnTo>
                    <a:pt x="3006" y="71"/>
                  </a:lnTo>
                  <a:lnTo>
                    <a:pt x="3021" y="98"/>
                  </a:lnTo>
                  <a:lnTo>
                    <a:pt x="3030" y="128"/>
                  </a:lnTo>
                  <a:lnTo>
                    <a:pt x="3034" y="160"/>
                  </a:lnTo>
                  <a:lnTo>
                    <a:pt x="3034" y="2027"/>
                  </a:lnTo>
                  <a:lnTo>
                    <a:pt x="3030" y="2058"/>
                  </a:lnTo>
                  <a:lnTo>
                    <a:pt x="3021" y="2089"/>
                  </a:lnTo>
                  <a:lnTo>
                    <a:pt x="3006" y="2117"/>
                  </a:lnTo>
                  <a:lnTo>
                    <a:pt x="2986" y="2140"/>
                  </a:lnTo>
                  <a:lnTo>
                    <a:pt x="2963" y="2160"/>
                  </a:lnTo>
                  <a:lnTo>
                    <a:pt x="2935" y="2175"/>
                  </a:lnTo>
                  <a:lnTo>
                    <a:pt x="2906" y="2184"/>
                  </a:lnTo>
                  <a:lnTo>
                    <a:pt x="2873" y="2187"/>
                  </a:lnTo>
                  <a:lnTo>
                    <a:pt x="161" y="2187"/>
                  </a:lnTo>
                  <a:lnTo>
                    <a:pt x="128" y="2184"/>
                  </a:lnTo>
                  <a:lnTo>
                    <a:pt x="98" y="2175"/>
                  </a:lnTo>
                  <a:lnTo>
                    <a:pt x="71" y="2160"/>
                  </a:lnTo>
                  <a:lnTo>
                    <a:pt x="47" y="2140"/>
                  </a:lnTo>
                  <a:lnTo>
                    <a:pt x="28" y="2117"/>
                  </a:lnTo>
                  <a:lnTo>
                    <a:pt x="13" y="2089"/>
                  </a:lnTo>
                  <a:lnTo>
                    <a:pt x="3" y="2058"/>
                  </a:lnTo>
                  <a:lnTo>
                    <a:pt x="0" y="2027"/>
                  </a:lnTo>
                  <a:lnTo>
                    <a:pt x="0" y="1644"/>
                  </a:lnTo>
                  <a:lnTo>
                    <a:pt x="2" y="1625"/>
                  </a:lnTo>
                  <a:lnTo>
                    <a:pt x="10" y="1608"/>
                  </a:lnTo>
                  <a:lnTo>
                    <a:pt x="20" y="1594"/>
                  </a:lnTo>
                  <a:lnTo>
                    <a:pt x="34" y="1582"/>
                  </a:lnTo>
                  <a:lnTo>
                    <a:pt x="51" y="1576"/>
                  </a:lnTo>
                  <a:lnTo>
                    <a:pt x="70" y="1573"/>
                  </a:lnTo>
                  <a:lnTo>
                    <a:pt x="80" y="1574"/>
                  </a:lnTo>
                  <a:lnTo>
                    <a:pt x="91" y="1577"/>
                  </a:lnTo>
                  <a:lnTo>
                    <a:pt x="645" y="1577"/>
                  </a:lnTo>
                  <a:lnTo>
                    <a:pt x="655" y="1532"/>
                  </a:lnTo>
                  <a:lnTo>
                    <a:pt x="671" y="1489"/>
                  </a:lnTo>
                  <a:lnTo>
                    <a:pt x="691" y="1448"/>
                  </a:lnTo>
                  <a:lnTo>
                    <a:pt x="716" y="1411"/>
                  </a:lnTo>
                  <a:lnTo>
                    <a:pt x="744" y="1376"/>
                  </a:lnTo>
                  <a:lnTo>
                    <a:pt x="777" y="1345"/>
                  </a:lnTo>
                  <a:lnTo>
                    <a:pt x="813" y="1318"/>
                  </a:lnTo>
                  <a:lnTo>
                    <a:pt x="851" y="1296"/>
                  </a:lnTo>
                  <a:lnTo>
                    <a:pt x="893" y="1277"/>
                  </a:lnTo>
                  <a:lnTo>
                    <a:pt x="937" y="1264"/>
                  </a:lnTo>
                  <a:lnTo>
                    <a:pt x="982" y="1255"/>
                  </a:lnTo>
                  <a:lnTo>
                    <a:pt x="1030" y="1252"/>
                  </a:lnTo>
                  <a:lnTo>
                    <a:pt x="1049" y="1254"/>
                  </a:lnTo>
                  <a:lnTo>
                    <a:pt x="1066" y="1262"/>
                  </a:lnTo>
                  <a:lnTo>
                    <a:pt x="1080" y="1272"/>
                  </a:lnTo>
                  <a:lnTo>
                    <a:pt x="1090" y="1287"/>
                  </a:lnTo>
                  <a:lnTo>
                    <a:pt x="1098" y="1304"/>
                  </a:lnTo>
                  <a:lnTo>
                    <a:pt x="1100" y="1322"/>
                  </a:lnTo>
                  <a:lnTo>
                    <a:pt x="1098" y="1341"/>
                  </a:lnTo>
                  <a:lnTo>
                    <a:pt x="1090" y="1358"/>
                  </a:lnTo>
                  <a:lnTo>
                    <a:pt x="1080" y="1372"/>
                  </a:lnTo>
                  <a:lnTo>
                    <a:pt x="1066" y="1383"/>
                  </a:lnTo>
                  <a:lnTo>
                    <a:pt x="1049" y="1390"/>
                  </a:lnTo>
                  <a:lnTo>
                    <a:pt x="1030" y="1393"/>
                  </a:lnTo>
                  <a:lnTo>
                    <a:pt x="993" y="1395"/>
                  </a:lnTo>
                  <a:lnTo>
                    <a:pt x="957" y="1404"/>
                  </a:lnTo>
                  <a:lnTo>
                    <a:pt x="923" y="1416"/>
                  </a:lnTo>
                  <a:lnTo>
                    <a:pt x="892" y="1434"/>
                  </a:lnTo>
                  <a:lnTo>
                    <a:pt x="864" y="1456"/>
                  </a:lnTo>
                  <a:lnTo>
                    <a:pt x="838" y="1482"/>
                  </a:lnTo>
                  <a:lnTo>
                    <a:pt x="818" y="1510"/>
                  </a:lnTo>
                  <a:lnTo>
                    <a:pt x="801" y="1542"/>
                  </a:lnTo>
                  <a:lnTo>
                    <a:pt x="789" y="1577"/>
                  </a:lnTo>
                  <a:lnTo>
                    <a:pt x="1070" y="1577"/>
                  </a:lnTo>
                  <a:lnTo>
                    <a:pt x="1080" y="1528"/>
                  </a:lnTo>
                  <a:lnTo>
                    <a:pt x="1096" y="1482"/>
                  </a:lnTo>
                  <a:lnTo>
                    <a:pt x="1116" y="1438"/>
                  </a:lnTo>
                  <a:lnTo>
                    <a:pt x="1140" y="1397"/>
                  </a:lnTo>
                  <a:lnTo>
                    <a:pt x="1169" y="1359"/>
                  </a:lnTo>
                  <a:lnTo>
                    <a:pt x="1200" y="1324"/>
                  </a:lnTo>
                  <a:lnTo>
                    <a:pt x="1236" y="1292"/>
                  </a:lnTo>
                  <a:lnTo>
                    <a:pt x="1275" y="1265"/>
                  </a:lnTo>
                  <a:lnTo>
                    <a:pt x="1318" y="1242"/>
                  </a:lnTo>
                  <a:lnTo>
                    <a:pt x="1362" y="1224"/>
                  </a:lnTo>
                  <a:lnTo>
                    <a:pt x="1410" y="1210"/>
                  </a:lnTo>
                  <a:lnTo>
                    <a:pt x="1412" y="1209"/>
                  </a:lnTo>
                  <a:lnTo>
                    <a:pt x="1419" y="1208"/>
                  </a:lnTo>
                  <a:lnTo>
                    <a:pt x="1432" y="1206"/>
                  </a:lnTo>
                  <a:lnTo>
                    <a:pt x="1448" y="1204"/>
                  </a:lnTo>
                  <a:lnTo>
                    <a:pt x="1468" y="1201"/>
                  </a:lnTo>
                  <a:lnTo>
                    <a:pt x="1492" y="1199"/>
                  </a:lnTo>
                  <a:lnTo>
                    <a:pt x="1519" y="1199"/>
                  </a:lnTo>
                  <a:lnTo>
                    <a:pt x="1550" y="1200"/>
                  </a:lnTo>
                  <a:lnTo>
                    <a:pt x="1600" y="1208"/>
                  </a:lnTo>
                  <a:lnTo>
                    <a:pt x="1648" y="1220"/>
                  </a:lnTo>
                  <a:lnTo>
                    <a:pt x="1695" y="1238"/>
                  </a:lnTo>
                  <a:lnTo>
                    <a:pt x="1738" y="1262"/>
                  </a:lnTo>
                  <a:lnTo>
                    <a:pt x="1778" y="1289"/>
                  </a:lnTo>
                  <a:lnTo>
                    <a:pt x="1815" y="1320"/>
                  </a:lnTo>
                  <a:lnTo>
                    <a:pt x="1849" y="1356"/>
                  </a:lnTo>
                  <a:lnTo>
                    <a:pt x="1879" y="1394"/>
                  </a:lnTo>
                  <a:lnTo>
                    <a:pt x="1903" y="1436"/>
                  </a:lnTo>
                  <a:lnTo>
                    <a:pt x="1924" y="1481"/>
                  </a:lnTo>
                  <a:lnTo>
                    <a:pt x="1940" y="1528"/>
                  </a:lnTo>
                  <a:lnTo>
                    <a:pt x="1950" y="1577"/>
                  </a:lnTo>
                  <a:lnTo>
                    <a:pt x="2229" y="1577"/>
                  </a:lnTo>
                  <a:lnTo>
                    <a:pt x="2218" y="1543"/>
                  </a:lnTo>
                  <a:lnTo>
                    <a:pt x="2201" y="1511"/>
                  </a:lnTo>
                  <a:lnTo>
                    <a:pt x="2179" y="1483"/>
                  </a:lnTo>
                  <a:lnTo>
                    <a:pt x="2155" y="1456"/>
                  </a:lnTo>
                  <a:lnTo>
                    <a:pt x="2127" y="1435"/>
                  </a:lnTo>
                  <a:lnTo>
                    <a:pt x="2096" y="1417"/>
                  </a:lnTo>
                  <a:lnTo>
                    <a:pt x="2062" y="1405"/>
                  </a:lnTo>
                  <a:lnTo>
                    <a:pt x="2026" y="1396"/>
                  </a:lnTo>
                  <a:lnTo>
                    <a:pt x="1988" y="1393"/>
                  </a:lnTo>
                  <a:lnTo>
                    <a:pt x="1970" y="1391"/>
                  </a:lnTo>
                  <a:lnTo>
                    <a:pt x="1953" y="1383"/>
                  </a:lnTo>
                  <a:lnTo>
                    <a:pt x="1938" y="1373"/>
                  </a:lnTo>
                  <a:lnTo>
                    <a:pt x="1928" y="1359"/>
                  </a:lnTo>
                  <a:lnTo>
                    <a:pt x="1920" y="1342"/>
                  </a:lnTo>
                  <a:lnTo>
                    <a:pt x="1918" y="1323"/>
                  </a:lnTo>
                  <a:lnTo>
                    <a:pt x="1920" y="1304"/>
                  </a:lnTo>
                  <a:lnTo>
                    <a:pt x="1928" y="1287"/>
                  </a:lnTo>
                  <a:lnTo>
                    <a:pt x="1938" y="1273"/>
                  </a:lnTo>
                  <a:lnTo>
                    <a:pt x="1953" y="1263"/>
                  </a:lnTo>
                  <a:lnTo>
                    <a:pt x="1970" y="1255"/>
                  </a:lnTo>
                  <a:lnTo>
                    <a:pt x="1988" y="1253"/>
                  </a:lnTo>
                  <a:lnTo>
                    <a:pt x="2035" y="1255"/>
                  </a:lnTo>
                  <a:lnTo>
                    <a:pt x="2082" y="1264"/>
                  </a:lnTo>
                  <a:lnTo>
                    <a:pt x="2125" y="1278"/>
                  </a:lnTo>
                  <a:lnTo>
                    <a:pt x="2167" y="1296"/>
                  </a:lnTo>
                  <a:lnTo>
                    <a:pt x="2206" y="1319"/>
                  </a:lnTo>
                  <a:lnTo>
                    <a:pt x="2242" y="1346"/>
                  </a:lnTo>
                  <a:lnTo>
                    <a:pt x="2274" y="1377"/>
                  </a:lnTo>
                  <a:lnTo>
                    <a:pt x="2302" y="1412"/>
                  </a:lnTo>
                  <a:lnTo>
                    <a:pt x="2328" y="1449"/>
                  </a:lnTo>
                  <a:lnTo>
                    <a:pt x="2348" y="1489"/>
                  </a:lnTo>
                  <a:lnTo>
                    <a:pt x="2363" y="1533"/>
                  </a:lnTo>
                  <a:lnTo>
                    <a:pt x="2373" y="1577"/>
                  </a:lnTo>
                  <a:lnTo>
                    <a:pt x="2674" y="1577"/>
                  </a:lnTo>
                  <a:lnTo>
                    <a:pt x="2692" y="1580"/>
                  </a:lnTo>
                  <a:lnTo>
                    <a:pt x="2709" y="1588"/>
                  </a:lnTo>
                  <a:lnTo>
                    <a:pt x="2724" y="1598"/>
                  </a:lnTo>
                  <a:lnTo>
                    <a:pt x="2734" y="1612"/>
                  </a:lnTo>
                  <a:lnTo>
                    <a:pt x="2742" y="1629"/>
                  </a:lnTo>
                  <a:lnTo>
                    <a:pt x="2744" y="1648"/>
                  </a:lnTo>
                  <a:lnTo>
                    <a:pt x="2742" y="1667"/>
                  </a:lnTo>
                  <a:lnTo>
                    <a:pt x="2734" y="1683"/>
                  </a:lnTo>
                  <a:lnTo>
                    <a:pt x="2724" y="1698"/>
                  </a:lnTo>
                  <a:lnTo>
                    <a:pt x="2709" y="1708"/>
                  </a:lnTo>
                  <a:lnTo>
                    <a:pt x="2692" y="1716"/>
                  </a:lnTo>
                  <a:lnTo>
                    <a:pt x="2674" y="1718"/>
                  </a:lnTo>
                  <a:lnTo>
                    <a:pt x="140" y="1718"/>
                  </a:lnTo>
                  <a:lnTo>
                    <a:pt x="140" y="2027"/>
                  </a:lnTo>
                  <a:lnTo>
                    <a:pt x="143" y="2037"/>
                  </a:lnTo>
                  <a:lnTo>
                    <a:pt x="150" y="2045"/>
                  </a:lnTo>
                  <a:lnTo>
                    <a:pt x="161" y="2048"/>
                  </a:lnTo>
                  <a:lnTo>
                    <a:pt x="2873" y="2048"/>
                  </a:lnTo>
                  <a:lnTo>
                    <a:pt x="2883" y="2045"/>
                  </a:lnTo>
                  <a:lnTo>
                    <a:pt x="2891" y="2037"/>
                  </a:lnTo>
                  <a:lnTo>
                    <a:pt x="2893" y="2027"/>
                  </a:lnTo>
                  <a:lnTo>
                    <a:pt x="2893" y="160"/>
                  </a:lnTo>
                  <a:lnTo>
                    <a:pt x="2891" y="150"/>
                  </a:lnTo>
                  <a:lnTo>
                    <a:pt x="2883" y="143"/>
                  </a:lnTo>
                  <a:lnTo>
                    <a:pt x="2873" y="140"/>
                  </a:lnTo>
                  <a:lnTo>
                    <a:pt x="2114" y="140"/>
                  </a:lnTo>
                  <a:lnTo>
                    <a:pt x="2095" y="137"/>
                  </a:lnTo>
                  <a:lnTo>
                    <a:pt x="2078" y="131"/>
                  </a:lnTo>
                  <a:lnTo>
                    <a:pt x="2064" y="119"/>
                  </a:lnTo>
                  <a:lnTo>
                    <a:pt x="2053" y="105"/>
                  </a:lnTo>
                  <a:lnTo>
                    <a:pt x="2046" y="89"/>
                  </a:lnTo>
                  <a:lnTo>
                    <a:pt x="2044" y="70"/>
                  </a:lnTo>
                  <a:lnTo>
                    <a:pt x="2046" y="52"/>
                  </a:lnTo>
                  <a:lnTo>
                    <a:pt x="2053" y="35"/>
                  </a:lnTo>
                  <a:lnTo>
                    <a:pt x="2064" y="20"/>
                  </a:lnTo>
                  <a:lnTo>
                    <a:pt x="2078" y="9"/>
                  </a:lnTo>
                  <a:lnTo>
                    <a:pt x="2095" y="2"/>
                  </a:lnTo>
                  <a:lnTo>
                    <a:pt x="21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4" name="Freeform 109"/>
            <p:cNvSpPr/>
            <p:nvPr/>
          </p:nvSpPr>
          <p:spPr bwMode="auto">
            <a:xfrm>
              <a:off x="9990138" y="2809875"/>
              <a:ext cx="157163" cy="231775"/>
            </a:xfrm>
            <a:custGeom>
              <a:avLst/>
              <a:gdLst>
                <a:gd name="T0" fmla="*/ 161 w 993"/>
                <a:gd name="T1" fmla="*/ 0 h 1455"/>
                <a:gd name="T2" fmla="*/ 922 w 993"/>
                <a:gd name="T3" fmla="*/ 0 h 1455"/>
                <a:gd name="T4" fmla="*/ 941 w 993"/>
                <a:gd name="T5" fmla="*/ 2 h 1455"/>
                <a:gd name="T6" fmla="*/ 958 w 993"/>
                <a:gd name="T7" fmla="*/ 9 h 1455"/>
                <a:gd name="T8" fmla="*/ 972 w 993"/>
                <a:gd name="T9" fmla="*/ 20 h 1455"/>
                <a:gd name="T10" fmla="*/ 983 w 993"/>
                <a:gd name="T11" fmla="*/ 35 h 1455"/>
                <a:gd name="T12" fmla="*/ 990 w 993"/>
                <a:gd name="T13" fmla="*/ 52 h 1455"/>
                <a:gd name="T14" fmla="*/ 993 w 993"/>
                <a:gd name="T15" fmla="*/ 70 h 1455"/>
                <a:gd name="T16" fmla="*/ 990 w 993"/>
                <a:gd name="T17" fmla="*/ 89 h 1455"/>
                <a:gd name="T18" fmla="*/ 983 w 993"/>
                <a:gd name="T19" fmla="*/ 105 h 1455"/>
                <a:gd name="T20" fmla="*/ 972 w 993"/>
                <a:gd name="T21" fmla="*/ 119 h 1455"/>
                <a:gd name="T22" fmla="*/ 958 w 993"/>
                <a:gd name="T23" fmla="*/ 131 h 1455"/>
                <a:gd name="T24" fmla="*/ 941 w 993"/>
                <a:gd name="T25" fmla="*/ 137 h 1455"/>
                <a:gd name="T26" fmla="*/ 922 w 993"/>
                <a:gd name="T27" fmla="*/ 140 h 1455"/>
                <a:gd name="T28" fmla="*/ 161 w 993"/>
                <a:gd name="T29" fmla="*/ 140 h 1455"/>
                <a:gd name="T30" fmla="*/ 150 w 993"/>
                <a:gd name="T31" fmla="*/ 143 h 1455"/>
                <a:gd name="T32" fmla="*/ 143 w 993"/>
                <a:gd name="T33" fmla="*/ 150 h 1455"/>
                <a:gd name="T34" fmla="*/ 140 w 993"/>
                <a:gd name="T35" fmla="*/ 160 h 1455"/>
                <a:gd name="T36" fmla="*/ 140 w 993"/>
                <a:gd name="T37" fmla="*/ 1384 h 1455"/>
                <a:gd name="T38" fmla="*/ 138 w 993"/>
                <a:gd name="T39" fmla="*/ 1404 h 1455"/>
                <a:gd name="T40" fmla="*/ 130 w 993"/>
                <a:gd name="T41" fmla="*/ 1420 h 1455"/>
                <a:gd name="T42" fmla="*/ 120 w 993"/>
                <a:gd name="T43" fmla="*/ 1434 h 1455"/>
                <a:gd name="T44" fmla="*/ 105 w 993"/>
                <a:gd name="T45" fmla="*/ 1446 h 1455"/>
                <a:gd name="T46" fmla="*/ 89 w 993"/>
                <a:gd name="T47" fmla="*/ 1452 h 1455"/>
                <a:gd name="T48" fmla="*/ 70 w 993"/>
                <a:gd name="T49" fmla="*/ 1455 h 1455"/>
                <a:gd name="T50" fmla="*/ 51 w 993"/>
                <a:gd name="T51" fmla="*/ 1452 h 1455"/>
                <a:gd name="T52" fmla="*/ 34 w 993"/>
                <a:gd name="T53" fmla="*/ 1446 h 1455"/>
                <a:gd name="T54" fmla="*/ 20 w 993"/>
                <a:gd name="T55" fmla="*/ 1434 h 1455"/>
                <a:gd name="T56" fmla="*/ 10 w 993"/>
                <a:gd name="T57" fmla="*/ 1420 h 1455"/>
                <a:gd name="T58" fmla="*/ 2 w 993"/>
                <a:gd name="T59" fmla="*/ 1404 h 1455"/>
                <a:gd name="T60" fmla="*/ 0 w 993"/>
                <a:gd name="T61" fmla="*/ 1384 h 1455"/>
                <a:gd name="T62" fmla="*/ 0 w 993"/>
                <a:gd name="T63" fmla="*/ 160 h 1455"/>
                <a:gd name="T64" fmla="*/ 3 w 993"/>
                <a:gd name="T65" fmla="*/ 128 h 1455"/>
                <a:gd name="T66" fmla="*/ 13 w 993"/>
                <a:gd name="T67" fmla="*/ 98 h 1455"/>
                <a:gd name="T68" fmla="*/ 28 w 993"/>
                <a:gd name="T69" fmla="*/ 71 h 1455"/>
                <a:gd name="T70" fmla="*/ 47 w 993"/>
                <a:gd name="T71" fmla="*/ 47 h 1455"/>
                <a:gd name="T72" fmla="*/ 71 w 993"/>
                <a:gd name="T73" fmla="*/ 27 h 1455"/>
                <a:gd name="T74" fmla="*/ 98 w 993"/>
                <a:gd name="T75" fmla="*/ 12 h 1455"/>
                <a:gd name="T76" fmla="*/ 128 w 993"/>
                <a:gd name="T77" fmla="*/ 3 h 1455"/>
                <a:gd name="T78" fmla="*/ 161 w 993"/>
                <a:gd name="T79" fmla="*/ 0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93" h="1455">
                  <a:moveTo>
                    <a:pt x="161" y="0"/>
                  </a:moveTo>
                  <a:lnTo>
                    <a:pt x="922" y="0"/>
                  </a:lnTo>
                  <a:lnTo>
                    <a:pt x="941" y="2"/>
                  </a:lnTo>
                  <a:lnTo>
                    <a:pt x="958" y="9"/>
                  </a:lnTo>
                  <a:lnTo>
                    <a:pt x="972" y="20"/>
                  </a:lnTo>
                  <a:lnTo>
                    <a:pt x="983" y="35"/>
                  </a:lnTo>
                  <a:lnTo>
                    <a:pt x="990" y="52"/>
                  </a:lnTo>
                  <a:lnTo>
                    <a:pt x="993" y="70"/>
                  </a:lnTo>
                  <a:lnTo>
                    <a:pt x="990" y="89"/>
                  </a:lnTo>
                  <a:lnTo>
                    <a:pt x="983" y="105"/>
                  </a:lnTo>
                  <a:lnTo>
                    <a:pt x="972" y="119"/>
                  </a:lnTo>
                  <a:lnTo>
                    <a:pt x="958" y="131"/>
                  </a:lnTo>
                  <a:lnTo>
                    <a:pt x="941" y="137"/>
                  </a:lnTo>
                  <a:lnTo>
                    <a:pt x="922" y="140"/>
                  </a:lnTo>
                  <a:lnTo>
                    <a:pt x="161" y="140"/>
                  </a:lnTo>
                  <a:lnTo>
                    <a:pt x="150" y="143"/>
                  </a:lnTo>
                  <a:lnTo>
                    <a:pt x="143" y="150"/>
                  </a:lnTo>
                  <a:lnTo>
                    <a:pt x="140" y="160"/>
                  </a:lnTo>
                  <a:lnTo>
                    <a:pt x="140" y="1384"/>
                  </a:lnTo>
                  <a:lnTo>
                    <a:pt x="138" y="1404"/>
                  </a:lnTo>
                  <a:lnTo>
                    <a:pt x="130" y="1420"/>
                  </a:lnTo>
                  <a:lnTo>
                    <a:pt x="120" y="1434"/>
                  </a:lnTo>
                  <a:lnTo>
                    <a:pt x="105" y="1446"/>
                  </a:lnTo>
                  <a:lnTo>
                    <a:pt x="89" y="1452"/>
                  </a:lnTo>
                  <a:lnTo>
                    <a:pt x="70" y="1455"/>
                  </a:lnTo>
                  <a:lnTo>
                    <a:pt x="51" y="1452"/>
                  </a:lnTo>
                  <a:lnTo>
                    <a:pt x="34" y="1446"/>
                  </a:lnTo>
                  <a:lnTo>
                    <a:pt x="20" y="1434"/>
                  </a:lnTo>
                  <a:lnTo>
                    <a:pt x="10" y="1420"/>
                  </a:lnTo>
                  <a:lnTo>
                    <a:pt x="2" y="1404"/>
                  </a:lnTo>
                  <a:lnTo>
                    <a:pt x="0" y="1384"/>
                  </a:lnTo>
                  <a:lnTo>
                    <a:pt x="0" y="160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8" y="71"/>
                  </a:lnTo>
                  <a:lnTo>
                    <a:pt x="47" y="47"/>
                  </a:lnTo>
                  <a:lnTo>
                    <a:pt x="71" y="27"/>
                  </a:lnTo>
                  <a:lnTo>
                    <a:pt x="98" y="12"/>
                  </a:lnTo>
                  <a:lnTo>
                    <a:pt x="128" y="3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5" name="Freeform 110"/>
            <p:cNvSpPr/>
            <p:nvPr/>
          </p:nvSpPr>
          <p:spPr bwMode="auto">
            <a:xfrm>
              <a:off x="10139363" y="2690813"/>
              <a:ext cx="179388" cy="300038"/>
            </a:xfrm>
            <a:custGeom>
              <a:avLst/>
              <a:gdLst>
                <a:gd name="T0" fmla="*/ 603 w 1137"/>
                <a:gd name="T1" fmla="*/ 7 h 1894"/>
                <a:gd name="T2" fmla="*/ 887 w 1137"/>
                <a:gd name="T3" fmla="*/ 325 h 1894"/>
                <a:gd name="T4" fmla="*/ 951 w 1137"/>
                <a:gd name="T5" fmla="*/ 433 h 1894"/>
                <a:gd name="T6" fmla="*/ 974 w 1137"/>
                <a:gd name="T7" fmla="*/ 557 h 1894"/>
                <a:gd name="T8" fmla="*/ 980 w 1137"/>
                <a:gd name="T9" fmla="*/ 1155 h 1894"/>
                <a:gd name="T10" fmla="*/ 1114 w 1137"/>
                <a:gd name="T11" fmla="*/ 1375 h 1894"/>
                <a:gd name="T12" fmla="*/ 1137 w 1137"/>
                <a:gd name="T13" fmla="*/ 1477 h 1894"/>
                <a:gd name="T14" fmla="*/ 1127 w 1137"/>
                <a:gd name="T15" fmla="*/ 1653 h 1894"/>
                <a:gd name="T16" fmla="*/ 1086 w 1137"/>
                <a:gd name="T17" fmla="*/ 1685 h 1894"/>
                <a:gd name="T18" fmla="*/ 912 w 1137"/>
                <a:gd name="T19" fmla="*/ 1823 h 1894"/>
                <a:gd name="T20" fmla="*/ 891 w 1137"/>
                <a:gd name="T21" fmla="*/ 1873 h 1894"/>
                <a:gd name="T22" fmla="*/ 841 w 1137"/>
                <a:gd name="T23" fmla="*/ 1893 h 1894"/>
                <a:gd name="T24" fmla="*/ 793 w 1137"/>
                <a:gd name="T25" fmla="*/ 1873 h 1894"/>
                <a:gd name="T26" fmla="*/ 771 w 1137"/>
                <a:gd name="T27" fmla="*/ 1823 h 1894"/>
                <a:gd name="T28" fmla="*/ 747 w 1137"/>
                <a:gd name="T29" fmla="*/ 1652 h 1894"/>
                <a:gd name="T30" fmla="*/ 740 w 1137"/>
                <a:gd name="T31" fmla="*/ 1598 h 1894"/>
                <a:gd name="T32" fmla="*/ 772 w 1137"/>
                <a:gd name="T33" fmla="*/ 1556 h 1894"/>
                <a:gd name="T34" fmla="*/ 996 w 1137"/>
                <a:gd name="T35" fmla="*/ 1546 h 1894"/>
                <a:gd name="T36" fmla="*/ 988 w 1137"/>
                <a:gd name="T37" fmla="*/ 1436 h 1894"/>
                <a:gd name="T38" fmla="*/ 854 w 1137"/>
                <a:gd name="T39" fmla="*/ 1216 h 1894"/>
                <a:gd name="T40" fmla="*/ 833 w 1137"/>
                <a:gd name="T41" fmla="*/ 1116 h 1894"/>
                <a:gd name="T42" fmla="*/ 824 w 1137"/>
                <a:gd name="T43" fmla="*/ 497 h 1894"/>
                <a:gd name="T44" fmla="*/ 781 w 1137"/>
                <a:gd name="T45" fmla="*/ 416 h 1894"/>
                <a:gd name="T46" fmla="*/ 352 w 1137"/>
                <a:gd name="T47" fmla="*/ 442 h 1894"/>
                <a:gd name="T48" fmla="*/ 321 w 1137"/>
                <a:gd name="T49" fmla="*/ 526 h 1894"/>
                <a:gd name="T50" fmla="*/ 316 w 1137"/>
                <a:gd name="T51" fmla="*/ 1149 h 1894"/>
                <a:gd name="T52" fmla="*/ 276 w 1137"/>
                <a:gd name="T53" fmla="*/ 1252 h 1894"/>
                <a:gd name="T54" fmla="*/ 143 w 1137"/>
                <a:gd name="T55" fmla="*/ 1459 h 1894"/>
                <a:gd name="T56" fmla="*/ 338 w 1137"/>
                <a:gd name="T57" fmla="*/ 1547 h 1894"/>
                <a:gd name="T58" fmla="*/ 388 w 1137"/>
                <a:gd name="T59" fmla="*/ 1567 h 1894"/>
                <a:gd name="T60" fmla="*/ 409 w 1137"/>
                <a:gd name="T61" fmla="*/ 1617 h 1894"/>
                <a:gd name="T62" fmla="*/ 388 w 1137"/>
                <a:gd name="T63" fmla="*/ 1667 h 1894"/>
                <a:gd name="T64" fmla="*/ 338 w 1137"/>
                <a:gd name="T65" fmla="*/ 1688 h 1894"/>
                <a:gd name="T66" fmla="*/ 335 w 1137"/>
                <a:gd name="T67" fmla="*/ 1842 h 1894"/>
                <a:gd name="T68" fmla="*/ 303 w 1137"/>
                <a:gd name="T69" fmla="*/ 1885 h 1894"/>
                <a:gd name="T70" fmla="*/ 250 w 1137"/>
                <a:gd name="T71" fmla="*/ 1891 h 1894"/>
                <a:gd name="T72" fmla="*/ 207 w 1137"/>
                <a:gd name="T73" fmla="*/ 1859 h 1894"/>
                <a:gd name="T74" fmla="*/ 198 w 1137"/>
                <a:gd name="T75" fmla="*/ 1688 h 1894"/>
                <a:gd name="T76" fmla="*/ 35 w 1137"/>
                <a:gd name="T77" fmla="*/ 1678 h 1894"/>
                <a:gd name="T78" fmla="*/ 2 w 1137"/>
                <a:gd name="T79" fmla="*/ 1636 h 1894"/>
                <a:gd name="T80" fmla="*/ 3 w 1137"/>
                <a:gd name="T81" fmla="*/ 1443 h 1894"/>
                <a:gd name="T82" fmla="*/ 45 w 1137"/>
                <a:gd name="T83" fmla="*/ 1338 h 1894"/>
                <a:gd name="T84" fmla="*/ 178 w 1137"/>
                <a:gd name="T85" fmla="*/ 1134 h 1894"/>
                <a:gd name="T86" fmla="*/ 182 w 1137"/>
                <a:gd name="T87" fmla="*/ 515 h 1894"/>
                <a:gd name="T88" fmla="*/ 218 w 1137"/>
                <a:gd name="T89" fmla="*/ 395 h 1894"/>
                <a:gd name="T90" fmla="*/ 522 w 1137"/>
                <a:gd name="T91" fmla="*/ 25 h 1894"/>
                <a:gd name="T92" fmla="*/ 574 w 1137"/>
                <a:gd name="T93" fmla="*/ 0 h 1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37" h="1894">
                  <a:moveTo>
                    <a:pt x="574" y="0"/>
                  </a:moveTo>
                  <a:lnTo>
                    <a:pt x="589" y="3"/>
                  </a:lnTo>
                  <a:lnTo>
                    <a:pt x="603" y="7"/>
                  </a:lnTo>
                  <a:lnTo>
                    <a:pt x="617" y="14"/>
                  </a:lnTo>
                  <a:lnTo>
                    <a:pt x="627" y="25"/>
                  </a:lnTo>
                  <a:lnTo>
                    <a:pt x="887" y="325"/>
                  </a:lnTo>
                  <a:lnTo>
                    <a:pt x="913" y="359"/>
                  </a:lnTo>
                  <a:lnTo>
                    <a:pt x="934" y="395"/>
                  </a:lnTo>
                  <a:lnTo>
                    <a:pt x="951" y="433"/>
                  </a:lnTo>
                  <a:lnTo>
                    <a:pt x="964" y="473"/>
                  </a:lnTo>
                  <a:lnTo>
                    <a:pt x="971" y="515"/>
                  </a:lnTo>
                  <a:lnTo>
                    <a:pt x="974" y="557"/>
                  </a:lnTo>
                  <a:lnTo>
                    <a:pt x="974" y="1118"/>
                  </a:lnTo>
                  <a:lnTo>
                    <a:pt x="976" y="1137"/>
                  </a:lnTo>
                  <a:lnTo>
                    <a:pt x="980" y="1155"/>
                  </a:lnTo>
                  <a:lnTo>
                    <a:pt x="989" y="1173"/>
                  </a:lnTo>
                  <a:lnTo>
                    <a:pt x="1097" y="1343"/>
                  </a:lnTo>
                  <a:lnTo>
                    <a:pt x="1114" y="1375"/>
                  </a:lnTo>
                  <a:lnTo>
                    <a:pt x="1127" y="1407"/>
                  </a:lnTo>
                  <a:lnTo>
                    <a:pt x="1134" y="1442"/>
                  </a:lnTo>
                  <a:lnTo>
                    <a:pt x="1137" y="1477"/>
                  </a:lnTo>
                  <a:lnTo>
                    <a:pt x="1137" y="1617"/>
                  </a:lnTo>
                  <a:lnTo>
                    <a:pt x="1134" y="1636"/>
                  </a:lnTo>
                  <a:lnTo>
                    <a:pt x="1127" y="1653"/>
                  </a:lnTo>
                  <a:lnTo>
                    <a:pt x="1116" y="1667"/>
                  </a:lnTo>
                  <a:lnTo>
                    <a:pt x="1102" y="1678"/>
                  </a:lnTo>
                  <a:lnTo>
                    <a:pt x="1086" y="1685"/>
                  </a:lnTo>
                  <a:lnTo>
                    <a:pt x="1067" y="1688"/>
                  </a:lnTo>
                  <a:lnTo>
                    <a:pt x="912" y="1688"/>
                  </a:lnTo>
                  <a:lnTo>
                    <a:pt x="912" y="1823"/>
                  </a:lnTo>
                  <a:lnTo>
                    <a:pt x="909" y="1841"/>
                  </a:lnTo>
                  <a:lnTo>
                    <a:pt x="903" y="1858"/>
                  </a:lnTo>
                  <a:lnTo>
                    <a:pt x="891" y="1873"/>
                  </a:lnTo>
                  <a:lnTo>
                    <a:pt x="877" y="1883"/>
                  </a:lnTo>
                  <a:lnTo>
                    <a:pt x="860" y="1891"/>
                  </a:lnTo>
                  <a:lnTo>
                    <a:pt x="841" y="1893"/>
                  </a:lnTo>
                  <a:lnTo>
                    <a:pt x="823" y="1891"/>
                  </a:lnTo>
                  <a:lnTo>
                    <a:pt x="806" y="1883"/>
                  </a:lnTo>
                  <a:lnTo>
                    <a:pt x="793" y="1873"/>
                  </a:lnTo>
                  <a:lnTo>
                    <a:pt x="781" y="1858"/>
                  </a:lnTo>
                  <a:lnTo>
                    <a:pt x="773" y="1841"/>
                  </a:lnTo>
                  <a:lnTo>
                    <a:pt x="771" y="1823"/>
                  </a:lnTo>
                  <a:lnTo>
                    <a:pt x="771" y="1676"/>
                  </a:lnTo>
                  <a:lnTo>
                    <a:pt x="758" y="1666"/>
                  </a:lnTo>
                  <a:lnTo>
                    <a:pt x="747" y="1652"/>
                  </a:lnTo>
                  <a:lnTo>
                    <a:pt x="740" y="1635"/>
                  </a:lnTo>
                  <a:lnTo>
                    <a:pt x="737" y="1617"/>
                  </a:lnTo>
                  <a:lnTo>
                    <a:pt x="740" y="1598"/>
                  </a:lnTo>
                  <a:lnTo>
                    <a:pt x="747" y="1581"/>
                  </a:lnTo>
                  <a:lnTo>
                    <a:pt x="758" y="1567"/>
                  </a:lnTo>
                  <a:lnTo>
                    <a:pt x="772" y="1556"/>
                  </a:lnTo>
                  <a:lnTo>
                    <a:pt x="789" y="1549"/>
                  </a:lnTo>
                  <a:lnTo>
                    <a:pt x="807" y="1546"/>
                  </a:lnTo>
                  <a:lnTo>
                    <a:pt x="996" y="1546"/>
                  </a:lnTo>
                  <a:lnTo>
                    <a:pt x="996" y="1477"/>
                  </a:lnTo>
                  <a:lnTo>
                    <a:pt x="995" y="1456"/>
                  </a:lnTo>
                  <a:lnTo>
                    <a:pt x="988" y="1436"/>
                  </a:lnTo>
                  <a:lnTo>
                    <a:pt x="979" y="1417"/>
                  </a:lnTo>
                  <a:lnTo>
                    <a:pt x="871" y="1247"/>
                  </a:lnTo>
                  <a:lnTo>
                    <a:pt x="854" y="1216"/>
                  </a:lnTo>
                  <a:lnTo>
                    <a:pt x="842" y="1184"/>
                  </a:lnTo>
                  <a:lnTo>
                    <a:pt x="836" y="1151"/>
                  </a:lnTo>
                  <a:lnTo>
                    <a:pt x="833" y="1116"/>
                  </a:lnTo>
                  <a:lnTo>
                    <a:pt x="833" y="556"/>
                  </a:lnTo>
                  <a:lnTo>
                    <a:pt x="831" y="526"/>
                  </a:lnTo>
                  <a:lnTo>
                    <a:pt x="824" y="497"/>
                  </a:lnTo>
                  <a:lnTo>
                    <a:pt x="814" y="468"/>
                  </a:lnTo>
                  <a:lnTo>
                    <a:pt x="800" y="442"/>
                  </a:lnTo>
                  <a:lnTo>
                    <a:pt x="781" y="416"/>
                  </a:lnTo>
                  <a:lnTo>
                    <a:pt x="576" y="178"/>
                  </a:lnTo>
                  <a:lnTo>
                    <a:pt x="370" y="417"/>
                  </a:lnTo>
                  <a:lnTo>
                    <a:pt x="352" y="442"/>
                  </a:lnTo>
                  <a:lnTo>
                    <a:pt x="338" y="468"/>
                  </a:lnTo>
                  <a:lnTo>
                    <a:pt x="328" y="497"/>
                  </a:lnTo>
                  <a:lnTo>
                    <a:pt x="321" y="526"/>
                  </a:lnTo>
                  <a:lnTo>
                    <a:pt x="319" y="556"/>
                  </a:lnTo>
                  <a:lnTo>
                    <a:pt x="319" y="1112"/>
                  </a:lnTo>
                  <a:lnTo>
                    <a:pt x="316" y="1149"/>
                  </a:lnTo>
                  <a:lnTo>
                    <a:pt x="308" y="1185"/>
                  </a:lnTo>
                  <a:lnTo>
                    <a:pt x="294" y="1219"/>
                  </a:lnTo>
                  <a:lnTo>
                    <a:pt x="276" y="1252"/>
                  </a:lnTo>
                  <a:lnTo>
                    <a:pt x="160" y="1418"/>
                  </a:lnTo>
                  <a:lnTo>
                    <a:pt x="149" y="1438"/>
                  </a:lnTo>
                  <a:lnTo>
                    <a:pt x="143" y="1459"/>
                  </a:lnTo>
                  <a:lnTo>
                    <a:pt x="140" y="1481"/>
                  </a:lnTo>
                  <a:lnTo>
                    <a:pt x="140" y="1547"/>
                  </a:lnTo>
                  <a:lnTo>
                    <a:pt x="338" y="1547"/>
                  </a:lnTo>
                  <a:lnTo>
                    <a:pt x="357" y="1549"/>
                  </a:lnTo>
                  <a:lnTo>
                    <a:pt x="374" y="1557"/>
                  </a:lnTo>
                  <a:lnTo>
                    <a:pt x="388" y="1567"/>
                  </a:lnTo>
                  <a:lnTo>
                    <a:pt x="400" y="1582"/>
                  </a:lnTo>
                  <a:lnTo>
                    <a:pt x="406" y="1599"/>
                  </a:lnTo>
                  <a:lnTo>
                    <a:pt x="409" y="1617"/>
                  </a:lnTo>
                  <a:lnTo>
                    <a:pt x="406" y="1636"/>
                  </a:lnTo>
                  <a:lnTo>
                    <a:pt x="400" y="1653"/>
                  </a:lnTo>
                  <a:lnTo>
                    <a:pt x="388" y="1667"/>
                  </a:lnTo>
                  <a:lnTo>
                    <a:pt x="374" y="1678"/>
                  </a:lnTo>
                  <a:lnTo>
                    <a:pt x="357" y="1685"/>
                  </a:lnTo>
                  <a:lnTo>
                    <a:pt x="338" y="1688"/>
                  </a:lnTo>
                  <a:lnTo>
                    <a:pt x="338" y="1688"/>
                  </a:lnTo>
                  <a:lnTo>
                    <a:pt x="338" y="1823"/>
                  </a:lnTo>
                  <a:lnTo>
                    <a:pt x="335" y="1842"/>
                  </a:lnTo>
                  <a:lnTo>
                    <a:pt x="329" y="1859"/>
                  </a:lnTo>
                  <a:lnTo>
                    <a:pt x="317" y="1873"/>
                  </a:lnTo>
                  <a:lnTo>
                    <a:pt x="303" y="1885"/>
                  </a:lnTo>
                  <a:lnTo>
                    <a:pt x="287" y="1891"/>
                  </a:lnTo>
                  <a:lnTo>
                    <a:pt x="268" y="1894"/>
                  </a:lnTo>
                  <a:lnTo>
                    <a:pt x="250" y="1891"/>
                  </a:lnTo>
                  <a:lnTo>
                    <a:pt x="233" y="1885"/>
                  </a:lnTo>
                  <a:lnTo>
                    <a:pt x="218" y="1873"/>
                  </a:lnTo>
                  <a:lnTo>
                    <a:pt x="207" y="1859"/>
                  </a:lnTo>
                  <a:lnTo>
                    <a:pt x="200" y="1842"/>
                  </a:lnTo>
                  <a:lnTo>
                    <a:pt x="198" y="1823"/>
                  </a:lnTo>
                  <a:lnTo>
                    <a:pt x="198" y="1688"/>
                  </a:lnTo>
                  <a:lnTo>
                    <a:pt x="70" y="1688"/>
                  </a:lnTo>
                  <a:lnTo>
                    <a:pt x="52" y="1685"/>
                  </a:lnTo>
                  <a:lnTo>
                    <a:pt x="35" y="1678"/>
                  </a:lnTo>
                  <a:lnTo>
                    <a:pt x="20" y="1667"/>
                  </a:lnTo>
                  <a:lnTo>
                    <a:pt x="9" y="1653"/>
                  </a:lnTo>
                  <a:lnTo>
                    <a:pt x="2" y="1636"/>
                  </a:lnTo>
                  <a:lnTo>
                    <a:pt x="0" y="1617"/>
                  </a:lnTo>
                  <a:lnTo>
                    <a:pt x="0" y="1481"/>
                  </a:lnTo>
                  <a:lnTo>
                    <a:pt x="3" y="1443"/>
                  </a:lnTo>
                  <a:lnTo>
                    <a:pt x="11" y="1406"/>
                  </a:lnTo>
                  <a:lnTo>
                    <a:pt x="25" y="1371"/>
                  </a:lnTo>
                  <a:lnTo>
                    <a:pt x="45" y="1338"/>
                  </a:lnTo>
                  <a:lnTo>
                    <a:pt x="161" y="1171"/>
                  </a:lnTo>
                  <a:lnTo>
                    <a:pt x="171" y="1154"/>
                  </a:lnTo>
                  <a:lnTo>
                    <a:pt x="178" y="1134"/>
                  </a:lnTo>
                  <a:lnTo>
                    <a:pt x="180" y="1113"/>
                  </a:lnTo>
                  <a:lnTo>
                    <a:pt x="180" y="556"/>
                  </a:lnTo>
                  <a:lnTo>
                    <a:pt x="182" y="515"/>
                  </a:lnTo>
                  <a:lnTo>
                    <a:pt x="189" y="473"/>
                  </a:lnTo>
                  <a:lnTo>
                    <a:pt x="201" y="433"/>
                  </a:lnTo>
                  <a:lnTo>
                    <a:pt x="218" y="395"/>
                  </a:lnTo>
                  <a:lnTo>
                    <a:pt x="239" y="359"/>
                  </a:lnTo>
                  <a:lnTo>
                    <a:pt x="264" y="326"/>
                  </a:lnTo>
                  <a:lnTo>
                    <a:pt x="522" y="25"/>
                  </a:lnTo>
                  <a:lnTo>
                    <a:pt x="536" y="12"/>
                  </a:lnTo>
                  <a:lnTo>
                    <a:pt x="554" y="4"/>
                  </a:lnTo>
                  <a:lnTo>
                    <a:pt x="5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6" name="Freeform 111"/>
            <p:cNvSpPr/>
            <p:nvPr/>
          </p:nvSpPr>
          <p:spPr bwMode="auto">
            <a:xfrm>
              <a:off x="10217151" y="2943225"/>
              <a:ext cx="22225" cy="71438"/>
            </a:xfrm>
            <a:custGeom>
              <a:avLst/>
              <a:gdLst>
                <a:gd name="T0" fmla="*/ 70 w 140"/>
                <a:gd name="T1" fmla="*/ 0 h 445"/>
                <a:gd name="T2" fmla="*/ 89 w 140"/>
                <a:gd name="T3" fmla="*/ 2 h 445"/>
                <a:gd name="T4" fmla="*/ 106 w 140"/>
                <a:gd name="T5" fmla="*/ 9 h 445"/>
                <a:gd name="T6" fmla="*/ 120 w 140"/>
                <a:gd name="T7" fmla="*/ 20 h 445"/>
                <a:gd name="T8" fmla="*/ 130 w 140"/>
                <a:gd name="T9" fmla="*/ 35 h 445"/>
                <a:gd name="T10" fmla="*/ 138 w 140"/>
                <a:gd name="T11" fmla="*/ 52 h 445"/>
                <a:gd name="T12" fmla="*/ 140 w 140"/>
                <a:gd name="T13" fmla="*/ 70 h 445"/>
                <a:gd name="T14" fmla="*/ 140 w 140"/>
                <a:gd name="T15" fmla="*/ 375 h 445"/>
                <a:gd name="T16" fmla="*/ 138 w 140"/>
                <a:gd name="T17" fmla="*/ 394 h 445"/>
                <a:gd name="T18" fmla="*/ 130 w 140"/>
                <a:gd name="T19" fmla="*/ 412 h 445"/>
                <a:gd name="T20" fmla="*/ 119 w 140"/>
                <a:gd name="T21" fmla="*/ 426 h 445"/>
                <a:gd name="T22" fmla="*/ 103 w 140"/>
                <a:gd name="T23" fmla="*/ 438 h 445"/>
                <a:gd name="T24" fmla="*/ 86 w 140"/>
                <a:gd name="T25" fmla="*/ 444 h 445"/>
                <a:gd name="T26" fmla="*/ 66 w 140"/>
                <a:gd name="T27" fmla="*/ 445 h 445"/>
                <a:gd name="T28" fmla="*/ 48 w 140"/>
                <a:gd name="T29" fmla="*/ 442 h 445"/>
                <a:gd name="T30" fmla="*/ 32 w 140"/>
                <a:gd name="T31" fmla="*/ 435 h 445"/>
                <a:gd name="T32" fmla="*/ 19 w 140"/>
                <a:gd name="T33" fmla="*/ 422 h 445"/>
                <a:gd name="T34" fmla="*/ 9 w 140"/>
                <a:gd name="T35" fmla="*/ 408 h 445"/>
                <a:gd name="T36" fmla="*/ 2 w 140"/>
                <a:gd name="T37" fmla="*/ 391 h 445"/>
                <a:gd name="T38" fmla="*/ 0 w 140"/>
                <a:gd name="T39" fmla="*/ 372 h 445"/>
                <a:gd name="T40" fmla="*/ 0 w 140"/>
                <a:gd name="T41" fmla="*/ 70 h 445"/>
                <a:gd name="T42" fmla="*/ 2 w 140"/>
                <a:gd name="T43" fmla="*/ 52 h 445"/>
                <a:gd name="T44" fmla="*/ 10 w 140"/>
                <a:gd name="T45" fmla="*/ 35 h 445"/>
                <a:gd name="T46" fmla="*/ 20 w 140"/>
                <a:gd name="T47" fmla="*/ 20 h 445"/>
                <a:gd name="T48" fmla="*/ 35 w 140"/>
                <a:gd name="T49" fmla="*/ 9 h 445"/>
                <a:gd name="T50" fmla="*/ 51 w 140"/>
                <a:gd name="T51" fmla="*/ 2 h 445"/>
                <a:gd name="T52" fmla="*/ 70 w 140"/>
                <a:gd name="T53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0" h="445">
                  <a:moveTo>
                    <a:pt x="70" y="0"/>
                  </a:moveTo>
                  <a:lnTo>
                    <a:pt x="89" y="2"/>
                  </a:lnTo>
                  <a:lnTo>
                    <a:pt x="106" y="9"/>
                  </a:lnTo>
                  <a:lnTo>
                    <a:pt x="120" y="20"/>
                  </a:lnTo>
                  <a:lnTo>
                    <a:pt x="130" y="35"/>
                  </a:lnTo>
                  <a:lnTo>
                    <a:pt x="138" y="52"/>
                  </a:lnTo>
                  <a:lnTo>
                    <a:pt x="140" y="70"/>
                  </a:lnTo>
                  <a:lnTo>
                    <a:pt x="140" y="375"/>
                  </a:lnTo>
                  <a:lnTo>
                    <a:pt x="138" y="394"/>
                  </a:lnTo>
                  <a:lnTo>
                    <a:pt x="130" y="412"/>
                  </a:lnTo>
                  <a:lnTo>
                    <a:pt x="119" y="426"/>
                  </a:lnTo>
                  <a:lnTo>
                    <a:pt x="103" y="438"/>
                  </a:lnTo>
                  <a:lnTo>
                    <a:pt x="86" y="444"/>
                  </a:lnTo>
                  <a:lnTo>
                    <a:pt x="66" y="445"/>
                  </a:lnTo>
                  <a:lnTo>
                    <a:pt x="48" y="442"/>
                  </a:lnTo>
                  <a:lnTo>
                    <a:pt x="32" y="435"/>
                  </a:lnTo>
                  <a:lnTo>
                    <a:pt x="19" y="422"/>
                  </a:lnTo>
                  <a:lnTo>
                    <a:pt x="9" y="408"/>
                  </a:lnTo>
                  <a:lnTo>
                    <a:pt x="2" y="391"/>
                  </a:lnTo>
                  <a:lnTo>
                    <a:pt x="0" y="372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10" y="35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2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765210" y="2568036"/>
            <a:ext cx="755206" cy="746525"/>
            <a:chOff x="4356100" y="3465513"/>
            <a:chExt cx="552450" cy="546100"/>
          </a:xfrm>
          <a:solidFill>
            <a:schemeClr val="bg1"/>
          </a:solidFill>
        </p:grpSpPr>
        <p:sp>
          <p:nvSpPr>
            <p:cNvPr id="38" name="Freeform 242"/>
            <p:cNvSpPr/>
            <p:nvPr/>
          </p:nvSpPr>
          <p:spPr bwMode="auto">
            <a:xfrm>
              <a:off x="4486275" y="3465513"/>
              <a:ext cx="422275" cy="422275"/>
            </a:xfrm>
            <a:custGeom>
              <a:avLst/>
              <a:gdLst>
                <a:gd name="T0" fmla="*/ 2000 w 2664"/>
                <a:gd name="T1" fmla="*/ 115 h 2664"/>
                <a:gd name="T2" fmla="*/ 2063 w 2664"/>
                <a:gd name="T3" fmla="*/ 268 h 2664"/>
                <a:gd name="T4" fmla="*/ 2150 w 2664"/>
                <a:gd name="T5" fmla="*/ 560 h 2664"/>
                <a:gd name="T6" fmla="*/ 2425 w 2664"/>
                <a:gd name="T7" fmla="*/ 602 h 2664"/>
                <a:gd name="T8" fmla="*/ 2566 w 2664"/>
                <a:gd name="T9" fmla="*/ 688 h 2664"/>
                <a:gd name="T10" fmla="*/ 2660 w 2664"/>
                <a:gd name="T11" fmla="*/ 999 h 2664"/>
                <a:gd name="T12" fmla="*/ 2552 w 2664"/>
                <a:gd name="T13" fmla="*/ 1126 h 2664"/>
                <a:gd name="T14" fmla="*/ 2552 w 2664"/>
                <a:gd name="T15" fmla="*/ 1538 h 2664"/>
                <a:gd name="T16" fmla="*/ 2660 w 2664"/>
                <a:gd name="T17" fmla="*/ 1662 h 2664"/>
                <a:gd name="T18" fmla="*/ 2565 w 2664"/>
                <a:gd name="T19" fmla="*/ 1976 h 2664"/>
                <a:gd name="T20" fmla="*/ 2426 w 2664"/>
                <a:gd name="T21" fmla="*/ 2062 h 2664"/>
                <a:gd name="T22" fmla="*/ 2149 w 2664"/>
                <a:gd name="T23" fmla="*/ 2103 h 2664"/>
                <a:gd name="T24" fmla="*/ 2062 w 2664"/>
                <a:gd name="T25" fmla="*/ 2395 h 2664"/>
                <a:gd name="T26" fmla="*/ 1999 w 2664"/>
                <a:gd name="T27" fmla="*/ 2548 h 2664"/>
                <a:gd name="T28" fmla="*/ 1706 w 2664"/>
                <a:gd name="T29" fmla="*/ 2664 h 2664"/>
                <a:gd name="T30" fmla="*/ 1551 w 2664"/>
                <a:gd name="T31" fmla="*/ 2576 h 2664"/>
                <a:gd name="T32" fmla="*/ 1481 w 2664"/>
                <a:gd name="T33" fmla="*/ 2322 h 2664"/>
                <a:gd name="T34" fmla="*/ 1579 w 2664"/>
                <a:gd name="T35" fmla="*/ 2308 h 2664"/>
                <a:gd name="T36" fmla="*/ 1691 w 2664"/>
                <a:gd name="T37" fmla="*/ 2520 h 2664"/>
                <a:gd name="T38" fmla="*/ 1914 w 2664"/>
                <a:gd name="T39" fmla="*/ 2435 h 2664"/>
                <a:gd name="T40" fmla="*/ 1849 w 2664"/>
                <a:gd name="T41" fmla="*/ 2216 h 2664"/>
                <a:gd name="T42" fmla="*/ 1982 w 2664"/>
                <a:gd name="T43" fmla="*/ 2071 h 2664"/>
                <a:gd name="T44" fmla="*/ 2179 w 2664"/>
                <a:gd name="T45" fmla="*/ 1854 h 2664"/>
                <a:gd name="T46" fmla="*/ 2421 w 2664"/>
                <a:gd name="T47" fmla="*/ 1921 h 2664"/>
                <a:gd name="T48" fmla="*/ 2524 w 2664"/>
                <a:gd name="T49" fmla="*/ 1696 h 2664"/>
                <a:gd name="T50" fmla="*/ 2310 w 2664"/>
                <a:gd name="T51" fmla="*/ 1578 h 2664"/>
                <a:gd name="T52" fmla="*/ 2316 w 2664"/>
                <a:gd name="T53" fmla="*/ 1293 h 2664"/>
                <a:gd name="T54" fmla="*/ 2322 w 2664"/>
                <a:gd name="T55" fmla="*/ 1072 h 2664"/>
                <a:gd name="T56" fmla="*/ 2525 w 2664"/>
                <a:gd name="T57" fmla="*/ 962 h 2664"/>
                <a:gd name="T58" fmla="*/ 2428 w 2664"/>
                <a:gd name="T59" fmla="*/ 745 h 2664"/>
                <a:gd name="T60" fmla="*/ 2180 w 2664"/>
                <a:gd name="T61" fmla="*/ 810 h 2664"/>
                <a:gd name="T62" fmla="*/ 1983 w 2664"/>
                <a:gd name="T63" fmla="*/ 593 h 2664"/>
                <a:gd name="T64" fmla="*/ 1850 w 2664"/>
                <a:gd name="T65" fmla="*/ 448 h 2664"/>
                <a:gd name="T66" fmla="*/ 1915 w 2664"/>
                <a:gd name="T67" fmla="*/ 228 h 2664"/>
                <a:gd name="T68" fmla="*/ 1686 w 2664"/>
                <a:gd name="T69" fmla="*/ 146 h 2664"/>
                <a:gd name="T70" fmla="*/ 1563 w 2664"/>
                <a:gd name="T71" fmla="*/ 364 h 2664"/>
                <a:gd name="T72" fmla="*/ 1218 w 2664"/>
                <a:gd name="T73" fmla="*/ 354 h 2664"/>
                <a:gd name="T74" fmla="*/ 1063 w 2664"/>
                <a:gd name="T75" fmla="*/ 325 h 2664"/>
                <a:gd name="T76" fmla="*/ 953 w 2664"/>
                <a:gd name="T77" fmla="*/ 139 h 2664"/>
                <a:gd name="T78" fmla="*/ 743 w 2664"/>
                <a:gd name="T79" fmla="*/ 255 h 2664"/>
                <a:gd name="T80" fmla="*/ 801 w 2664"/>
                <a:gd name="T81" fmla="*/ 501 h 2664"/>
                <a:gd name="T82" fmla="*/ 553 w 2664"/>
                <a:gd name="T83" fmla="*/ 732 h 2664"/>
                <a:gd name="T84" fmla="*/ 430 w 2664"/>
                <a:gd name="T85" fmla="*/ 810 h 2664"/>
                <a:gd name="T86" fmla="*/ 221 w 2664"/>
                <a:gd name="T87" fmla="*/ 757 h 2664"/>
                <a:gd name="T88" fmla="*/ 154 w 2664"/>
                <a:gd name="T89" fmla="*/ 988 h 2664"/>
                <a:gd name="T90" fmla="*/ 368 w 2664"/>
                <a:gd name="T91" fmla="*/ 1116 h 2664"/>
                <a:gd name="T92" fmla="*/ 309 w 2664"/>
                <a:gd name="T93" fmla="*/ 1195 h 2664"/>
                <a:gd name="T94" fmla="*/ 43 w 2664"/>
                <a:gd name="T95" fmla="*/ 1074 h 2664"/>
                <a:gd name="T96" fmla="*/ 4 w 2664"/>
                <a:gd name="T97" fmla="*/ 915 h 2664"/>
                <a:gd name="T98" fmla="*/ 159 w 2664"/>
                <a:gd name="T99" fmla="*/ 627 h 2664"/>
                <a:gd name="T100" fmla="*/ 324 w 2664"/>
                <a:gd name="T101" fmla="*/ 615 h 2664"/>
                <a:gd name="T102" fmla="*/ 660 w 2664"/>
                <a:gd name="T103" fmla="*/ 430 h 2664"/>
                <a:gd name="T104" fmla="*/ 616 w 2664"/>
                <a:gd name="T105" fmla="*/ 184 h 2664"/>
                <a:gd name="T106" fmla="*/ 889 w 2664"/>
                <a:gd name="T107" fmla="*/ 13 h 2664"/>
                <a:gd name="T108" fmla="*/ 1054 w 2664"/>
                <a:gd name="T109" fmla="*/ 27 h 2664"/>
                <a:gd name="T110" fmla="*/ 1252 w 2664"/>
                <a:gd name="T111" fmla="*/ 211 h 2664"/>
                <a:gd name="T112" fmla="*/ 1570 w 2664"/>
                <a:gd name="T113" fmla="*/ 62 h 2664"/>
                <a:gd name="T114" fmla="*/ 1720 w 2664"/>
                <a:gd name="T115" fmla="*/ 0 h 2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4" h="2664">
                  <a:moveTo>
                    <a:pt x="1720" y="0"/>
                  </a:moveTo>
                  <a:lnTo>
                    <a:pt x="1749" y="4"/>
                  </a:lnTo>
                  <a:lnTo>
                    <a:pt x="1777" y="13"/>
                  </a:lnTo>
                  <a:lnTo>
                    <a:pt x="1951" y="86"/>
                  </a:lnTo>
                  <a:lnTo>
                    <a:pt x="1977" y="98"/>
                  </a:lnTo>
                  <a:lnTo>
                    <a:pt x="2000" y="115"/>
                  </a:lnTo>
                  <a:lnTo>
                    <a:pt x="2020" y="135"/>
                  </a:lnTo>
                  <a:lnTo>
                    <a:pt x="2036" y="158"/>
                  </a:lnTo>
                  <a:lnTo>
                    <a:pt x="2050" y="185"/>
                  </a:lnTo>
                  <a:lnTo>
                    <a:pt x="2059" y="212"/>
                  </a:lnTo>
                  <a:lnTo>
                    <a:pt x="2063" y="240"/>
                  </a:lnTo>
                  <a:lnTo>
                    <a:pt x="2063" y="268"/>
                  </a:lnTo>
                  <a:lnTo>
                    <a:pt x="2059" y="296"/>
                  </a:lnTo>
                  <a:lnTo>
                    <a:pt x="2050" y="324"/>
                  </a:lnTo>
                  <a:lnTo>
                    <a:pt x="2005" y="431"/>
                  </a:lnTo>
                  <a:lnTo>
                    <a:pt x="2055" y="471"/>
                  </a:lnTo>
                  <a:lnTo>
                    <a:pt x="2104" y="515"/>
                  </a:lnTo>
                  <a:lnTo>
                    <a:pt x="2150" y="560"/>
                  </a:lnTo>
                  <a:lnTo>
                    <a:pt x="2193" y="608"/>
                  </a:lnTo>
                  <a:lnTo>
                    <a:pt x="2234" y="660"/>
                  </a:lnTo>
                  <a:lnTo>
                    <a:pt x="2341" y="615"/>
                  </a:lnTo>
                  <a:lnTo>
                    <a:pt x="2369" y="606"/>
                  </a:lnTo>
                  <a:lnTo>
                    <a:pt x="2396" y="602"/>
                  </a:lnTo>
                  <a:lnTo>
                    <a:pt x="2425" y="602"/>
                  </a:lnTo>
                  <a:lnTo>
                    <a:pt x="2453" y="606"/>
                  </a:lnTo>
                  <a:lnTo>
                    <a:pt x="2480" y="615"/>
                  </a:lnTo>
                  <a:lnTo>
                    <a:pt x="2506" y="628"/>
                  </a:lnTo>
                  <a:lnTo>
                    <a:pt x="2529" y="645"/>
                  </a:lnTo>
                  <a:lnTo>
                    <a:pt x="2549" y="665"/>
                  </a:lnTo>
                  <a:lnTo>
                    <a:pt x="2566" y="688"/>
                  </a:lnTo>
                  <a:lnTo>
                    <a:pt x="2580" y="714"/>
                  </a:lnTo>
                  <a:lnTo>
                    <a:pt x="2651" y="888"/>
                  </a:lnTo>
                  <a:lnTo>
                    <a:pt x="2660" y="915"/>
                  </a:lnTo>
                  <a:lnTo>
                    <a:pt x="2664" y="944"/>
                  </a:lnTo>
                  <a:lnTo>
                    <a:pt x="2664" y="971"/>
                  </a:lnTo>
                  <a:lnTo>
                    <a:pt x="2660" y="999"/>
                  </a:lnTo>
                  <a:lnTo>
                    <a:pt x="2651" y="1027"/>
                  </a:lnTo>
                  <a:lnTo>
                    <a:pt x="2638" y="1052"/>
                  </a:lnTo>
                  <a:lnTo>
                    <a:pt x="2621" y="1075"/>
                  </a:lnTo>
                  <a:lnTo>
                    <a:pt x="2601" y="1095"/>
                  </a:lnTo>
                  <a:lnTo>
                    <a:pt x="2577" y="1112"/>
                  </a:lnTo>
                  <a:lnTo>
                    <a:pt x="2552" y="1126"/>
                  </a:lnTo>
                  <a:lnTo>
                    <a:pt x="2445" y="1170"/>
                  </a:lnTo>
                  <a:lnTo>
                    <a:pt x="2453" y="1251"/>
                  </a:lnTo>
                  <a:lnTo>
                    <a:pt x="2456" y="1331"/>
                  </a:lnTo>
                  <a:lnTo>
                    <a:pt x="2453" y="1413"/>
                  </a:lnTo>
                  <a:lnTo>
                    <a:pt x="2445" y="1493"/>
                  </a:lnTo>
                  <a:lnTo>
                    <a:pt x="2552" y="1538"/>
                  </a:lnTo>
                  <a:lnTo>
                    <a:pt x="2579" y="1552"/>
                  </a:lnTo>
                  <a:lnTo>
                    <a:pt x="2602" y="1568"/>
                  </a:lnTo>
                  <a:lnTo>
                    <a:pt x="2622" y="1589"/>
                  </a:lnTo>
                  <a:lnTo>
                    <a:pt x="2638" y="1612"/>
                  </a:lnTo>
                  <a:lnTo>
                    <a:pt x="2650" y="1636"/>
                  </a:lnTo>
                  <a:lnTo>
                    <a:pt x="2660" y="1662"/>
                  </a:lnTo>
                  <a:lnTo>
                    <a:pt x="2664" y="1691"/>
                  </a:lnTo>
                  <a:lnTo>
                    <a:pt x="2664" y="1719"/>
                  </a:lnTo>
                  <a:lnTo>
                    <a:pt x="2660" y="1748"/>
                  </a:lnTo>
                  <a:lnTo>
                    <a:pt x="2651" y="1775"/>
                  </a:lnTo>
                  <a:lnTo>
                    <a:pt x="2579" y="1949"/>
                  </a:lnTo>
                  <a:lnTo>
                    <a:pt x="2565" y="1976"/>
                  </a:lnTo>
                  <a:lnTo>
                    <a:pt x="2548" y="2000"/>
                  </a:lnTo>
                  <a:lnTo>
                    <a:pt x="2528" y="2019"/>
                  </a:lnTo>
                  <a:lnTo>
                    <a:pt x="2505" y="2035"/>
                  </a:lnTo>
                  <a:lnTo>
                    <a:pt x="2479" y="2048"/>
                  </a:lnTo>
                  <a:lnTo>
                    <a:pt x="2453" y="2056"/>
                  </a:lnTo>
                  <a:lnTo>
                    <a:pt x="2426" y="2062"/>
                  </a:lnTo>
                  <a:lnTo>
                    <a:pt x="2397" y="2062"/>
                  </a:lnTo>
                  <a:lnTo>
                    <a:pt x="2369" y="2058"/>
                  </a:lnTo>
                  <a:lnTo>
                    <a:pt x="2340" y="2048"/>
                  </a:lnTo>
                  <a:lnTo>
                    <a:pt x="2233" y="2004"/>
                  </a:lnTo>
                  <a:lnTo>
                    <a:pt x="2192" y="2054"/>
                  </a:lnTo>
                  <a:lnTo>
                    <a:pt x="2149" y="2103"/>
                  </a:lnTo>
                  <a:lnTo>
                    <a:pt x="2103" y="2149"/>
                  </a:lnTo>
                  <a:lnTo>
                    <a:pt x="2054" y="2191"/>
                  </a:lnTo>
                  <a:lnTo>
                    <a:pt x="2004" y="2232"/>
                  </a:lnTo>
                  <a:lnTo>
                    <a:pt x="2048" y="2340"/>
                  </a:lnTo>
                  <a:lnTo>
                    <a:pt x="2058" y="2367"/>
                  </a:lnTo>
                  <a:lnTo>
                    <a:pt x="2062" y="2395"/>
                  </a:lnTo>
                  <a:lnTo>
                    <a:pt x="2062" y="2423"/>
                  </a:lnTo>
                  <a:lnTo>
                    <a:pt x="2058" y="2452"/>
                  </a:lnTo>
                  <a:lnTo>
                    <a:pt x="2048" y="2479"/>
                  </a:lnTo>
                  <a:lnTo>
                    <a:pt x="2035" y="2504"/>
                  </a:lnTo>
                  <a:lnTo>
                    <a:pt x="2019" y="2528"/>
                  </a:lnTo>
                  <a:lnTo>
                    <a:pt x="1999" y="2548"/>
                  </a:lnTo>
                  <a:lnTo>
                    <a:pt x="1975" y="2564"/>
                  </a:lnTo>
                  <a:lnTo>
                    <a:pt x="1950" y="2578"/>
                  </a:lnTo>
                  <a:lnTo>
                    <a:pt x="1776" y="2650"/>
                  </a:lnTo>
                  <a:lnTo>
                    <a:pt x="1753" y="2657"/>
                  </a:lnTo>
                  <a:lnTo>
                    <a:pt x="1730" y="2661"/>
                  </a:lnTo>
                  <a:lnTo>
                    <a:pt x="1706" y="2664"/>
                  </a:lnTo>
                  <a:lnTo>
                    <a:pt x="1672" y="2660"/>
                  </a:lnTo>
                  <a:lnTo>
                    <a:pt x="1637" y="2650"/>
                  </a:lnTo>
                  <a:lnTo>
                    <a:pt x="1610" y="2636"/>
                  </a:lnTo>
                  <a:lnTo>
                    <a:pt x="1588" y="2619"/>
                  </a:lnTo>
                  <a:lnTo>
                    <a:pt x="1568" y="2599"/>
                  </a:lnTo>
                  <a:lnTo>
                    <a:pt x="1551" y="2576"/>
                  </a:lnTo>
                  <a:lnTo>
                    <a:pt x="1538" y="2551"/>
                  </a:lnTo>
                  <a:lnTo>
                    <a:pt x="1472" y="2391"/>
                  </a:lnTo>
                  <a:lnTo>
                    <a:pt x="1467" y="2373"/>
                  </a:lnTo>
                  <a:lnTo>
                    <a:pt x="1467" y="2355"/>
                  </a:lnTo>
                  <a:lnTo>
                    <a:pt x="1472" y="2338"/>
                  </a:lnTo>
                  <a:lnTo>
                    <a:pt x="1481" y="2322"/>
                  </a:lnTo>
                  <a:lnTo>
                    <a:pt x="1493" y="2309"/>
                  </a:lnTo>
                  <a:lnTo>
                    <a:pt x="1510" y="2299"/>
                  </a:lnTo>
                  <a:lnTo>
                    <a:pt x="1528" y="2295"/>
                  </a:lnTo>
                  <a:lnTo>
                    <a:pt x="1546" y="2295"/>
                  </a:lnTo>
                  <a:lnTo>
                    <a:pt x="1564" y="2300"/>
                  </a:lnTo>
                  <a:lnTo>
                    <a:pt x="1579" y="2308"/>
                  </a:lnTo>
                  <a:lnTo>
                    <a:pt x="1593" y="2321"/>
                  </a:lnTo>
                  <a:lnTo>
                    <a:pt x="1602" y="2338"/>
                  </a:lnTo>
                  <a:lnTo>
                    <a:pt x="1667" y="2497"/>
                  </a:lnTo>
                  <a:lnTo>
                    <a:pt x="1674" y="2508"/>
                  </a:lnTo>
                  <a:lnTo>
                    <a:pt x="1681" y="2515"/>
                  </a:lnTo>
                  <a:lnTo>
                    <a:pt x="1691" y="2520"/>
                  </a:lnTo>
                  <a:lnTo>
                    <a:pt x="1701" y="2523"/>
                  </a:lnTo>
                  <a:lnTo>
                    <a:pt x="1713" y="2523"/>
                  </a:lnTo>
                  <a:lnTo>
                    <a:pt x="1722" y="2520"/>
                  </a:lnTo>
                  <a:lnTo>
                    <a:pt x="1896" y="2449"/>
                  </a:lnTo>
                  <a:lnTo>
                    <a:pt x="1906" y="2443"/>
                  </a:lnTo>
                  <a:lnTo>
                    <a:pt x="1914" y="2435"/>
                  </a:lnTo>
                  <a:lnTo>
                    <a:pt x="1919" y="2425"/>
                  </a:lnTo>
                  <a:lnTo>
                    <a:pt x="1923" y="2415"/>
                  </a:lnTo>
                  <a:lnTo>
                    <a:pt x="1923" y="2404"/>
                  </a:lnTo>
                  <a:lnTo>
                    <a:pt x="1919" y="2394"/>
                  </a:lnTo>
                  <a:lnTo>
                    <a:pt x="1853" y="2235"/>
                  </a:lnTo>
                  <a:lnTo>
                    <a:pt x="1849" y="2216"/>
                  </a:lnTo>
                  <a:lnTo>
                    <a:pt x="1849" y="2197"/>
                  </a:lnTo>
                  <a:lnTo>
                    <a:pt x="1855" y="2178"/>
                  </a:lnTo>
                  <a:lnTo>
                    <a:pt x="1865" y="2162"/>
                  </a:lnTo>
                  <a:lnTo>
                    <a:pt x="1879" y="2149"/>
                  </a:lnTo>
                  <a:lnTo>
                    <a:pt x="1932" y="2111"/>
                  </a:lnTo>
                  <a:lnTo>
                    <a:pt x="1982" y="2071"/>
                  </a:lnTo>
                  <a:lnTo>
                    <a:pt x="2028" y="2027"/>
                  </a:lnTo>
                  <a:lnTo>
                    <a:pt x="2072" y="1981"/>
                  </a:lnTo>
                  <a:lnTo>
                    <a:pt x="2112" y="1931"/>
                  </a:lnTo>
                  <a:lnTo>
                    <a:pt x="2150" y="1878"/>
                  </a:lnTo>
                  <a:lnTo>
                    <a:pt x="2163" y="1864"/>
                  </a:lnTo>
                  <a:lnTo>
                    <a:pt x="2179" y="1854"/>
                  </a:lnTo>
                  <a:lnTo>
                    <a:pt x="2197" y="1849"/>
                  </a:lnTo>
                  <a:lnTo>
                    <a:pt x="2216" y="1848"/>
                  </a:lnTo>
                  <a:lnTo>
                    <a:pt x="2236" y="1853"/>
                  </a:lnTo>
                  <a:lnTo>
                    <a:pt x="2395" y="1919"/>
                  </a:lnTo>
                  <a:lnTo>
                    <a:pt x="2408" y="1922"/>
                  </a:lnTo>
                  <a:lnTo>
                    <a:pt x="2421" y="1921"/>
                  </a:lnTo>
                  <a:lnTo>
                    <a:pt x="2433" y="1916"/>
                  </a:lnTo>
                  <a:lnTo>
                    <a:pt x="2442" y="1908"/>
                  </a:lnTo>
                  <a:lnTo>
                    <a:pt x="2450" y="1896"/>
                  </a:lnTo>
                  <a:lnTo>
                    <a:pt x="2523" y="1722"/>
                  </a:lnTo>
                  <a:lnTo>
                    <a:pt x="2525" y="1710"/>
                  </a:lnTo>
                  <a:lnTo>
                    <a:pt x="2524" y="1696"/>
                  </a:lnTo>
                  <a:lnTo>
                    <a:pt x="2519" y="1684"/>
                  </a:lnTo>
                  <a:lnTo>
                    <a:pt x="2511" y="1675"/>
                  </a:lnTo>
                  <a:lnTo>
                    <a:pt x="2499" y="1668"/>
                  </a:lnTo>
                  <a:lnTo>
                    <a:pt x="2340" y="1602"/>
                  </a:lnTo>
                  <a:lnTo>
                    <a:pt x="2323" y="1592"/>
                  </a:lnTo>
                  <a:lnTo>
                    <a:pt x="2310" y="1578"/>
                  </a:lnTo>
                  <a:lnTo>
                    <a:pt x="2301" y="1561"/>
                  </a:lnTo>
                  <a:lnTo>
                    <a:pt x="2297" y="1542"/>
                  </a:lnTo>
                  <a:lnTo>
                    <a:pt x="2298" y="1523"/>
                  </a:lnTo>
                  <a:lnTo>
                    <a:pt x="2310" y="1447"/>
                  </a:lnTo>
                  <a:lnTo>
                    <a:pt x="2316" y="1370"/>
                  </a:lnTo>
                  <a:lnTo>
                    <a:pt x="2316" y="1293"/>
                  </a:lnTo>
                  <a:lnTo>
                    <a:pt x="2310" y="1218"/>
                  </a:lnTo>
                  <a:lnTo>
                    <a:pt x="2298" y="1141"/>
                  </a:lnTo>
                  <a:lnTo>
                    <a:pt x="2297" y="1122"/>
                  </a:lnTo>
                  <a:lnTo>
                    <a:pt x="2301" y="1103"/>
                  </a:lnTo>
                  <a:lnTo>
                    <a:pt x="2310" y="1086"/>
                  </a:lnTo>
                  <a:lnTo>
                    <a:pt x="2322" y="1072"/>
                  </a:lnTo>
                  <a:lnTo>
                    <a:pt x="2340" y="1063"/>
                  </a:lnTo>
                  <a:lnTo>
                    <a:pt x="2499" y="996"/>
                  </a:lnTo>
                  <a:lnTo>
                    <a:pt x="2509" y="991"/>
                  </a:lnTo>
                  <a:lnTo>
                    <a:pt x="2517" y="983"/>
                  </a:lnTo>
                  <a:lnTo>
                    <a:pt x="2523" y="973"/>
                  </a:lnTo>
                  <a:lnTo>
                    <a:pt x="2525" y="962"/>
                  </a:lnTo>
                  <a:lnTo>
                    <a:pt x="2525" y="952"/>
                  </a:lnTo>
                  <a:lnTo>
                    <a:pt x="2523" y="941"/>
                  </a:lnTo>
                  <a:lnTo>
                    <a:pt x="2451" y="768"/>
                  </a:lnTo>
                  <a:lnTo>
                    <a:pt x="2445" y="758"/>
                  </a:lnTo>
                  <a:lnTo>
                    <a:pt x="2437" y="751"/>
                  </a:lnTo>
                  <a:lnTo>
                    <a:pt x="2428" y="745"/>
                  </a:lnTo>
                  <a:lnTo>
                    <a:pt x="2412" y="742"/>
                  </a:lnTo>
                  <a:lnTo>
                    <a:pt x="2396" y="745"/>
                  </a:lnTo>
                  <a:lnTo>
                    <a:pt x="2236" y="811"/>
                  </a:lnTo>
                  <a:lnTo>
                    <a:pt x="2217" y="816"/>
                  </a:lnTo>
                  <a:lnTo>
                    <a:pt x="2198" y="815"/>
                  </a:lnTo>
                  <a:lnTo>
                    <a:pt x="2180" y="810"/>
                  </a:lnTo>
                  <a:lnTo>
                    <a:pt x="2164" y="799"/>
                  </a:lnTo>
                  <a:lnTo>
                    <a:pt x="2150" y="784"/>
                  </a:lnTo>
                  <a:lnTo>
                    <a:pt x="2113" y="732"/>
                  </a:lnTo>
                  <a:lnTo>
                    <a:pt x="2072" y="682"/>
                  </a:lnTo>
                  <a:lnTo>
                    <a:pt x="2029" y="636"/>
                  </a:lnTo>
                  <a:lnTo>
                    <a:pt x="1983" y="593"/>
                  </a:lnTo>
                  <a:lnTo>
                    <a:pt x="1933" y="551"/>
                  </a:lnTo>
                  <a:lnTo>
                    <a:pt x="1880" y="515"/>
                  </a:lnTo>
                  <a:lnTo>
                    <a:pt x="1866" y="501"/>
                  </a:lnTo>
                  <a:lnTo>
                    <a:pt x="1855" y="485"/>
                  </a:lnTo>
                  <a:lnTo>
                    <a:pt x="1850" y="467"/>
                  </a:lnTo>
                  <a:lnTo>
                    <a:pt x="1850" y="448"/>
                  </a:lnTo>
                  <a:lnTo>
                    <a:pt x="1855" y="429"/>
                  </a:lnTo>
                  <a:lnTo>
                    <a:pt x="1920" y="269"/>
                  </a:lnTo>
                  <a:lnTo>
                    <a:pt x="1924" y="258"/>
                  </a:lnTo>
                  <a:lnTo>
                    <a:pt x="1924" y="248"/>
                  </a:lnTo>
                  <a:lnTo>
                    <a:pt x="1920" y="237"/>
                  </a:lnTo>
                  <a:lnTo>
                    <a:pt x="1915" y="228"/>
                  </a:lnTo>
                  <a:lnTo>
                    <a:pt x="1908" y="221"/>
                  </a:lnTo>
                  <a:lnTo>
                    <a:pt x="1898" y="215"/>
                  </a:lnTo>
                  <a:lnTo>
                    <a:pt x="1724" y="143"/>
                  </a:lnTo>
                  <a:lnTo>
                    <a:pt x="1711" y="139"/>
                  </a:lnTo>
                  <a:lnTo>
                    <a:pt x="1698" y="140"/>
                  </a:lnTo>
                  <a:lnTo>
                    <a:pt x="1686" y="146"/>
                  </a:lnTo>
                  <a:lnTo>
                    <a:pt x="1676" y="154"/>
                  </a:lnTo>
                  <a:lnTo>
                    <a:pt x="1670" y="165"/>
                  </a:lnTo>
                  <a:lnTo>
                    <a:pt x="1603" y="325"/>
                  </a:lnTo>
                  <a:lnTo>
                    <a:pt x="1594" y="342"/>
                  </a:lnTo>
                  <a:lnTo>
                    <a:pt x="1580" y="354"/>
                  </a:lnTo>
                  <a:lnTo>
                    <a:pt x="1563" y="364"/>
                  </a:lnTo>
                  <a:lnTo>
                    <a:pt x="1544" y="368"/>
                  </a:lnTo>
                  <a:lnTo>
                    <a:pt x="1524" y="367"/>
                  </a:lnTo>
                  <a:lnTo>
                    <a:pt x="1448" y="354"/>
                  </a:lnTo>
                  <a:lnTo>
                    <a:pt x="1372" y="348"/>
                  </a:lnTo>
                  <a:lnTo>
                    <a:pt x="1295" y="348"/>
                  </a:lnTo>
                  <a:lnTo>
                    <a:pt x="1218" y="354"/>
                  </a:lnTo>
                  <a:lnTo>
                    <a:pt x="1142" y="367"/>
                  </a:lnTo>
                  <a:lnTo>
                    <a:pt x="1122" y="368"/>
                  </a:lnTo>
                  <a:lnTo>
                    <a:pt x="1104" y="364"/>
                  </a:lnTo>
                  <a:lnTo>
                    <a:pt x="1087" y="355"/>
                  </a:lnTo>
                  <a:lnTo>
                    <a:pt x="1074" y="342"/>
                  </a:lnTo>
                  <a:lnTo>
                    <a:pt x="1063" y="325"/>
                  </a:lnTo>
                  <a:lnTo>
                    <a:pt x="998" y="165"/>
                  </a:lnTo>
                  <a:lnTo>
                    <a:pt x="991" y="155"/>
                  </a:lnTo>
                  <a:lnTo>
                    <a:pt x="984" y="148"/>
                  </a:lnTo>
                  <a:lnTo>
                    <a:pt x="975" y="143"/>
                  </a:lnTo>
                  <a:lnTo>
                    <a:pt x="964" y="139"/>
                  </a:lnTo>
                  <a:lnTo>
                    <a:pt x="953" y="139"/>
                  </a:lnTo>
                  <a:lnTo>
                    <a:pt x="943" y="143"/>
                  </a:lnTo>
                  <a:lnTo>
                    <a:pt x="769" y="214"/>
                  </a:lnTo>
                  <a:lnTo>
                    <a:pt x="757" y="222"/>
                  </a:lnTo>
                  <a:lnTo>
                    <a:pt x="749" y="231"/>
                  </a:lnTo>
                  <a:lnTo>
                    <a:pt x="745" y="243"/>
                  </a:lnTo>
                  <a:lnTo>
                    <a:pt x="743" y="255"/>
                  </a:lnTo>
                  <a:lnTo>
                    <a:pt x="746" y="269"/>
                  </a:lnTo>
                  <a:lnTo>
                    <a:pt x="812" y="428"/>
                  </a:lnTo>
                  <a:lnTo>
                    <a:pt x="817" y="447"/>
                  </a:lnTo>
                  <a:lnTo>
                    <a:pt x="816" y="466"/>
                  </a:lnTo>
                  <a:lnTo>
                    <a:pt x="811" y="484"/>
                  </a:lnTo>
                  <a:lnTo>
                    <a:pt x="801" y="501"/>
                  </a:lnTo>
                  <a:lnTo>
                    <a:pt x="786" y="514"/>
                  </a:lnTo>
                  <a:lnTo>
                    <a:pt x="733" y="551"/>
                  </a:lnTo>
                  <a:lnTo>
                    <a:pt x="684" y="592"/>
                  </a:lnTo>
                  <a:lnTo>
                    <a:pt x="637" y="635"/>
                  </a:lnTo>
                  <a:lnTo>
                    <a:pt x="593" y="682"/>
                  </a:lnTo>
                  <a:lnTo>
                    <a:pt x="553" y="732"/>
                  </a:lnTo>
                  <a:lnTo>
                    <a:pt x="515" y="784"/>
                  </a:lnTo>
                  <a:lnTo>
                    <a:pt x="502" y="798"/>
                  </a:lnTo>
                  <a:lnTo>
                    <a:pt x="486" y="809"/>
                  </a:lnTo>
                  <a:lnTo>
                    <a:pt x="468" y="814"/>
                  </a:lnTo>
                  <a:lnTo>
                    <a:pt x="449" y="815"/>
                  </a:lnTo>
                  <a:lnTo>
                    <a:pt x="430" y="810"/>
                  </a:lnTo>
                  <a:lnTo>
                    <a:pt x="270" y="743"/>
                  </a:lnTo>
                  <a:lnTo>
                    <a:pt x="260" y="741"/>
                  </a:lnTo>
                  <a:lnTo>
                    <a:pt x="249" y="741"/>
                  </a:lnTo>
                  <a:lnTo>
                    <a:pt x="238" y="743"/>
                  </a:lnTo>
                  <a:lnTo>
                    <a:pt x="229" y="750"/>
                  </a:lnTo>
                  <a:lnTo>
                    <a:pt x="221" y="757"/>
                  </a:lnTo>
                  <a:lnTo>
                    <a:pt x="215" y="766"/>
                  </a:lnTo>
                  <a:lnTo>
                    <a:pt x="144" y="940"/>
                  </a:lnTo>
                  <a:lnTo>
                    <a:pt x="140" y="953"/>
                  </a:lnTo>
                  <a:lnTo>
                    <a:pt x="141" y="966"/>
                  </a:lnTo>
                  <a:lnTo>
                    <a:pt x="146" y="978"/>
                  </a:lnTo>
                  <a:lnTo>
                    <a:pt x="154" y="988"/>
                  </a:lnTo>
                  <a:lnTo>
                    <a:pt x="166" y="995"/>
                  </a:lnTo>
                  <a:lnTo>
                    <a:pt x="326" y="1061"/>
                  </a:lnTo>
                  <a:lnTo>
                    <a:pt x="342" y="1070"/>
                  </a:lnTo>
                  <a:lnTo>
                    <a:pt x="354" y="1083"/>
                  </a:lnTo>
                  <a:lnTo>
                    <a:pt x="364" y="1098"/>
                  </a:lnTo>
                  <a:lnTo>
                    <a:pt x="368" y="1116"/>
                  </a:lnTo>
                  <a:lnTo>
                    <a:pt x="369" y="1134"/>
                  </a:lnTo>
                  <a:lnTo>
                    <a:pt x="364" y="1152"/>
                  </a:lnTo>
                  <a:lnTo>
                    <a:pt x="354" y="1169"/>
                  </a:lnTo>
                  <a:lnTo>
                    <a:pt x="342" y="1182"/>
                  </a:lnTo>
                  <a:lnTo>
                    <a:pt x="326" y="1191"/>
                  </a:lnTo>
                  <a:lnTo>
                    <a:pt x="309" y="1195"/>
                  </a:lnTo>
                  <a:lnTo>
                    <a:pt x="290" y="1195"/>
                  </a:lnTo>
                  <a:lnTo>
                    <a:pt x="272" y="1191"/>
                  </a:lnTo>
                  <a:lnTo>
                    <a:pt x="113" y="1125"/>
                  </a:lnTo>
                  <a:lnTo>
                    <a:pt x="87" y="1111"/>
                  </a:lnTo>
                  <a:lnTo>
                    <a:pt x="62" y="1094"/>
                  </a:lnTo>
                  <a:lnTo>
                    <a:pt x="43" y="1074"/>
                  </a:lnTo>
                  <a:lnTo>
                    <a:pt x="27" y="1051"/>
                  </a:lnTo>
                  <a:lnTo>
                    <a:pt x="14" y="1027"/>
                  </a:lnTo>
                  <a:lnTo>
                    <a:pt x="5" y="999"/>
                  </a:lnTo>
                  <a:lnTo>
                    <a:pt x="0" y="972"/>
                  </a:lnTo>
                  <a:lnTo>
                    <a:pt x="0" y="944"/>
                  </a:lnTo>
                  <a:lnTo>
                    <a:pt x="4" y="915"/>
                  </a:lnTo>
                  <a:lnTo>
                    <a:pt x="14" y="887"/>
                  </a:lnTo>
                  <a:lnTo>
                    <a:pt x="87" y="713"/>
                  </a:lnTo>
                  <a:lnTo>
                    <a:pt x="99" y="687"/>
                  </a:lnTo>
                  <a:lnTo>
                    <a:pt x="116" y="664"/>
                  </a:lnTo>
                  <a:lnTo>
                    <a:pt x="136" y="644"/>
                  </a:lnTo>
                  <a:lnTo>
                    <a:pt x="159" y="627"/>
                  </a:lnTo>
                  <a:lnTo>
                    <a:pt x="185" y="615"/>
                  </a:lnTo>
                  <a:lnTo>
                    <a:pt x="212" y="605"/>
                  </a:lnTo>
                  <a:lnTo>
                    <a:pt x="241" y="601"/>
                  </a:lnTo>
                  <a:lnTo>
                    <a:pt x="269" y="601"/>
                  </a:lnTo>
                  <a:lnTo>
                    <a:pt x="296" y="605"/>
                  </a:lnTo>
                  <a:lnTo>
                    <a:pt x="324" y="615"/>
                  </a:lnTo>
                  <a:lnTo>
                    <a:pt x="433" y="659"/>
                  </a:lnTo>
                  <a:lnTo>
                    <a:pt x="473" y="608"/>
                  </a:lnTo>
                  <a:lnTo>
                    <a:pt x="516" y="560"/>
                  </a:lnTo>
                  <a:lnTo>
                    <a:pt x="561" y="514"/>
                  </a:lnTo>
                  <a:lnTo>
                    <a:pt x="610" y="470"/>
                  </a:lnTo>
                  <a:lnTo>
                    <a:pt x="660" y="430"/>
                  </a:lnTo>
                  <a:lnTo>
                    <a:pt x="616" y="323"/>
                  </a:lnTo>
                  <a:lnTo>
                    <a:pt x="607" y="294"/>
                  </a:lnTo>
                  <a:lnTo>
                    <a:pt x="602" y="266"/>
                  </a:lnTo>
                  <a:lnTo>
                    <a:pt x="603" y="237"/>
                  </a:lnTo>
                  <a:lnTo>
                    <a:pt x="608" y="210"/>
                  </a:lnTo>
                  <a:lnTo>
                    <a:pt x="616" y="184"/>
                  </a:lnTo>
                  <a:lnTo>
                    <a:pt x="629" y="158"/>
                  </a:lnTo>
                  <a:lnTo>
                    <a:pt x="646" y="136"/>
                  </a:lnTo>
                  <a:lnTo>
                    <a:pt x="666" y="115"/>
                  </a:lnTo>
                  <a:lnTo>
                    <a:pt x="689" y="98"/>
                  </a:lnTo>
                  <a:lnTo>
                    <a:pt x="715" y="85"/>
                  </a:lnTo>
                  <a:lnTo>
                    <a:pt x="889" y="13"/>
                  </a:lnTo>
                  <a:lnTo>
                    <a:pt x="917" y="4"/>
                  </a:lnTo>
                  <a:lnTo>
                    <a:pt x="944" y="0"/>
                  </a:lnTo>
                  <a:lnTo>
                    <a:pt x="972" y="0"/>
                  </a:lnTo>
                  <a:lnTo>
                    <a:pt x="1001" y="4"/>
                  </a:lnTo>
                  <a:lnTo>
                    <a:pt x="1028" y="13"/>
                  </a:lnTo>
                  <a:lnTo>
                    <a:pt x="1054" y="27"/>
                  </a:lnTo>
                  <a:lnTo>
                    <a:pt x="1077" y="43"/>
                  </a:lnTo>
                  <a:lnTo>
                    <a:pt x="1097" y="64"/>
                  </a:lnTo>
                  <a:lnTo>
                    <a:pt x="1114" y="87"/>
                  </a:lnTo>
                  <a:lnTo>
                    <a:pt x="1126" y="112"/>
                  </a:lnTo>
                  <a:lnTo>
                    <a:pt x="1172" y="219"/>
                  </a:lnTo>
                  <a:lnTo>
                    <a:pt x="1252" y="211"/>
                  </a:lnTo>
                  <a:lnTo>
                    <a:pt x="1333" y="208"/>
                  </a:lnTo>
                  <a:lnTo>
                    <a:pt x="1414" y="211"/>
                  </a:lnTo>
                  <a:lnTo>
                    <a:pt x="1494" y="219"/>
                  </a:lnTo>
                  <a:lnTo>
                    <a:pt x="1540" y="112"/>
                  </a:lnTo>
                  <a:lnTo>
                    <a:pt x="1552" y="86"/>
                  </a:lnTo>
                  <a:lnTo>
                    <a:pt x="1570" y="62"/>
                  </a:lnTo>
                  <a:lnTo>
                    <a:pt x="1590" y="42"/>
                  </a:lnTo>
                  <a:lnTo>
                    <a:pt x="1613" y="26"/>
                  </a:lnTo>
                  <a:lnTo>
                    <a:pt x="1638" y="13"/>
                  </a:lnTo>
                  <a:lnTo>
                    <a:pt x="1664" y="4"/>
                  </a:lnTo>
                  <a:lnTo>
                    <a:pt x="1692" y="0"/>
                  </a:lnTo>
                  <a:lnTo>
                    <a:pt x="17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9" name="Freeform 243"/>
            <p:cNvSpPr/>
            <p:nvPr/>
          </p:nvSpPr>
          <p:spPr bwMode="auto">
            <a:xfrm>
              <a:off x="4606925" y="3586163"/>
              <a:ext cx="180975" cy="180975"/>
            </a:xfrm>
            <a:custGeom>
              <a:avLst/>
              <a:gdLst>
                <a:gd name="T0" fmla="*/ 573 w 1145"/>
                <a:gd name="T1" fmla="*/ 0 h 1143"/>
                <a:gd name="T2" fmla="*/ 694 w 1145"/>
                <a:gd name="T3" fmla="*/ 13 h 1143"/>
                <a:gd name="T4" fmla="*/ 807 w 1145"/>
                <a:gd name="T5" fmla="*/ 51 h 1143"/>
                <a:gd name="T6" fmla="*/ 908 w 1145"/>
                <a:gd name="T7" fmla="*/ 109 h 1143"/>
                <a:gd name="T8" fmla="*/ 995 w 1145"/>
                <a:gd name="T9" fmla="*/ 187 h 1143"/>
                <a:gd name="T10" fmla="*/ 1065 w 1145"/>
                <a:gd name="T11" fmla="*/ 280 h 1143"/>
                <a:gd name="T12" fmla="*/ 1114 w 1145"/>
                <a:gd name="T13" fmla="*/ 388 h 1143"/>
                <a:gd name="T14" fmla="*/ 1140 w 1145"/>
                <a:gd name="T15" fmla="*/ 505 h 1143"/>
                <a:gd name="T16" fmla="*/ 1142 w 1145"/>
                <a:gd name="T17" fmla="*/ 625 h 1143"/>
                <a:gd name="T18" fmla="*/ 1119 w 1145"/>
                <a:gd name="T19" fmla="*/ 737 h 1143"/>
                <a:gd name="T20" fmla="*/ 1077 w 1145"/>
                <a:gd name="T21" fmla="*/ 840 h 1143"/>
                <a:gd name="T22" fmla="*/ 1016 w 1145"/>
                <a:gd name="T23" fmla="*/ 932 h 1143"/>
                <a:gd name="T24" fmla="*/ 939 w 1145"/>
                <a:gd name="T25" fmla="*/ 1010 h 1143"/>
                <a:gd name="T26" fmla="*/ 848 w 1145"/>
                <a:gd name="T27" fmla="*/ 1072 h 1143"/>
                <a:gd name="T28" fmla="*/ 746 w 1145"/>
                <a:gd name="T29" fmla="*/ 1116 h 1143"/>
                <a:gd name="T30" fmla="*/ 634 w 1145"/>
                <a:gd name="T31" fmla="*/ 1139 h 1143"/>
                <a:gd name="T32" fmla="*/ 575 w 1145"/>
                <a:gd name="T33" fmla="*/ 1143 h 1143"/>
                <a:gd name="T34" fmla="*/ 540 w 1145"/>
                <a:gd name="T35" fmla="*/ 1133 h 1143"/>
                <a:gd name="T36" fmla="*/ 515 w 1145"/>
                <a:gd name="T37" fmla="*/ 1108 h 1143"/>
                <a:gd name="T38" fmla="*/ 506 w 1145"/>
                <a:gd name="T39" fmla="*/ 1073 h 1143"/>
                <a:gd name="T40" fmla="*/ 514 w 1145"/>
                <a:gd name="T41" fmla="*/ 1037 h 1143"/>
                <a:gd name="T42" fmla="*/ 539 w 1145"/>
                <a:gd name="T43" fmla="*/ 1012 h 1143"/>
                <a:gd name="T44" fmla="*/ 575 w 1145"/>
                <a:gd name="T45" fmla="*/ 1002 h 1143"/>
                <a:gd name="T46" fmla="*/ 673 w 1145"/>
                <a:gd name="T47" fmla="*/ 990 h 1143"/>
                <a:gd name="T48" fmla="*/ 764 w 1145"/>
                <a:gd name="T49" fmla="*/ 957 h 1143"/>
                <a:gd name="T50" fmla="*/ 844 w 1145"/>
                <a:gd name="T51" fmla="*/ 905 h 1143"/>
                <a:gd name="T52" fmla="*/ 910 w 1145"/>
                <a:gd name="T53" fmla="*/ 838 h 1143"/>
                <a:gd name="T54" fmla="*/ 960 w 1145"/>
                <a:gd name="T55" fmla="*/ 758 h 1143"/>
                <a:gd name="T56" fmla="*/ 992 w 1145"/>
                <a:gd name="T57" fmla="*/ 666 h 1143"/>
                <a:gd name="T58" fmla="*/ 1003 w 1145"/>
                <a:gd name="T59" fmla="*/ 568 h 1143"/>
                <a:gd name="T60" fmla="*/ 990 w 1145"/>
                <a:gd name="T61" fmla="*/ 463 h 1143"/>
                <a:gd name="T62" fmla="*/ 952 w 1145"/>
                <a:gd name="T63" fmla="*/ 367 h 1143"/>
                <a:gd name="T64" fmla="*/ 893 w 1145"/>
                <a:gd name="T65" fmla="*/ 284 h 1143"/>
                <a:gd name="T66" fmla="*/ 817 w 1145"/>
                <a:gd name="T67" fmla="*/ 216 h 1143"/>
                <a:gd name="T68" fmla="*/ 727 w 1145"/>
                <a:gd name="T69" fmla="*/ 169 h 1143"/>
                <a:gd name="T70" fmla="*/ 626 w 1145"/>
                <a:gd name="T71" fmla="*/ 143 h 1143"/>
                <a:gd name="T72" fmla="*/ 569 w 1145"/>
                <a:gd name="T73" fmla="*/ 139 h 1143"/>
                <a:gd name="T74" fmla="*/ 473 w 1145"/>
                <a:gd name="T75" fmla="*/ 151 h 1143"/>
                <a:gd name="T76" fmla="*/ 382 w 1145"/>
                <a:gd name="T77" fmla="*/ 184 h 1143"/>
                <a:gd name="T78" fmla="*/ 301 w 1145"/>
                <a:gd name="T79" fmla="*/ 235 h 1143"/>
                <a:gd name="T80" fmla="*/ 232 w 1145"/>
                <a:gd name="T81" fmla="*/ 305 h 1143"/>
                <a:gd name="T82" fmla="*/ 182 w 1145"/>
                <a:gd name="T83" fmla="*/ 387 h 1143"/>
                <a:gd name="T84" fmla="*/ 151 w 1145"/>
                <a:gd name="T85" fmla="*/ 478 h 1143"/>
                <a:gd name="T86" fmla="*/ 141 w 1145"/>
                <a:gd name="T87" fmla="*/ 575 h 1143"/>
                <a:gd name="T88" fmla="*/ 132 w 1145"/>
                <a:gd name="T89" fmla="*/ 610 h 1143"/>
                <a:gd name="T90" fmla="*/ 107 w 1145"/>
                <a:gd name="T91" fmla="*/ 636 h 1143"/>
                <a:gd name="T92" fmla="*/ 71 w 1145"/>
                <a:gd name="T93" fmla="*/ 645 h 1143"/>
                <a:gd name="T94" fmla="*/ 52 w 1145"/>
                <a:gd name="T95" fmla="*/ 643 h 1143"/>
                <a:gd name="T96" fmla="*/ 21 w 1145"/>
                <a:gd name="T97" fmla="*/ 625 h 1143"/>
                <a:gd name="T98" fmla="*/ 3 w 1145"/>
                <a:gd name="T99" fmla="*/ 593 h 1143"/>
                <a:gd name="T100" fmla="*/ 3 w 1145"/>
                <a:gd name="T101" fmla="*/ 519 h 1143"/>
                <a:gd name="T102" fmla="*/ 24 w 1145"/>
                <a:gd name="T103" fmla="*/ 409 h 1143"/>
                <a:gd name="T104" fmla="*/ 66 w 1145"/>
                <a:gd name="T105" fmla="*/ 306 h 1143"/>
                <a:gd name="T106" fmla="*/ 127 w 1145"/>
                <a:gd name="T107" fmla="*/ 213 h 1143"/>
                <a:gd name="T108" fmla="*/ 207 w 1145"/>
                <a:gd name="T109" fmla="*/ 132 h 1143"/>
                <a:gd name="T110" fmla="*/ 300 w 1145"/>
                <a:gd name="T111" fmla="*/ 69 h 1143"/>
                <a:gd name="T112" fmla="*/ 402 w 1145"/>
                <a:gd name="T113" fmla="*/ 25 h 1143"/>
                <a:gd name="T114" fmla="*/ 512 w 1145"/>
                <a:gd name="T115" fmla="*/ 3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45" h="1143">
                  <a:moveTo>
                    <a:pt x="569" y="0"/>
                  </a:moveTo>
                  <a:lnTo>
                    <a:pt x="573" y="0"/>
                  </a:lnTo>
                  <a:lnTo>
                    <a:pt x="634" y="3"/>
                  </a:lnTo>
                  <a:lnTo>
                    <a:pt x="694" y="13"/>
                  </a:lnTo>
                  <a:lnTo>
                    <a:pt x="752" y="29"/>
                  </a:lnTo>
                  <a:lnTo>
                    <a:pt x="807" y="51"/>
                  </a:lnTo>
                  <a:lnTo>
                    <a:pt x="860" y="77"/>
                  </a:lnTo>
                  <a:lnTo>
                    <a:pt x="908" y="109"/>
                  </a:lnTo>
                  <a:lnTo>
                    <a:pt x="954" y="146"/>
                  </a:lnTo>
                  <a:lnTo>
                    <a:pt x="995" y="187"/>
                  </a:lnTo>
                  <a:lnTo>
                    <a:pt x="1033" y="232"/>
                  </a:lnTo>
                  <a:lnTo>
                    <a:pt x="1065" y="280"/>
                  </a:lnTo>
                  <a:lnTo>
                    <a:pt x="1092" y="332"/>
                  </a:lnTo>
                  <a:lnTo>
                    <a:pt x="1114" y="388"/>
                  </a:lnTo>
                  <a:lnTo>
                    <a:pt x="1130" y="445"/>
                  </a:lnTo>
                  <a:lnTo>
                    <a:pt x="1140" y="505"/>
                  </a:lnTo>
                  <a:lnTo>
                    <a:pt x="1145" y="567"/>
                  </a:lnTo>
                  <a:lnTo>
                    <a:pt x="1142" y="625"/>
                  </a:lnTo>
                  <a:lnTo>
                    <a:pt x="1133" y="682"/>
                  </a:lnTo>
                  <a:lnTo>
                    <a:pt x="1119" y="737"/>
                  </a:lnTo>
                  <a:lnTo>
                    <a:pt x="1101" y="790"/>
                  </a:lnTo>
                  <a:lnTo>
                    <a:pt x="1077" y="840"/>
                  </a:lnTo>
                  <a:lnTo>
                    <a:pt x="1049" y="888"/>
                  </a:lnTo>
                  <a:lnTo>
                    <a:pt x="1016" y="932"/>
                  </a:lnTo>
                  <a:lnTo>
                    <a:pt x="979" y="972"/>
                  </a:lnTo>
                  <a:lnTo>
                    <a:pt x="939" y="1010"/>
                  </a:lnTo>
                  <a:lnTo>
                    <a:pt x="896" y="1042"/>
                  </a:lnTo>
                  <a:lnTo>
                    <a:pt x="848" y="1072"/>
                  </a:lnTo>
                  <a:lnTo>
                    <a:pt x="799" y="1096"/>
                  </a:lnTo>
                  <a:lnTo>
                    <a:pt x="746" y="1116"/>
                  </a:lnTo>
                  <a:lnTo>
                    <a:pt x="691" y="1130"/>
                  </a:lnTo>
                  <a:lnTo>
                    <a:pt x="634" y="1139"/>
                  </a:lnTo>
                  <a:lnTo>
                    <a:pt x="576" y="1143"/>
                  </a:lnTo>
                  <a:lnTo>
                    <a:pt x="575" y="1143"/>
                  </a:lnTo>
                  <a:lnTo>
                    <a:pt x="557" y="1140"/>
                  </a:lnTo>
                  <a:lnTo>
                    <a:pt x="540" y="1133"/>
                  </a:lnTo>
                  <a:lnTo>
                    <a:pt x="526" y="1123"/>
                  </a:lnTo>
                  <a:lnTo>
                    <a:pt x="515" y="1108"/>
                  </a:lnTo>
                  <a:lnTo>
                    <a:pt x="508" y="1092"/>
                  </a:lnTo>
                  <a:lnTo>
                    <a:pt x="506" y="1073"/>
                  </a:lnTo>
                  <a:lnTo>
                    <a:pt x="508" y="1054"/>
                  </a:lnTo>
                  <a:lnTo>
                    <a:pt x="514" y="1037"/>
                  </a:lnTo>
                  <a:lnTo>
                    <a:pt x="525" y="1022"/>
                  </a:lnTo>
                  <a:lnTo>
                    <a:pt x="539" y="1012"/>
                  </a:lnTo>
                  <a:lnTo>
                    <a:pt x="556" y="1005"/>
                  </a:lnTo>
                  <a:lnTo>
                    <a:pt x="575" y="1002"/>
                  </a:lnTo>
                  <a:lnTo>
                    <a:pt x="625" y="999"/>
                  </a:lnTo>
                  <a:lnTo>
                    <a:pt x="673" y="990"/>
                  </a:lnTo>
                  <a:lnTo>
                    <a:pt x="720" y="976"/>
                  </a:lnTo>
                  <a:lnTo>
                    <a:pt x="764" y="957"/>
                  </a:lnTo>
                  <a:lnTo>
                    <a:pt x="805" y="933"/>
                  </a:lnTo>
                  <a:lnTo>
                    <a:pt x="844" y="905"/>
                  </a:lnTo>
                  <a:lnTo>
                    <a:pt x="879" y="873"/>
                  </a:lnTo>
                  <a:lnTo>
                    <a:pt x="910" y="838"/>
                  </a:lnTo>
                  <a:lnTo>
                    <a:pt x="937" y="799"/>
                  </a:lnTo>
                  <a:lnTo>
                    <a:pt x="960" y="758"/>
                  </a:lnTo>
                  <a:lnTo>
                    <a:pt x="979" y="714"/>
                  </a:lnTo>
                  <a:lnTo>
                    <a:pt x="992" y="666"/>
                  </a:lnTo>
                  <a:lnTo>
                    <a:pt x="1000" y="618"/>
                  </a:lnTo>
                  <a:lnTo>
                    <a:pt x="1003" y="568"/>
                  </a:lnTo>
                  <a:lnTo>
                    <a:pt x="999" y="514"/>
                  </a:lnTo>
                  <a:lnTo>
                    <a:pt x="990" y="463"/>
                  </a:lnTo>
                  <a:lnTo>
                    <a:pt x="973" y="413"/>
                  </a:lnTo>
                  <a:lnTo>
                    <a:pt x="952" y="367"/>
                  </a:lnTo>
                  <a:lnTo>
                    <a:pt x="924" y="324"/>
                  </a:lnTo>
                  <a:lnTo>
                    <a:pt x="893" y="284"/>
                  </a:lnTo>
                  <a:lnTo>
                    <a:pt x="857" y="248"/>
                  </a:lnTo>
                  <a:lnTo>
                    <a:pt x="817" y="216"/>
                  </a:lnTo>
                  <a:lnTo>
                    <a:pt x="773" y="190"/>
                  </a:lnTo>
                  <a:lnTo>
                    <a:pt x="727" y="169"/>
                  </a:lnTo>
                  <a:lnTo>
                    <a:pt x="678" y="153"/>
                  </a:lnTo>
                  <a:lnTo>
                    <a:pt x="626" y="143"/>
                  </a:lnTo>
                  <a:lnTo>
                    <a:pt x="572" y="139"/>
                  </a:lnTo>
                  <a:lnTo>
                    <a:pt x="569" y="139"/>
                  </a:lnTo>
                  <a:lnTo>
                    <a:pt x="520" y="142"/>
                  </a:lnTo>
                  <a:lnTo>
                    <a:pt x="473" y="151"/>
                  </a:lnTo>
                  <a:lnTo>
                    <a:pt x="427" y="165"/>
                  </a:lnTo>
                  <a:lnTo>
                    <a:pt x="382" y="184"/>
                  </a:lnTo>
                  <a:lnTo>
                    <a:pt x="341" y="207"/>
                  </a:lnTo>
                  <a:lnTo>
                    <a:pt x="301" y="235"/>
                  </a:lnTo>
                  <a:lnTo>
                    <a:pt x="265" y="268"/>
                  </a:lnTo>
                  <a:lnTo>
                    <a:pt x="232" y="305"/>
                  </a:lnTo>
                  <a:lnTo>
                    <a:pt x="205" y="345"/>
                  </a:lnTo>
                  <a:lnTo>
                    <a:pt x="182" y="387"/>
                  </a:lnTo>
                  <a:lnTo>
                    <a:pt x="164" y="431"/>
                  </a:lnTo>
                  <a:lnTo>
                    <a:pt x="151" y="478"/>
                  </a:lnTo>
                  <a:lnTo>
                    <a:pt x="143" y="525"/>
                  </a:lnTo>
                  <a:lnTo>
                    <a:pt x="141" y="575"/>
                  </a:lnTo>
                  <a:lnTo>
                    <a:pt x="139" y="592"/>
                  </a:lnTo>
                  <a:lnTo>
                    <a:pt x="132" y="610"/>
                  </a:lnTo>
                  <a:lnTo>
                    <a:pt x="121" y="624"/>
                  </a:lnTo>
                  <a:lnTo>
                    <a:pt x="107" y="636"/>
                  </a:lnTo>
                  <a:lnTo>
                    <a:pt x="90" y="643"/>
                  </a:lnTo>
                  <a:lnTo>
                    <a:pt x="71" y="645"/>
                  </a:lnTo>
                  <a:lnTo>
                    <a:pt x="70" y="645"/>
                  </a:lnTo>
                  <a:lnTo>
                    <a:pt x="52" y="643"/>
                  </a:lnTo>
                  <a:lnTo>
                    <a:pt x="35" y="636"/>
                  </a:lnTo>
                  <a:lnTo>
                    <a:pt x="21" y="625"/>
                  </a:lnTo>
                  <a:lnTo>
                    <a:pt x="10" y="610"/>
                  </a:lnTo>
                  <a:lnTo>
                    <a:pt x="3" y="593"/>
                  </a:lnTo>
                  <a:lnTo>
                    <a:pt x="0" y="576"/>
                  </a:lnTo>
                  <a:lnTo>
                    <a:pt x="3" y="519"/>
                  </a:lnTo>
                  <a:lnTo>
                    <a:pt x="11" y="463"/>
                  </a:lnTo>
                  <a:lnTo>
                    <a:pt x="24" y="409"/>
                  </a:lnTo>
                  <a:lnTo>
                    <a:pt x="42" y="356"/>
                  </a:lnTo>
                  <a:lnTo>
                    <a:pt x="66" y="306"/>
                  </a:lnTo>
                  <a:lnTo>
                    <a:pt x="94" y="258"/>
                  </a:lnTo>
                  <a:lnTo>
                    <a:pt x="127" y="213"/>
                  </a:lnTo>
                  <a:lnTo>
                    <a:pt x="165" y="170"/>
                  </a:lnTo>
                  <a:lnTo>
                    <a:pt x="207" y="132"/>
                  </a:lnTo>
                  <a:lnTo>
                    <a:pt x="251" y="98"/>
                  </a:lnTo>
                  <a:lnTo>
                    <a:pt x="300" y="69"/>
                  </a:lnTo>
                  <a:lnTo>
                    <a:pt x="350" y="44"/>
                  </a:lnTo>
                  <a:lnTo>
                    <a:pt x="402" y="25"/>
                  </a:lnTo>
                  <a:lnTo>
                    <a:pt x="456" y="12"/>
                  </a:lnTo>
                  <a:lnTo>
                    <a:pt x="512" y="3"/>
                  </a:lnTo>
                  <a:lnTo>
                    <a:pt x="5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40" name="Freeform 244"/>
            <p:cNvSpPr>
              <a:spLocks noEditPoints="1"/>
            </p:cNvSpPr>
            <p:nvPr/>
          </p:nvSpPr>
          <p:spPr bwMode="auto">
            <a:xfrm>
              <a:off x="4356100" y="3684588"/>
              <a:ext cx="327025" cy="327025"/>
            </a:xfrm>
            <a:custGeom>
              <a:avLst/>
              <a:gdLst>
                <a:gd name="T0" fmla="*/ 950 w 2058"/>
                <a:gd name="T1" fmla="*/ 279 h 2058"/>
                <a:gd name="T2" fmla="*/ 789 w 2058"/>
                <a:gd name="T3" fmla="*/ 378 h 2058"/>
                <a:gd name="T4" fmla="*/ 571 w 2058"/>
                <a:gd name="T5" fmla="*/ 455 h 2058"/>
                <a:gd name="T6" fmla="*/ 453 w 2058"/>
                <a:gd name="T7" fmla="*/ 350 h 2058"/>
                <a:gd name="T8" fmla="*/ 353 w 2058"/>
                <a:gd name="T9" fmla="*/ 465 h 2058"/>
                <a:gd name="T10" fmla="*/ 422 w 2058"/>
                <a:gd name="T11" fmla="*/ 688 h 2058"/>
                <a:gd name="T12" fmla="*/ 315 w 2058"/>
                <a:gd name="T13" fmla="*/ 938 h 2058"/>
                <a:gd name="T14" fmla="*/ 142 w 2058"/>
                <a:gd name="T15" fmla="*/ 957 h 2058"/>
                <a:gd name="T16" fmla="*/ 153 w 2058"/>
                <a:gd name="T17" fmla="*/ 1109 h 2058"/>
                <a:gd name="T18" fmla="*/ 360 w 2058"/>
                <a:gd name="T19" fmla="*/ 1219 h 2058"/>
                <a:gd name="T20" fmla="*/ 461 w 2058"/>
                <a:gd name="T21" fmla="*/ 1470 h 2058"/>
                <a:gd name="T22" fmla="*/ 351 w 2058"/>
                <a:gd name="T23" fmla="*/ 1605 h 2058"/>
                <a:gd name="T24" fmla="*/ 463 w 2058"/>
                <a:gd name="T25" fmla="*/ 1708 h 2058"/>
                <a:gd name="T26" fmla="*/ 643 w 2058"/>
                <a:gd name="T27" fmla="*/ 1607 h 2058"/>
                <a:gd name="T28" fmla="*/ 928 w 2058"/>
                <a:gd name="T29" fmla="*/ 1730 h 2058"/>
                <a:gd name="T30" fmla="*/ 954 w 2058"/>
                <a:gd name="T31" fmla="*/ 1916 h 2058"/>
                <a:gd name="T32" fmla="*/ 1109 w 2058"/>
                <a:gd name="T33" fmla="*/ 1911 h 2058"/>
                <a:gd name="T34" fmla="*/ 1167 w 2058"/>
                <a:gd name="T35" fmla="*/ 1713 h 2058"/>
                <a:gd name="T36" fmla="*/ 1453 w 2058"/>
                <a:gd name="T37" fmla="*/ 1597 h 2058"/>
                <a:gd name="T38" fmla="*/ 1602 w 2058"/>
                <a:gd name="T39" fmla="*/ 1710 h 2058"/>
                <a:gd name="T40" fmla="*/ 1710 w 2058"/>
                <a:gd name="T41" fmla="*/ 1602 h 2058"/>
                <a:gd name="T42" fmla="*/ 1598 w 2058"/>
                <a:gd name="T43" fmla="*/ 1454 h 2058"/>
                <a:gd name="T44" fmla="*/ 1713 w 2058"/>
                <a:gd name="T45" fmla="*/ 1167 h 2058"/>
                <a:gd name="T46" fmla="*/ 1911 w 2058"/>
                <a:gd name="T47" fmla="*/ 1110 h 2058"/>
                <a:gd name="T48" fmla="*/ 1917 w 2058"/>
                <a:gd name="T49" fmla="*/ 955 h 2058"/>
                <a:gd name="T50" fmla="*/ 1731 w 2058"/>
                <a:gd name="T51" fmla="*/ 928 h 2058"/>
                <a:gd name="T52" fmla="*/ 1609 w 2058"/>
                <a:gd name="T53" fmla="*/ 644 h 2058"/>
                <a:gd name="T54" fmla="*/ 1708 w 2058"/>
                <a:gd name="T55" fmla="*/ 464 h 2058"/>
                <a:gd name="T56" fmla="*/ 1607 w 2058"/>
                <a:gd name="T57" fmla="*/ 352 h 2058"/>
                <a:gd name="T58" fmla="*/ 1490 w 2058"/>
                <a:gd name="T59" fmla="*/ 455 h 2058"/>
                <a:gd name="T60" fmla="*/ 1272 w 2058"/>
                <a:gd name="T61" fmla="*/ 378 h 2058"/>
                <a:gd name="T62" fmla="*/ 1110 w 2058"/>
                <a:gd name="T63" fmla="*/ 279 h 2058"/>
                <a:gd name="T64" fmla="*/ 962 w 2058"/>
                <a:gd name="T65" fmla="*/ 141 h 2058"/>
                <a:gd name="T66" fmla="*/ 1224 w 2058"/>
                <a:gd name="T67" fmla="*/ 67 h 2058"/>
                <a:gd name="T68" fmla="*/ 1398 w 2058"/>
                <a:gd name="T69" fmla="*/ 279 h 2058"/>
                <a:gd name="T70" fmla="*/ 1602 w 2058"/>
                <a:gd name="T71" fmla="*/ 209 h 2058"/>
                <a:gd name="T72" fmla="*/ 1834 w 2058"/>
                <a:gd name="T73" fmla="*/ 388 h 2058"/>
                <a:gd name="T74" fmla="*/ 1805 w 2058"/>
                <a:gd name="T75" fmla="*/ 564 h 2058"/>
                <a:gd name="T76" fmla="*/ 1937 w 2058"/>
                <a:gd name="T77" fmla="*/ 812 h 2058"/>
                <a:gd name="T78" fmla="*/ 2058 w 2058"/>
                <a:gd name="T79" fmla="*/ 960 h 2058"/>
                <a:gd name="T80" fmla="*/ 1966 w 2058"/>
                <a:gd name="T81" fmla="*/ 1238 h 2058"/>
                <a:gd name="T82" fmla="*/ 1756 w 2058"/>
                <a:gd name="T83" fmla="*/ 1444 h 2058"/>
                <a:gd name="T84" fmla="*/ 1848 w 2058"/>
                <a:gd name="T85" fmla="*/ 1631 h 2058"/>
                <a:gd name="T86" fmla="*/ 1648 w 2058"/>
                <a:gd name="T87" fmla="*/ 1841 h 2058"/>
                <a:gd name="T88" fmla="*/ 1445 w 2058"/>
                <a:gd name="T89" fmla="*/ 1755 h 2058"/>
                <a:gd name="T90" fmla="*/ 1238 w 2058"/>
                <a:gd name="T91" fmla="*/ 1965 h 2058"/>
                <a:gd name="T92" fmla="*/ 961 w 2058"/>
                <a:gd name="T93" fmla="*/ 2058 h 2058"/>
                <a:gd name="T94" fmla="*/ 812 w 2058"/>
                <a:gd name="T95" fmla="*/ 1936 h 2058"/>
                <a:gd name="T96" fmla="*/ 564 w 2058"/>
                <a:gd name="T97" fmla="*/ 1805 h 2058"/>
                <a:gd name="T98" fmla="*/ 400 w 2058"/>
                <a:gd name="T99" fmla="*/ 1837 h 2058"/>
                <a:gd name="T100" fmla="*/ 210 w 2058"/>
                <a:gd name="T101" fmla="*/ 1614 h 2058"/>
                <a:gd name="T102" fmla="*/ 278 w 2058"/>
                <a:gd name="T103" fmla="*/ 1397 h 2058"/>
                <a:gd name="T104" fmla="*/ 67 w 2058"/>
                <a:gd name="T105" fmla="*/ 1223 h 2058"/>
                <a:gd name="T106" fmla="*/ 3 w 2058"/>
                <a:gd name="T107" fmla="*/ 930 h 2058"/>
                <a:gd name="T108" fmla="*/ 152 w 2058"/>
                <a:gd name="T109" fmla="*/ 809 h 2058"/>
                <a:gd name="T110" fmla="*/ 236 w 2058"/>
                <a:gd name="T111" fmla="*/ 543 h 2058"/>
                <a:gd name="T112" fmla="*/ 236 w 2058"/>
                <a:gd name="T113" fmla="*/ 371 h 2058"/>
                <a:gd name="T114" fmla="*/ 458 w 2058"/>
                <a:gd name="T115" fmla="*/ 209 h 2058"/>
                <a:gd name="T116" fmla="*/ 709 w 2058"/>
                <a:gd name="T117" fmla="*/ 256 h 2058"/>
                <a:gd name="T118" fmla="*/ 853 w 2058"/>
                <a:gd name="T119" fmla="*/ 45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58" h="2058">
                  <a:moveTo>
                    <a:pt x="962" y="141"/>
                  </a:moveTo>
                  <a:lnTo>
                    <a:pt x="958" y="143"/>
                  </a:lnTo>
                  <a:lnTo>
                    <a:pt x="954" y="145"/>
                  </a:lnTo>
                  <a:lnTo>
                    <a:pt x="952" y="147"/>
                  </a:lnTo>
                  <a:lnTo>
                    <a:pt x="951" y="150"/>
                  </a:lnTo>
                  <a:lnTo>
                    <a:pt x="950" y="153"/>
                  </a:lnTo>
                  <a:lnTo>
                    <a:pt x="950" y="279"/>
                  </a:lnTo>
                  <a:lnTo>
                    <a:pt x="947" y="299"/>
                  </a:lnTo>
                  <a:lnTo>
                    <a:pt x="940" y="315"/>
                  </a:lnTo>
                  <a:lnTo>
                    <a:pt x="928" y="330"/>
                  </a:lnTo>
                  <a:lnTo>
                    <a:pt x="912" y="342"/>
                  </a:lnTo>
                  <a:lnTo>
                    <a:pt x="893" y="348"/>
                  </a:lnTo>
                  <a:lnTo>
                    <a:pt x="840" y="361"/>
                  </a:lnTo>
                  <a:lnTo>
                    <a:pt x="789" y="378"/>
                  </a:lnTo>
                  <a:lnTo>
                    <a:pt x="738" y="398"/>
                  </a:lnTo>
                  <a:lnTo>
                    <a:pt x="690" y="423"/>
                  </a:lnTo>
                  <a:lnTo>
                    <a:pt x="643" y="451"/>
                  </a:lnTo>
                  <a:lnTo>
                    <a:pt x="625" y="460"/>
                  </a:lnTo>
                  <a:lnTo>
                    <a:pt x="607" y="464"/>
                  </a:lnTo>
                  <a:lnTo>
                    <a:pt x="588" y="462"/>
                  </a:lnTo>
                  <a:lnTo>
                    <a:pt x="571" y="455"/>
                  </a:lnTo>
                  <a:lnTo>
                    <a:pt x="555" y="443"/>
                  </a:lnTo>
                  <a:lnTo>
                    <a:pt x="466" y="352"/>
                  </a:lnTo>
                  <a:lnTo>
                    <a:pt x="463" y="350"/>
                  </a:lnTo>
                  <a:lnTo>
                    <a:pt x="461" y="349"/>
                  </a:lnTo>
                  <a:lnTo>
                    <a:pt x="458" y="349"/>
                  </a:lnTo>
                  <a:lnTo>
                    <a:pt x="456" y="349"/>
                  </a:lnTo>
                  <a:lnTo>
                    <a:pt x="453" y="350"/>
                  </a:lnTo>
                  <a:lnTo>
                    <a:pt x="450" y="352"/>
                  </a:lnTo>
                  <a:lnTo>
                    <a:pt x="353" y="449"/>
                  </a:lnTo>
                  <a:lnTo>
                    <a:pt x="351" y="452"/>
                  </a:lnTo>
                  <a:lnTo>
                    <a:pt x="350" y="456"/>
                  </a:lnTo>
                  <a:lnTo>
                    <a:pt x="350" y="459"/>
                  </a:lnTo>
                  <a:lnTo>
                    <a:pt x="351" y="462"/>
                  </a:lnTo>
                  <a:lnTo>
                    <a:pt x="353" y="465"/>
                  </a:lnTo>
                  <a:lnTo>
                    <a:pt x="443" y="554"/>
                  </a:lnTo>
                  <a:lnTo>
                    <a:pt x="455" y="569"/>
                  </a:lnTo>
                  <a:lnTo>
                    <a:pt x="461" y="587"/>
                  </a:lnTo>
                  <a:lnTo>
                    <a:pt x="463" y="606"/>
                  </a:lnTo>
                  <a:lnTo>
                    <a:pt x="460" y="625"/>
                  </a:lnTo>
                  <a:lnTo>
                    <a:pt x="451" y="642"/>
                  </a:lnTo>
                  <a:lnTo>
                    <a:pt x="422" y="688"/>
                  </a:lnTo>
                  <a:lnTo>
                    <a:pt x="398" y="737"/>
                  </a:lnTo>
                  <a:lnTo>
                    <a:pt x="376" y="788"/>
                  </a:lnTo>
                  <a:lnTo>
                    <a:pt x="360" y="839"/>
                  </a:lnTo>
                  <a:lnTo>
                    <a:pt x="347" y="892"/>
                  </a:lnTo>
                  <a:lnTo>
                    <a:pt x="341" y="911"/>
                  </a:lnTo>
                  <a:lnTo>
                    <a:pt x="330" y="927"/>
                  </a:lnTo>
                  <a:lnTo>
                    <a:pt x="315" y="938"/>
                  </a:lnTo>
                  <a:lnTo>
                    <a:pt x="297" y="947"/>
                  </a:lnTo>
                  <a:lnTo>
                    <a:pt x="278" y="949"/>
                  </a:lnTo>
                  <a:lnTo>
                    <a:pt x="153" y="949"/>
                  </a:lnTo>
                  <a:lnTo>
                    <a:pt x="149" y="950"/>
                  </a:lnTo>
                  <a:lnTo>
                    <a:pt x="146" y="951"/>
                  </a:lnTo>
                  <a:lnTo>
                    <a:pt x="143" y="954"/>
                  </a:lnTo>
                  <a:lnTo>
                    <a:pt x="142" y="957"/>
                  </a:lnTo>
                  <a:lnTo>
                    <a:pt x="141" y="960"/>
                  </a:lnTo>
                  <a:lnTo>
                    <a:pt x="141" y="1097"/>
                  </a:lnTo>
                  <a:lnTo>
                    <a:pt x="142" y="1101"/>
                  </a:lnTo>
                  <a:lnTo>
                    <a:pt x="143" y="1104"/>
                  </a:lnTo>
                  <a:lnTo>
                    <a:pt x="146" y="1107"/>
                  </a:lnTo>
                  <a:lnTo>
                    <a:pt x="149" y="1108"/>
                  </a:lnTo>
                  <a:lnTo>
                    <a:pt x="153" y="1109"/>
                  </a:lnTo>
                  <a:lnTo>
                    <a:pt x="278" y="1109"/>
                  </a:lnTo>
                  <a:lnTo>
                    <a:pt x="297" y="1111"/>
                  </a:lnTo>
                  <a:lnTo>
                    <a:pt x="315" y="1120"/>
                  </a:lnTo>
                  <a:lnTo>
                    <a:pt x="330" y="1131"/>
                  </a:lnTo>
                  <a:lnTo>
                    <a:pt x="341" y="1147"/>
                  </a:lnTo>
                  <a:lnTo>
                    <a:pt x="347" y="1166"/>
                  </a:lnTo>
                  <a:lnTo>
                    <a:pt x="360" y="1219"/>
                  </a:lnTo>
                  <a:lnTo>
                    <a:pt x="376" y="1270"/>
                  </a:lnTo>
                  <a:lnTo>
                    <a:pt x="398" y="1321"/>
                  </a:lnTo>
                  <a:lnTo>
                    <a:pt x="422" y="1368"/>
                  </a:lnTo>
                  <a:lnTo>
                    <a:pt x="451" y="1416"/>
                  </a:lnTo>
                  <a:lnTo>
                    <a:pt x="460" y="1433"/>
                  </a:lnTo>
                  <a:lnTo>
                    <a:pt x="463" y="1452"/>
                  </a:lnTo>
                  <a:lnTo>
                    <a:pt x="461" y="1470"/>
                  </a:lnTo>
                  <a:lnTo>
                    <a:pt x="455" y="1488"/>
                  </a:lnTo>
                  <a:lnTo>
                    <a:pt x="443" y="1504"/>
                  </a:lnTo>
                  <a:lnTo>
                    <a:pt x="353" y="1593"/>
                  </a:lnTo>
                  <a:lnTo>
                    <a:pt x="351" y="1596"/>
                  </a:lnTo>
                  <a:lnTo>
                    <a:pt x="350" y="1599"/>
                  </a:lnTo>
                  <a:lnTo>
                    <a:pt x="350" y="1602"/>
                  </a:lnTo>
                  <a:lnTo>
                    <a:pt x="351" y="1605"/>
                  </a:lnTo>
                  <a:lnTo>
                    <a:pt x="353" y="1609"/>
                  </a:lnTo>
                  <a:lnTo>
                    <a:pt x="450" y="1704"/>
                  </a:lnTo>
                  <a:lnTo>
                    <a:pt x="453" y="1708"/>
                  </a:lnTo>
                  <a:lnTo>
                    <a:pt x="456" y="1709"/>
                  </a:lnTo>
                  <a:lnTo>
                    <a:pt x="458" y="1709"/>
                  </a:lnTo>
                  <a:lnTo>
                    <a:pt x="461" y="1709"/>
                  </a:lnTo>
                  <a:lnTo>
                    <a:pt x="463" y="1708"/>
                  </a:lnTo>
                  <a:lnTo>
                    <a:pt x="466" y="1704"/>
                  </a:lnTo>
                  <a:lnTo>
                    <a:pt x="555" y="1616"/>
                  </a:lnTo>
                  <a:lnTo>
                    <a:pt x="569" y="1605"/>
                  </a:lnTo>
                  <a:lnTo>
                    <a:pt x="586" y="1598"/>
                  </a:lnTo>
                  <a:lnTo>
                    <a:pt x="604" y="1596"/>
                  </a:lnTo>
                  <a:lnTo>
                    <a:pt x="624" y="1599"/>
                  </a:lnTo>
                  <a:lnTo>
                    <a:pt x="643" y="1607"/>
                  </a:lnTo>
                  <a:lnTo>
                    <a:pt x="690" y="1636"/>
                  </a:lnTo>
                  <a:lnTo>
                    <a:pt x="738" y="1661"/>
                  </a:lnTo>
                  <a:lnTo>
                    <a:pt x="789" y="1682"/>
                  </a:lnTo>
                  <a:lnTo>
                    <a:pt x="840" y="1699"/>
                  </a:lnTo>
                  <a:lnTo>
                    <a:pt x="893" y="1713"/>
                  </a:lnTo>
                  <a:lnTo>
                    <a:pt x="912" y="1719"/>
                  </a:lnTo>
                  <a:lnTo>
                    <a:pt x="928" y="1730"/>
                  </a:lnTo>
                  <a:lnTo>
                    <a:pt x="940" y="1745"/>
                  </a:lnTo>
                  <a:lnTo>
                    <a:pt x="948" y="1762"/>
                  </a:lnTo>
                  <a:lnTo>
                    <a:pt x="950" y="1781"/>
                  </a:lnTo>
                  <a:lnTo>
                    <a:pt x="950" y="1907"/>
                  </a:lnTo>
                  <a:lnTo>
                    <a:pt x="951" y="1911"/>
                  </a:lnTo>
                  <a:lnTo>
                    <a:pt x="952" y="1914"/>
                  </a:lnTo>
                  <a:lnTo>
                    <a:pt x="954" y="1916"/>
                  </a:lnTo>
                  <a:lnTo>
                    <a:pt x="958" y="1918"/>
                  </a:lnTo>
                  <a:lnTo>
                    <a:pt x="962" y="1918"/>
                  </a:lnTo>
                  <a:lnTo>
                    <a:pt x="1099" y="1918"/>
                  </a:lnTo>
                  <a:lnTo>
                    <a:pt x="1102" y="1918"/>
                  </a:lnTo>
                  <a:lnTo>
                    <a:pt x="1105" y="1916"/>
                  </a:lnTo>
                  <a:lnTo>
                    <a:pt x="1108" y="1914"/>
                  </a:lnTo>
                  <a:lnTo>
                    <a:pt x="1109" y="1911"/>
                  </a:lnTo>
                  <a:lnTo>
                    <a:pt x="1110" y="1907"/>
                  </a:lnTo>
                  <a:lnTo>
                    <a:pt x="1110" y="1781"/>
                  </a:lnTo>
                  <a:lnTo>
                    <a:pt x="1113" y="1762"/>
                  </a:lnTo>
                  <a:lnTo>
                    <a:pt x="1121" y="1745"/>
                  </a:lnTo>
                  <a:lnTo>
                    <a:pt x="1133" y="1730"/>
                  </a:lnTo>
                  <a:lnTo>
                    <a:pt x="1148" y="1719"/>
                  </a:lnTo>
                  <a:lnTo>
                    <a:pt x="1167" y="1713"/>
                  </a:lnTo>
                  <a:lnTo>
                    <a:pt x="1220" y="1700"/>
                  </a:lnTo>
                  <a:lnTo>
                    <a:pt x="1272" y="1683"/>
                  </a:lnTo>
                  <a:lnTo>
                    <a:pt x="1321" y="1662"/>
                  </a:lnTo>
                  <a:lnTo>
                    <a:pt x="1370" y="1638"/>
                  </a:lnTo>
                  <a:lnTo>
                    <a:pt x="1417" y="1610"/>
                  </a:lnTo>
                  <a:lnTo>
                    <a:pt x="1434" y="1600"/>
                  </a:lnTo>
                  <a:lnTo>
                    <a:pt x="1453" y="1597"/>
                  </a:lnTo>
                  <a:lnTo>
                    <a:pt x="1472" y="1599"/>
                  </a:lnTo>
                  <a:lnTo>
                    <a:pt x="1490" y="1605"/>
                  </a:lnTo>
                  <a:lnTo>
                    <a:pt x="1506" y="1618"/>
                  </a:lnTo>
                  <a:lnTo>
                    <a:pt x="1594" y="1707"/>
                  </a:lnTo>
                  <a:lnTo>
                    <a:pt x="1598" y="1709"/>
                  </a:lnTo>
                  <a:lnTo>
                    <a:pt x="1600" y="1710"/>
                  </a:lnTo>
                  <a:lnTo>
                    <a:pt x="1602" y="1710"/>
                  </a:lnTo>
                  <a:lnTo>
                    <a:pt x="1605" y="1710"/>
                  </a:lnTo>
                  <a:lnTo>
                    <a:pt x="1607" y="1709"/>
                  </a:lnTo>
                  <a:lnTo>
                    <a:pt x="1610" y="1707"/>
                  </a:lnTo>
                  <a:lnTo>
                    <a:pt x="1706" y="1610"/>
                  </a:lnTo>
                  <a:lnTo>
                    <a:pt x="1708" y="1607"/>
                  </a:lnTo>
                  <a:lnTo>
                    <a:pt x="1709" y="1604"/>
                  </a:lnTo>
                  <a:lnTo>
                    <a:pt x="1710" y="1602"/>
                  </a:lnTo>
                  <a:lnTo>
                    <a:pt x="1709" y="1600"/>
                  </a:lnTo>
                  <a:lnTo>
                    <a:pt x="1708" y="1597"/>
                  </a:lnTo>
                  <a:lnTo>
                    <a:pt x="1706" y="1594"/>
                  </a:lnTo>
                  <a:lnTo>
                    <a:pt x="1618" y="1505"/>
                  </a:lnTo>
                  <a:lnTo>
                    <a:pt x="1606" y="1489"/>
                  </a:lnTo>
                  <a:lnTo>
                    <a:pt x="1600" y="1473"/>
                  </a:lnTo>
                  <a:lnTo>
                    <a:pt x="1598" y="1454"/>
                  </a:lnTo>
                  <a:lnTo>
                    <a:pt x="1601" y="1435"/>
                  </a:lnTo>
                  <a:lnTo>
                    <a:pt x="1609" y="1417"/>
                  </a:lnTo>
                  <a:lnTo>
                    <a:pt x="1638" y="1370"/>
                  </a:lnTo>
                  <a:lnTo>
                    <a:pt x="1663" y="1322"/>
                  </a:lnTo>
                  <a:lnTo>
                    <a:pt x="1683" y="1271"/>
                  </a:lnTo>
                  <a:lnTo>
                    <a:pt x="1700" y="1220"/>
                  </a:lnTo>
                  <a:lnTo>
                    <a:pt x="1713" y="1167"/>
                  </a:lnTo>
                  <a:lnTo>
                    <a:pt x="1719" y="1148"/>
                  </a:lnTo>
                  <a:lnTo>
                    <a:pt x="1731" y="1132"/>
                  </a:lnTo>
                  <a:lnTo>
                    <a:pt x="1745" y="1121"/>
                  </a:lnTo>
                  <a:lnTo>
                    <a:pt x="1762" y="1113"/>
                  </a:lnTo>
                  <a:lnTo>
                    <a:pt x="1782" y="1110"/>
                  </a:lnTo>
                  <a:lnTo>
                    <a:pt x="1908" y="1110"/>
                  </a:lnTo>
                  <a:lnTo>
                    <a:pt x="1911" y="1110"/>
                  </a:lnTo>
                  <a:lnTo>
                    <a:pt x="1914" y="1108"/>
                  </a:lnTo>
                  <a:lnTo>
                    <a:pt x="1917" y="1106"/>
                  </a:lnTo>
                  <a:lnTo>
                    <a:pt x="1918" y="1103"/>
                  </a:lnTo>
                  <a:lnTo>
                    <a:pt x="1919" y="1098"/>
                  </a:lnTo>
                  <a:lnTo>
                    <a:pt x="1919" y="961"/>
                  </a:lnTo>
                  <a:lnTo>
                    <a:pt x="1918" y="958"/>
                  </a:lnTo>
                  <a:lnTo>
                    <a:pt x="1917" y="955"/>
                  </a:lnTo>
                  <a:lnTo>
                    <a:pt x="1914" y="953"/>
                  </a:lnTo>
                  <a:lnTo>
                    <a:pt x="1911" y="951"/>
                  </a:lnTo>
                  <a:lnTo>
                    <a:pt x="1908" y="951"/>
                  </a:lnTo>
                  <a:lnTo>
                    <a:pt x="1782" y="951"/>
                  </a:lnTo>
                  <a:lnTo>
                    <a:pt x="1762" y="948"/>
                  </a:lnTo>
                  <a:lnTo>
                    <a:pt x="1745" y="940"/>
                  </a:lnTo>
                  <a:lnTo>
                    <a:pt x="1731" y="928"/>
                  </a:lnTo>
                  <a:lnTo>
                    <a:pt x="1719" y="912"/>
                  </a:lnTo>
                  <a:lnTo>
                    <a:pt x="1713" y="894"/>
                  </a:lnTo>
                  <a:lnTo>
                    <a:pt x="1700" y="840"/>
                  </a:lnTo>
                  <a:lnTo>
                    <a:pt x="1683" y="789"/>
                  </a:lnTo>
                  <a:lnTo>
                    <a:pt x="1663" y="739"/>
                  </a:lnTo>
                  <a:lnTo>
                    <a:pt x="1638" y="691"/>
                  </a:lnTo>
                  <a:lnTo>
                    <a:pt x="1609" y="644"/>
                  </a:lnTo>
                  <a:lnTo>
                    <a:pt x="1601" y="626"/>
                  </a:lnTo>
                  <a:lnTo>
                    <a:pt x="1598" y="607"/>
                  </a:lnTo>
                  <a:lnTo>
                    <a:pt x="1599" y="588"/>
                  </a:lnTo>
                  <a:lnTo>
                    <a:pt x="1606" y="570"/>
                  </a:lnTo>
                  <a:lnTo>
                    <a:pt x="1618" y="555"/>
                  </a:lnTo>
                  <a:lnTo>
                    <a:pt x="1706" y="466"/>
                  </a:lnTo>
                  <a:lnTo>
                    <a:pt x="1708" y="464"/>
                  </a:lnTo>
                  <a:lnTo>
                    <a:pt x="1709" y="461"/>
                  </a:lnTo>
                  <a:lnTo>
                    <a:pt x="1710" y="459"/>
                  </a:lnTo>
                  <a:lnTo>
                    <a:pt x="1709" y="457"/>
                  </a:lnTo>
                  <a:lnTo>
                    <a:pt x="1708" y="453"/>
                  </a:lnTo>
                  <a:lnTo>
                    <a:pt x="1706" y="450"/>
                  </a:lnTo>
                  <a:lnTo>
                    <a:pt x="1610" y="354"/>
                  </a:lnTo>
                  <a:lnTo>
                    <a:pt x="1607" y="352"/>
                  </a:lnTo>
                  <a:lnTo>
                    <a:pt x="1605" y="351"/>
                  </a:lnTo>
                  <a:lnTo>
                    <a:pt x="1602" y="350"/>
                  </a:lnTo>
                  <a:lnTo>
                    <a:pt x="1600" y="351"/>
                  </a:lnTo>
                  <a:lnTo>
                    <a:pt x="1598" y="352"/>
                  </a:lnTo>
                  <a:lnTo>
                    <a:pt x="1594" y="354"/>
                  </a:lnTo>
                  <a:lnTo>
                    <a:pt x="1506" y="443"/>
                  </a:lnTo>
                  <a:lnTo>
                    <a:pt x="1490" y="455"/>
                  </a:lnTo>
                  <a:lnTo>
                    <a:pt x="1472" y="462"/>
                  </a:lnTo>
                  <a:lnTo>
                    <a:pt x="1453" y="463"/>
                  </a:lnTo>
                  <a:lnTo>
                    <a:pt x="1434" y="460"/>
                  </a:lnTo>
                  <a:lnTo>
                    <a:pt x="1417" y="451"/>
                  </a:lnTo>
                  <a:lnTo>
                    <a:pt x="1370" y="423"/>
                  </a:lnTo>
                  <a:lnTo>
                    <a:pt x="1321" y="398"/>
                  </a:lnTo>
                  <a:lnTo>
                    <a:pt x="1272" y="378"/>
                  </a:lnTo>
                  <a:lnTo>
                    <a:pt x="1220" y="361"/>
                  </a:lnTo>
                  <a:lnTo>
                    <a:pt x="1167" y="348"/>
                  </a:lnTo>
                  <a:lnTo>
                    <a:pt x="1148" y="342"/>
                  </a:lnTo>
                  <a:lnTo>
                    <a:pt x="1133" y="330"/>
                  </a:lnTo>
                  <a:lnTo>
                    <a:pt x="1120" y="315"/>
                  </a:lnTo>
                  <a:lnTo>
                    <a:pt x="1113" y="299"/>
                  </a:lnTo>
                  <a:lnTo>
                    <a:pt x="1110" y="279"/>
                  </a:lnTo>
                  <a:lnTo>
                    <a:pt x="1110" y="153"/>
                  </a:lnTo>
                  <a:lnTo>
                    <a:pt x="1109" y="150"/>
                  </a:lnTo>
                  <a:lnTo>
                    <a:pt x="1108" y="147"/>
                  </a:lnTo>
                  <a:lnTo>
                    <a:pt x="1105" y="145"/>
                  </a:lnTo>
                  <a:lnTo>
                    <a:pt x="1102" y="143"/>
                  </a:lnTo>
                  <a:lnTo>
                    <a:pt x="1099" y="141"/>
                  </a:lnTo>
                  <a:lnTo>
                    <a:pt x="962" y="141"/>
                  </a:lnTo>
                  <a:close/>
                  <a:moveTo>
                    <a:pt x="961" y="0"/>
                  </a:moveTo>
                  <a:lnTo>
                    <a:pt x="1098" y="0"/>
                  </a:lnTo>
                  <a:lnTo>
                    <a:pt x="1128" y="3"/>
                  </a:lnTo>
                  <a:lnTo>
                    <a:pt x="1157" y="12"/>
                  </a:lnTo>
                  <a:lnTo>
                    <a:pt x="1183" y="26"/>
                  </a:lnTo>
                  <a:lnTo>
                    <a:pt x="1205" y="45"/>
                  </a:lnTo>
                  <a:lnTo>
                    <a:pt x="1224" y="67"/>
                  </a:lnTo>
                  <a:lnTo>
                    <a:pt x="1238" y="93"/>
                  </a:lnTo>
                  <a:lnTo>
                    <a:pt x="1246" y="121"/>
                  </a:lnTo>
                  <a:lnTo>
                    <a:pt x="1250" y="152"/>
                  </a:lnTo>
                  <a:lnTo>
                    <a:pt x="1250" y="223"/>
                  </a:lnTo>
                  <a:lnTo>
                    <a:pt x="1300" y="237"/>
                  </a:lnTo>
                  <a:lnTo>
                    <a:pt x="1350" y="256"/>
                  </a:lnTo>
                  <a:lnTo>
                    <a:pt x="1398" y="279"/>
                  </a:lnTo>
                  <a:lnTo>
                    <a:pt x="1445" y="303"/>
                  </a:lnTo>
                  <a:lnTo>
                    <a:pt x="1494" y="253"/>
                  </a:lnTo>
                  <a:lnTo>
                    <a:pt x="1512" y="237"/>
                  </a:lnTo>
                  <a:lnTo>
                    <a:pt x="1532" y="225"/>
                  </a:lnTo>
                  <a:lnTo>
                    <a:pt x="1554" y="216"/>
                  </a:lnTo>
                  <a:lnTo>
                    <a:pt x="1578" y="211"/>
                  </a:lnTo>
                  <a:lnTo>
                    <a:pt x="1602" y="209"/>
                  </a:lnTo>
                  <a:lnTo>
                    <a:pt x="1631" y="212"/>
                  </a:lnTo>
                  <a:lnTo>
                    <a:pt x="1660" y="221"/>
                  </a:lnTo>
                  <a:lnTo>
                    <a:pt x="1686" y="234"/>
                  </a:lnTo>
                  <a:lnTo>
                    <a:pt x="1708" y="253"/>
                  </a:lnTo>
                  <a:lnTo>
                    <a:pt x="1805" y="350"/>
                  </a:lnTo>
                  <a:lnTo>
                    <a:pt x="1821" y="368"/>
                  </a:lnTo>
                  <a:lnTo>
                    <a:pt x="1834" y="388"/>
                  </a:lnTo>
                  <a:lnTo>
                    <a:pt x="1842" y="410"/>
                  </a:lnTo>
                  <a:lnTo>
                    <a:pt x="1849" y="433"/>
                  </a:lnTo>
                  <a:lnTo>
                    <a:pt x="1850" y="457"/>
                  </a:lnTo>
                  <a:lnTo>
                    <a:pt x="1848" y="487"/>
                  </a:lnTo>
                  <a:lnTo>
                    <a:pt x="1838" y="516"/>
                  </a:lnTo>
                  <a:lnTo>
                    <a:pt x="1824" y="541"/>
                  </a:lnTo>
                  <a:lnTo>
                    <a:pt x="1805" y="564"/>
                  </a:lnTo>
                  <a:lnTo>
                    <a:pt x="1756" y="614"/>
                  </a:lnTo>
                  <a:lnTo>
                    <a:pt x="1781" y="661"/>
                  </a:lnTo>
                  <a:lnTo>
                    <a:pt x="1802" y="709"/>
                  </a:lnTo>
                  <a:lnTo>
                    <a:pt x="1821" y="758"/>
                  </a:lnTo>
                  <a:lnTo>
                    <a:pt x="1837" y="809"/>
                  </a:lnTo>
                  <a:lnTo>
                    <a:pt x="1907" y="809"/>
                  </a:lnTo>
                  <a:lnTo>
                    <a:pt x="1937" y="812"/>
                  </a:lnTo>
                  <a:lnTo>
                    <a:pt x="1966" y="820"/>
                  </a:lnTo>
                  <a:lnTo>
                    <a:pt x="1992" y="835"/>
                  </a:lnTo>
                  <a:lnTo>
                    <a:pt x="2014" y="853"/>
                  </a:lnTo>
                  <a:lnTo>
                    <a:pt x="2033" y="875"/>
                  </a:lnTo>
                  <a:lnTo>
                    <a:pt x="2047" y="901"/>
                  </a:lnTo>
                  <a:lnTo>
                    <a:pt x="2055" y="930"/>
                  </a:lnTo>
                  <a:lnTo>
                    <a:pt x="2058" y="960"/>
                  </a:lnTo>
                  <a:lnTo>
                    <a:pt x="2058" y="1097"/>
                  </a:lnTo>
                  <a:lnTo>
                    <a:pt x="2055" y="1128"/>
                  </a:lnTo>
                  <a:lnTo>
                    <a:pt x="2047" y="1156"/>
                  </a:lnTo>
                  <a:lnTo>
                    <a:pt x="2033" y="1182"/>
                  </a:lnTo>
                  <a:lnTo>
                    <a:pt x="2014" y="1205"/>
                  </a:lnTo>
                  <a:lnTo>
                    <a:pt x="1992" y="1223"/>
                  </a:lnTo>
                  <a:lnTo>
                    <a:pt x="1966" y="1238"/>
                  </a:lnTo>
                  <a:lnTo>
                    <a:pt x="1937" y="1246"/>
                  </a:lnTo>
                  <a:lnTo>
                    <a:pt x="1907" y="1249"/>
                  </a:lnTo>
                  <a:lnTo>
                    <a:pt x="1837" y="1249"/>
                  </a:lnTo>
                  <a:lnTo>
                    <a:pt x="1821" y="1300"/>
                  </a:lnTo>
                  <a:lnTo>
                    <a:pt x="1802" y="1349"/>
                  </a:lnTo>
                  <a:lnTo>
                    <a:pt x="1781" y="1397"/>
                  </a:lnTo>
                  <a:lnTo>
                    <a:pt x="1756" y="1444"/>
                  </a:lnTo>
                  <a:lnTo>
                    <a:pt x="1805" y="1494"/>
                  </a:lnTo>
                  <a:lnTo>
                    <a:pt x="1821" y="1512"/>
                  </a:lnTo>
                  <a:lnTo>
                    <a:pt x="1834" y="1532"/>
                  </a:lnTo>
                  <a:lnTo>
                    <a:pt x="1842" y="1554"/>
                  </a:lnTo>
                  <a:lnTo>
                    <a:pt x="1849" y="1577"/>
                  </a:lnTo>
                  <a:lnTo>
                    <a:pt x="1850" y="1600"/>
                  </a:lnTo>
                  <a:lnTo>
                    <a:pt x="1848" y="1631"/>
                  </a:lnTo>
                  <a:lnTo>
                    <a:pt x="1838" y="1659"/>
                  </a:lnTo>
                  <a:lnTo>
                    <a:pt x="1824" y="1684"/>
                  </a:lnTo>
                  <a:lnTo>
                    <a:pt x="1805" y="1708"/>
                  </a:lnTo>
                  <a:lnTo>
                    <a:pt x="1708" y="1805"/>
                  </a:lnTo>
                  <a:lnTo>
                    <a:pt x="1690" y="1820"/>
                  </a:lnTo>
                  <a:lnTo>
                    <a:pt x="1670" y="1833"/>
                  </a:lnTo>
                  <a:lnTo>
                    <a:pt x="1648" y="1841"/>
                  </a:lnTo>
                  <a:lnTo>
                    <a:pt x="1625" y="1847"/>
                  </a:lnTo>
                  <a:lnTo>
                    <a:pt x="1602" y="1849"/>
                  </a:lnTo>
                  <a:lnTo>
                    <a:pt x="1571" y="1846"/>
                  </a:lnTo>
                  <a:lnTo>
                    <a:pt x="1544" y="1837"/>
                  </a:lnTo>
                  <a:lnTo>
                    <a:pt x="1517" y="1824"/>
                  </a:lnTo>
                  <a:lnTo>
                    <a:pt x="1494" y="1805"/>
                  </a:lnTo>
                  <a:lnTo>
                    <a:pt x="1445" y="1755"/>
                  </a:lnTo>
                  <a:lnTo>
                    <a:pt x="1398" y="1779"/>
                  </a:lnTo>
                  <a:lnTo>
                    <a:pt x="1350" y="1801"/>
                  </a:lnTo>
                  <a:lnTo>
                    <a:pt x="1300" y="1820"/>
                  </a:lnTo>
                  <a:lnTo>
                    <a:pt x="1250" y="1835"/>
                  </a:lnTo>
                  <a:lnTo>
                    <a:pt x="1250" y="1906"/>
                  </a:lnTo>
                  <a:lnTo>
                    <a:pt x="1246" y="1936"/>
                  </a:lnTo>
                  <a:lnTo>
                    <a:pt x="1238" y="1965"/>
                  </a:lnTo>
                  <a:lnTo>
                    <a:pt x="1224" y="1991"/>
                  </a:lnTo>
                  <a:lnTo>
                    <a:pt x="1205" y="2013"/>
                  </a:lnTo>
                  <a:lnTo>
                    <a:pt x="1183" y="2032"/>
                  </a:lnTo>
                  <a:lnTo>
                    <a:pt x="1157" y="2046"/>
                  </a:lnTo>
                  <a:lnTo>
                    <a:pt x="1128" y="2054"/>
                  </a:lnTo>
                  <a:lnTo>
                    <a:pt x="1098" y="2058"/>
                  </a:lnTo>
                  <a:lnTo>
                    <a:pt x="961" y="2058"/>
                  </a:lnTo>
                  <a:lnTo>
                    <a:pt x="930" y="2054"/>
                  </a:lnTo>
                  <a:lnTo>
                    <a:pt x="903" y="2046"/>
                  </a:lnTo>
                  <a:lnTo>
                    <a:pt x="876" y="2032"/>
                  </a:lnTo>
                  <a:lnTo>
                    <a:pt x="854" y="2013"/>
                  </a:lnTo>
                  <a:lnTo>
                    <a:pt x="835" y="1991"/>
                  </a:lnTo>
                  <a:lnTo>
                    <a:pt x="821" y="1965"/>
                  </a:lnTo>
                  <a:lnTo>
                    <a:pt x="812" y="1936"/>
                  </a:lnTo>
                  <a:lnTo>
                    <a:pt x="809" y="1906"/>
                  </a:lnTo>
                  <a:lnTo>
                    <a:pt x="809" y="1835"/>
                  </a:lnTo>
                  <a:lnTo>
                    <a:pt x="758" y="1820"/>
                  </a:lnTo>
                  <a:lnTo>
                    <a:pt x="709" y="1801"/>
                  </a:lnTo>
                  <a:lnTo>
                    <a:pt x="661" y="1779"/>
                  </a:lnTo>
                  <a:lnTo>
                    <a:pt x="615" y="1755"/>
                  </a:lnTo>
                  <a:lnTo>
                    <a:pt x="564" y="1805"/>
                  </a:lnTo>
                  <a:lnTo>
                    <a:pt x="546" y="1820"/>
                  </a:lnTo>
                  <a:lnTo>
                    <a:pt x="526" y="1833"/>
                  </a:lnTo>
                  <a:lnTo>
                    <a:pt x="504" y="1841"/>
                  </a:lnTo>
                  <a:lnTo>
                    <a:pt x="481" y="1847"/>
                  </a:lnTo>
                  <a:lnTo>
                    <a:pt x="458" y="1849"/>
                  </a:lnTo>
                  <a:lnTo>
                    <a:pt x="427" y="1846"/>
                  </a:lnTo>
                  <a:lnTo>
                    <a:pt x="400" y="1837"/>
                  </a:lnTo>
                  <a:lnTo>
                    <a:pt x="373" y="1824"/>
                  </a:lnTo>
                  <a:lnTo>
                    <a:pt x="350" y="1805"/>
                  </a:lnTo>
                  <a:lnTo>
                    <a:pt x="253" y="1708"/>
                  </a:lnTo>
                  <a:lnTo>
                    <a:pt x="236" y="1687"/>
                  </a:lnTo>
                  <a:lnTo>
                    <a:pt x="223" y="1663"/>
                  </a:lnTo>
                  <a:lnTo>
                    <a:pt x="214" y="1639"/>
                  </a:lnTo>
                  <a:lnTo>
                    <a:pt x="210" y="1614"/>
                  </a:lnTo>
                  <a:lnTo>
                    <a:pt x="210" y="1587"/>
                  </a:lnTo>
                  <a:lnTo>
                    <a:pt x="214" y="1562"/>
                  </a:lnTo>
                  <a:lnTo>
                    <a:pt x="223" y="1538"/>
                  </a:lnTo>
                  <a:lnTo>
                    <a:pt x="236" y="1515"/>
                  </a:lnTo>
                  <a:lnTo>
                    <a:pt x="253" y="1494"/>
                  </a:lnTo>
                  <a:lnTo>
                    <a:pt x="304" y="1444"/>
                  </a:lnTo>
                  <a:lnTo>
                    <a:pt x="278" y="1397"/>
                  </a:lnTo>
                  <a:lnTo>
                    <a:pt x="256" y="1349"/>
                  </a:lnTo>
                  <a:lnTo>
                    <a:pt x="237" y="1300"/>
                  </a:lnTo>
                  <a:lnTo>
                    <a:pt x="223" y="1249"/>
                  </a:lnTo>
                  <a:lnTo>
                    <a:pt x="152" y="1249"/>
                  </a:lnTo>
                  <a:lnTo>
                    <a:pt x="121" y="1246"/>
                  </a:lnTo>
                  <a:lnTo>
                    <a:pt x="93" y="1238"/>
                  </a:lnTo>
                  <a:lnTo>
                    <a:pt x="67" y="1223"/>
                  </a:lnTo>
                  <a:lnTo>
                    <a:pt x="44" y="1205"/>
                  </a:lnTo>
                  <a:lnTo>
                    <a:pt x="26" y="1182"/>
                  </a:lnTo>
                  <a:lnTo>
                    <a:pt x="12" y="1156"/>
                  </a:lnTo>
                  <a:lnTo>
                    <a:pt x="3" y="1128"/>
                  </a:lnTo>
                  <a:lnTo>
                    <a:pt x="0" y="1097"/>
                  </a:lnTo>
                  <a:lnTo>
                    <a:pt x="0" y="960"/>
                  </a:lnTo>
                  <a:lnTo>
                    <a:pt x="3" y="930"/>
                  </a:lnTo>
                  <a:lnTo>
                    <a:pt x="12" y="901"/>
                  </a:lnTo>
                  <a:lnTo>
                    <a:pt x="26" y="875"/>
                  </a:lnTo>
                  <a:lnTo>
                    <a:pt x="44" y="853"/>
                  </a:lnTo>
                  <a:lnTo>
                    <a:pt x="67" y="835"/>
                  </a:lnTo>
                  <a:lnTo>
                    <a:pt x="93" y="820"/>
                  </a:lnTo>
                  <a:lnTo>
                    <a:pt x="121" y="812"/>
                  </a:lnTo>
                  <a:lnTo>
                    <a:pt x="152" y="809"/>
                  </a:lnTo>
                  <a:lnTo>
                    <a:pt x="223" y="809"/>
                  </a:lnTo>
                  <a:lnTo>
                    <a:pt x="237" y="758"/>
                  </a:lnTo>
                  <a:lnTo>
                    <a:pt x="256" y="709"/>
                  </a:lnTo>
                  <a:lnTo>
                    <a:pt x="278" y="661"/>
                  </a:lnTo>
                  <a:lnTo>
                    <a:pt x="304" y="614"/>
                  </a:lnTo>
                  <a:lnTo>
                    <a:pt x="253" y="564"/>
                  </a:lnTo>
                  <a:lnTo>
                    <a:pt x="236" y="543"/>
                  </a:lnTo>
                  <a:lnTo>
                    <a:pt x="223" y="520"/>
                  </a:lnTo>
                  <a:lnTo>
                    <a:pt x="214" y="496"/>
                  </a:lnTo>
                  <a:lnTo>
                    <a:pt x="210" y="470"/>
                  </a:lnTo>
                  <a:lnTo>
                    <a:pt x="210" y="444"/>
                  </a:lnTo>
                  <a:lnTo>
                    <a:pt x="214" y="419"/>
                  </a:lnTo>
                  <a:lnTo>
                    <a:pt x="223" y="394"/>
                  </a:lnTo>
                  <a:lnTo>
                    <a:pt x="236" y="371"/>
                  </a:lnTo>
                  <a:lnTo>
                    <a:pt x="253" y="350"/>
                  </a:lnTo>
                  <a:lnTo>
                    <a:pt x="350" y="253"/>
                  </a:lnTo>
                  <a:lnTo>
                    <a:pt x="368" y="237"/>
                  </a:lnTo>
                  <a:lnTo>
                    <a:pt x="388" y="225"/>
                  </a:lnTo>
                  <a:lnTo>
                    <a:pt x="410" y="216"/>
                  </a:lnTo>
                  <a:lnTo>
                    <a:pt x="433" y="211"/>
                  </a:lnTo>
                  <a:lnTo>
                    <a:pt x="458" y="209"/>
                  </a:lnTo>
                  <a:lnTo>
                    <a:pt x="487" y="212"/>
                  </a:lnTo>
                  <a:lnTo>
                    <a:pt x="516" y="221"/>
                  </a:lnTo>
                  <a:lnTo>
                    <a:pt x="542" y="234"/>
                  </a:lnTo>
                  <a:lnTo>
                    <a:pt x="564" y="253"/>
                  </a:lnTo>
                  <a:lnTo>
                    <a:pt x="615" y="303"/>
                  </a:lnTo>
                  <a:lnTo>
                    <a:pt x="661" y="279"/>
                  </a:lnTo>
                  <a:lnTo>
                    <a:pt x="709" y="256"/>
                  </a:lnTo>
                  <a:lnTo>
                    <a:pt x="758" y="237"/>
                  </a:lnTo>
                  <a:lnTo>
                    <a:pt x="809" y="223"/>
                  </a:lnTo>
                  <a:lnTo>
                    <a:pt x="809" y="152"/>
                  </a:lnTo>
                  <a:lnTo>
                    <a:pt x="812" y="121"/>
                  </a:lnTo>
                  <a:lnTo>
                    <a:pt x="820" y="93"/>
                  </a:lnTo>
                  <a:lnTo>
                    <a:pt x="835" y="67"/>
                  </a:lnTo>
                  <a:lnTo>
                    <a:pt x="853" y="45"/>
                  </a:lnTo>
                  <a:lnTo>
                    <a:pt x="876" y="26"/>
                  </a:lnTo>
                  <a:lnTo>
                    <a:pt x="902" y="12"/>
                  </a:lnTo>
                  <a:lnTo>
                    <a:pt x="930" y="3"/>
                  </a:lnTo>
                  <a:lnTo>
                    <a:pt x="9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41" name="Freeform 245"/>
            <p:cNvSpPr>
              <a:spLocks noEditPoints="1"/>
            </p:cNvSpPr>
            <p:nvPr/>
          </p:nvSpPr>
          <p:spPr bwMode="auto">
            <a:xfrm>
              <a:off x="4452938" y="3783013"/>
              <a:ext cx="133350" cy="131763"/>
            </a:xfrm>
            <a:custGeom>
              <a:avLst/>
              <a:gdLst>
                <a:gd name="T0" fmla="*/ 376 w 834"/>
                <a:gd name="T1" fmla="*/ 143 h 834"/>
                <a:gd name="T2" fmla="*/ 300 w 834"/>
                <a:gd name="T3" fmla="*/ 166 h 834"/>
                <a:gd name="T4" fmla="*/ 235 w 834"/>
                <a:gd name="T5" fmla="*/ 208 h 834"/>
                <a:gd name="T6" fmla="*/ 184 w 834"/>
                <a:gd name="T7" fmla="*/ 266 h 834"/>
                <a:gd name="T8" fmla="*/ 152 w 834"/>
                <a:gd name="T9" fmla="*/ 337 h 834"/>
                <a:gd name="T10" fmla="*/ 140 w 834"/>
                <a:gd name="T11" fmla="*/ 417 h 834"/>
                <a:gd name="T12" fmla="*/ 152 w 834"/>
                <a:gd name="T13" fmla="*/ 497 h 834"/>
                <a:gd name="T14" fmla="*/ 184 w 834"/>
                <a:gd name="T15" fmla="*/ 568 h 834"/>
                <a:gd name="T16" fmla="*/ 235 w 834"/>
                <a:gd name="T17" fmla="*/ 626 h 834"/>
                <a:gd name="T18" fmla="*/ 300 w 834"/>
                <a:gd name="T19" fmla="*/ 668 h 834"/>
                <a:gd name="T20" fmla="*/ 376 w 834"/>
                <a:gd name="T21" fmla="*/ 691 h 834"/>
                <a:gd name="T22" fmla="*/ 457 w 834"/>
                <a:gd name="T23" fmla="*/ 691 h 834"/>
                <a:gd name="T24" fmla="*/ 533 w 834"/>
                <a:gd name="T25" fmla="*/ 668 h 834"/>
                <a:gd name="T26" fmla="*/ 599 w 834"/>
                <a:gd name="T27" fmla="*/ 626 h 834"/>
                <a:gd name="T28" fmla="*/ 649 w 834"/>
                <a:gd name="T29" fmla="*/ 568 h 834"/>
                <a:gd name="T30" fmla="*/ 682 w 834"/>
                <a:gd name="T31" fmla="*/ 497 h 834"/>
                <a:gd name="T32" fmla="*/ 694 w 834"/>
                <a:gd name="T33" fmla="*/ 417 h 834"/>
                <a:gd name="T34" fmla="*/ 682 w 834"/>
                <a:gd name="T35" fmla="*/ 337 h 834"/>
                <a:gd name="T36" fmla="*/ 649 w 834"/>
                <a:gd name="T37" fmla="*/ 266 h 834"/>
                <a:gd name="T38" fmla="*/ 599 w 834"/>
                <a:gd name="T39" fmla="*/ 208 h 834"/>
                <a:gd name="T40" fmla="*/ 533 w 834"/>
                <a:gd name="T41" fmla="*/ 166 h 834"/>
                <a:gd name="T42" fmla="*/ 457 w 834"/>
                <a:gd name="T43" fmla="*/ 143 h 834"/>
                <a:gd name="T44" fmla="*/ 416 w 834"/>
                <a:gd name="T45" fmla="*/ 0 h 834"/>
                <a:gd name="T46" fmla="*/ 519 w 834"/>
                <a:gd name="T47" fmla="*/ 12 h 834"/>
                <a:gd name="T48" fmla="*/ 612 w 834"/>
                <a:gd name="T49" fmla="*/ 48 h 834"/>
                <a:gd name="T50" fmla="*/ 694 w 834"/>
                <a:gd name="T51" fmla="*/ 105 h 834"/>
                <a:gd name="T52" fmla="*/ 759 w 834"/>
                <a:gd name="T53" fmla="*/ 179 h 834"/>
                <a:gd name="T54" fmla="*/ 805 w 834"/>
                <a:gd name="T55" fmla="*/ 266 h 834"/>
                <a:gd name="T56" fmla="*/ 831 w 834"/>
                <a:gd name="T57" fmla="*/ 364 h 834"/>
                <a:gd name="T58" fmla="*/ 831 w 834"/>
                <a:gd name="T59" fmla="*/ 470 h 834"/>
                <a:gd name="T60" fmla="*/ 805 w 834"/>
                <a:gd name="T61" fmla="*/ 568 h 834"/>
                <a:gd name="T62" fmla="*/ 759 w 834"/>
                <a:gd name="T63" fmla="*/ 655 h 834"/>
                <a:gd name="T64" fmla="*/ 694 w 834"/>
                <a:gd name="T65" fmla="*/ 729 h 834"/>
                <a:gd name="T66" fmla="*/ 612 w 834"/>
                <a:gd name="T67" fmla="*/ 785 h 834"/>
                <a:gd name="T68" fmla="*/ 520 w 834"/>
                <a:gd name="T69" fmla="*/ 822 h 834"/>
                <a:gd name="T70" fmla="*/ 417 w 834"/>
                <a:gd name="T71" fmla="*/ 834 h 834"/>
                <a:gd name="T72" fmla="*/ 314 w 834"/>
                <a:gd name="T73" fmla="*/ 822 h 834"/>
                <a:gd name="T74" fmla="*/ 221 w 834"/>
                <a:gd name="T75" fmla="*/ 785 h 834"/>
                <a:gd name="T76" fmla="*/ 140 w 834"/>
                <a:gd name="T77" fmla="*/ 729 h 834"/>
                <a:gd name="T78" fmla="*/ 75 w 834"/>
                <a:gd name="T79" fmla="*/ 655 h 834"/>
                <a:gd name="T80" fmla="*/ 27 w 834"/>
                <a:gd name="T81" fmla="*/ 568 h 834"/>
                <a:gd name="T82" fmla="*/ 3 w 834"/>
                <a:gd name="T83" fmla="*/ 470 h 834"/>
                <a:gd name="T84" fmla="*/ 3 w 834"/>
                <a:gd name="T85" fmla="*/ 364 h 834"/>
                <a:gd name="T86" fmla="*/ 27 w 834"/>
                <a:gd name="T87" fmla="*/ 266 h 834"/>
                <a:gd name="T88" fmla="*/ 74 w 834"/>
                <a:gd name="T89" fmla="*/ 179 h 834"/>
                <a:gd name="T90" fmla="*/ 139 w 834"/>
                <a:gd name="T91" fmla="*/ 105 h 834"/>
                <a:gd name="T92" fmla="*/ 220 w 834"/>
                <a:gd name="T93" fmla="*/ 48 h 834"/>
                <a:gd name="T94" fmla="*/ 314 w 834"/>
                <a:gd name="T95" fmla="*/ 12 h 834"/>
                <a:gd name="T96" fmla="*/ 416 w 834"/>
                <a:gd name="T97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34" h="834">
                  <a:moveTo>
                    <a:pt x="417" y="140"/>
                  </a:moveTo>
                  <a:lnTo>
                    <a:pt x="376" y="143"/>
                  </a:lnTo>
                  <a:lnTo>
                    <a:pt x="337" y="151"/>
                  </a:lnTo>
                  <a:lnTo>
                    <a:pt x="300" y="166"/>
                  </a:lnTo>
                  <a:lnTo>
                    <a:pt x="266" y="185"/>
                  </a:lnTo>
                  <a:lnTo>
                    <a:pt x="235" y="208"/>
                  </a:lnTo>
                  <a:lnTo>
                    <a:pt x="207" y="236"/>
                  </a:lnTo>
                  <a:lnTo>
                    <a:pt x="184" y="266"/>
                  </a:lnTo>
                  <a:lnTo>
                    <a:pt x="165" y="300"/>
                  </a:lnTo>
                  <a:lnTo>
                    <a:pt x="152" y="337"/>
                  </a:lnTo>
                  <a:lnTo>
                    <a:pt x="143" y="376"/>
                  </a:lnTo>
                  <a:lnTo>
                    <a:pt x="140" y="417"/>
                  </a:lnTo>
                  <a:lnTo>
                    <a:pt x="143" y="458"/>
                  </a:lnTo>
                  <a:lnTo>
                    <a:pt x="152" y="497"/>
                  </a:lnTo>
                  <a:lnTo>
                    <a:pt x="165" y="533"/>
                  </a:lnTo>
                  <a:lnTo>
                    <a:pt x="184" y="568"/>
                  </a:lnTo>
                  <a:lnTo>
                    <a:pt x="207" y="598"/>
                  </a:lnTo>
                  <a:lnTo>
                    <a:pt x="235" y="626"/>
                  </a:lnTo>
                  <a:lnTo>
                    <a:pt x="266" y="649"/>
                  </a:lnTo>
                  <a:lnTo>
                    <a:pt x="300" y="668"/>
                  </a:lnTo>
                  <a:lnTo>
                    <a:pt x="337" y="681"/>
                  </a:lnTo>
                  <a:lnTo>
                    <a:pt x="376" y="691"/>
                  </a:lnTo>
                  <a:lnTo>
                    <a:pt x="417" y="694"/>
                  </a:lnTo>
                  <a:lnTo>
                    <a:pt x="457" y="691"/>
                  </a:lnTo>
                  <a:lnTo>
                    <a:pt x="496" y="681"/>
                  </a:lnTo>
                  <a:lnTo>
                    <a:pt x="533" y="668"/>
                  </a:lnTo>
                  <a:lnTo>
                    <a:pt x="567" y="649"/>
                  </a:lnTo>
                  <a:lnTo>
                    <a:pt x="599" y="626"/>
                  </a:lnTo>
                  <a:lnTo>
                    <a:pt x="626" y="598"/>
                  </a:lnTo>
                  <a:lnTo>
                    <a:pt x="649" y="568"/>
                  </a:lnTo>
                  <a:lnTo>
                    <a:pt x="668" y="534"/>
                  </a:lnTo>
                  <a:lnTo>
                    <a:pt x="682" y="497"/>
                  </a:lnTo>
                  <a:lnTo>
                    <a:pt x="690" y="458"/>
                  </a:lnTo>
                  <a:lnTo>
                    <a:pt x="694" y="417"/>
                  </a:lnTo>
                  <a:lnTo>
                    <a:pt x="690" y="376"/>
                  </a:lnTo>
                  <a:lnTo>
                    <a:pt x="682" y="337"/>
                  </a:lnTo>
                  <a:lnTo>
                    <a:pt x="668" y="300"/>
                  </a:lnTo>
                  <a:lnTo>
                    <a:pt x="649" y="266"/>
                  </a:lnTo>
                  <a:lnTo>
                    <a:pt x="626" y="236"/>
                  </a:lnTo>
                  <a:lnTo>
                    <a:pt x="599" y="208"/>
                  </a:lnTo>
                  <a:lnTo>
                    <a:pt x="567" y="185"/>
                  </a:lnTo>
                  <a:lnTo>
                    <a:pt x="533" y="166"/>
                  </a:lnTo>
                  <a:lnTo>
                    <a:pt x="496" y="151"/>
                  </a:lnTo>
                  <a:lnTo>
                    <a:pt x="457" y="143"/>
                  </a:lnTo>
                  <a:lnTo>
                    <a:pt x="417" y="140"/>
                  </a:lnTo>
                  <a:close/>
                  <a:moveTo>
                    <a:pt x="416" y="0"/>
                  </a:moveTo>
                  <a:lnTo>
                    <a:pt x="468" y="3"/>
                  </a:lnTo>
                  <a:lnTo>
                    <a:pt x="519" y="12"/>
                  </a:lnTo>
                  <a:lnTo>
                    <a:pt x="567" y="28"/>
                  </a:lnTo>
                  <a:lnTo>
                    <a:pt x="612" y="48"/>
                  </a:lnTo>
                  <a:lnTo>
                    <a:pt x="655" y="74"/>
                  </a:lnTo>
                  <a:lnTo>
                    <a:pt x="694" y="105"/>
                  </a:lnTo>
                  <a:lnTo>
                    <a:pt x="728" y="140"/>
                  </a:lnTo>
                  <a:lnTo>
                    <a:pt x="759" y="179"/>
                  </a:lnTo>
                  <a:lnTo>
                    <a:pt x="784" y="221"/>
                  </a:lnTo>
                  <a:lnTo>
                    <a:pt x="805" y="266"/>
                  </a:lnTo>
                  <a:lnTo>
                    <a:pt x="821" y="315"/>
                  </a:lnTo>
                  <a:lnTo>
                    <a:pt x="831" y="364"/>
                  </a:lnTo>
                  <a:lnTo>
                    <a:pt x="834" y="417"/>
                  </a:lnTo>
                  <a:lnTo>
                    <a:pt x="831" y="470"/>
                  </a:lnTo>
                  <a:lnTo>
                    <a:pt x="821" y="519"/>
                  </a:lnTo>
                  <a:lnTo>
                    <a:pt x="805" y="568"/>
                  </a:lnTo>
                  <a:lnTo>
                    <a:pt x="785" y="613"/>
                  </a:lnTo>
                  <a:lnTo>
                    <a:pt x="759" y="655"/>
                  </a:lnTo>
                  <a:lnTo>
                    <a:pt x="728" y="694"/>
                  </a:lnTo>
                  <a:lnTo>
                    <a:pt x="694" y="729"/>
                  </a:lnTo>
                  <a:lnTo>
                    <a:pt x="655" y="759"/>
                  </a:lnTo>
                  <a:lnTo>
                    <a:pt x="612" y="785"/>
                  </a:lnTo>
                  <a:lnTo>
                    <a:pt x="567" y="806"/>
                  </a:lnTo>
                  <a:lnTo>
                    <a:pt x="520" y="822"/>
                  </a:lnTo>
                  <a:lnTo>
                    <a:pt x="469" y="831"/>
                  </a:lnTo>
                  <a:lnTo>
                    <a:pt x="417" y="834"/>
                  </a:lnTo>
                  <a:lnTo>
                    <a:pt x="365" y="831"/>
                  </a:lnTo>
                  <a:lnTo>
                    <a:pt x="314" y="822"/>
                  </a:lnTo>
                  <a:lnTo>
                    <a:pt x="266" y="806"/>
                  </a:lnTo>
                  <a:lnTo>
                    <a:pt x="221" y="785"/>
                  </a:lnTo>
                  <a:lnTo>
                    <a:pt x="179" y="759"/>
                  </a:lnTo>
                  <a:lnTo>
                    <a:pt x="140" y="729"/>
                  </a:lnTo>
                  <a:lnTo>
                    <a:pt x="105" y="694"/>
                  </a:lnTo>
                  <a:lnTo>
                    <a:pt x="75" y="655"/>
                  </a:lnTo>
                  <a:lnTo>
                    <a:pt x="48" y="613"/>
                  </a:lnTo>
                  <a:lnTo>
                    <a:pt x="27" y="568"/>
                  </a:lnTo>
                  <a:lnTo>
                    <a:pt x="12" y="519"/>
                  </a:lnTo>
                  <a:lnTo>
                    <a:pt x="3" y="470"/>
                  </a:lnTo>
                  <a:lnTo>
                    <a:pt x="0" y="417"/>
                  </a:lnTo>
                  <a:lnTo>
                    <a:pt x="3" y="364"/>
                  </a:lnTo>
                  <a:lnTo>
                    <a:pt x="12" y="315"/>
                  </a:lnTo>
                  <a:lnTo>
                    <a:pt x="27" y="266"/>
                  </a:lnTo>
                  <a:lnTo>
                    <a:pt x="48" y="221"/>
                  </a:lnTo>
                  <a:lnTo>
                    <a:pt x="74" y="179"/>
                  </a:lnTo>
                  <a:lnTo>
                    <a:pt x="104" y="140"/>
                  </a:lnTo>
                  <a:lnTo>
                    <a:pt x="139" y="105"/>
                  </a:lnTo>
                  <a:lnTo>
                    <a:pt x="178" y="74"/>
                  </a:lnTo>
                  <a:lnTo>
                    <a:pt x="220" y="48"/>
                  </a:lnTo>
                  <a:lnTo>
                    <a:pt x="265" y="28"/>
                  </a:lnTo>
                  <a:lnTo>
                    <a:pt x="314" y="12"/>
                  </a:lnTo>
                  <a:lnTo>
                    <a:pt x="364" y="3"/>
                  </a:lnTo>
                  <a:lnTo>
                    <a:pt x="4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43" name="Freeform 12"/>
          <p:cNvSpPr/>
          <p:nvPr/>
        </p:nvSpPr>
        <p:spPr bwMode="auto">
          <a:xfrm>
            <a:off x="5133521" y="4649286"/>
            <a:ext cx="418768" cy="558815"/>
          </a:xfrm>
          <a:custGeom>
            <a:avLst/>
            <a:gdLst>
              <a:gd name="T0" fmla="*/ 129 w 129"/>
              <a:gd name="T1" fmla="*/ 51 h 172"/>
              <a:gd name="T2" fmla="*/ 79 w 129"/>
              <a:gd name="T3" fmla="*/ 172 h 172"/>
              <a:gd name="T4" fmla="*/ 0 w 129"/>
              <a:gd name="T5" fmla="*/ 165 h 172"/>
              <a:gd name="T6" fmla="*/ 69 w 129"/>
              <a:gd name="T7" fmla="*/ 0 h 172"/>
              <a:gd name="T8" fmla="*/ 129 w 129"/>
              <a:gd name="T9" fmla="*/ 5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" h="172">
                <a:moveTo>
                  <a:pt x="129" y="51"/>
                </a:moveTo>
                <a:cubicBezTo>
                  <a:pt x="100" y="86"/>
                  <a:pt x="83" y="127"/>
                  <a:pt x="79" y="172"/>
                </a:cubicBezTo>
                <a:cubicBezTo>
                  <a:pt x="0" y="165"/>
                  <a:pt x="0" y="165"/>
                  <a:pt x="0" y="165"/>
                </a:cubicBezTo>
                <a:cubicBezTo>
                  <a:pt x="6" y="105"/>
                  <a:pt x="30" y="47"/>
                  <a:pt x="69" y="0"/>
                </a:cubicBezTo>
                <a:cubicBezTo>
                  <a:pt x="129" y="51"/>
                  <a:pt x="129" y="51"/>
                  <a:pt x="129" y="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44" name="Freeform 13"/>
          <p:cNvSpPr/>
          <p:nvPr/>
        </p:nvSpPr>
        <p:spPr bwMode="auto">
          <a:xfrm>
            <a:off x="5478146" y="4307408"/>
            <a:ext cx="554695" cy="416022"/>
          </a:xfrm>
          <a:custGeom>
            <a:avLst/>
            <a:gdLst>
              <a:gd name="T0" fmla="*/ 171 w 171"/>
              <a:gd name="T1" fmla="*/ 79 h 128"/>
              <a:gd name="T2" fmla="*/ 51 w 171"/>
              <a:gd name="T3" fmla="*/ 128 h 128"/>
              <a:gd name="T4" fmla="*/ 0 w 171"/>
              <a:gd name="T5" fmla="*/ 68 h 128"/>
              <a:gd name="T6" fmla="*/ 164 w 171"/>
              <a:gd name="T7" fmla="*/ 0 h 128"/>
              <a:gd name="T8" fmla="*/ 171 w 171"/>
              <a:gd name="T9" fmla="*/ 7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128">
                <a:moveTo>
                  <a:pt x="171" y="79"/>
                </a:moveTo>
                <a:cubicBezTo>
                  <a:pt x="127" y="83"/>
                  <a:pt x="85" y="100"/>
                  <a:pt x="51" y="128"/>
                </a:cubicBezTo>
                <a:cubicBezTo>
                  <a:pt x="0" y="68"/>
                  <a:pt x="0" y="68"/>
                  <a:pt x="0" y="68"/>
                </a:cubicBezTo>
                <a:cubicBezTo>
                  <a:pt x="47" y="29"/>
                  <a:pt x="104" y="6"/>
                  <a:pt x="164" y="0"/>
                </a:cubicBezTo>
                <a:cubicBezTo>
                  <a:pt x="171" y="79"/>
                  <a:pt x="171" y="79"/>
                  <a:pt x="171" y="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45" name="Freeform 16"/>
          <p:cNvSpPr/>
          <p:nvPr/>
        </p:nvSpPr>
        <p:spPr bwMode="auto">
          <a:xfrm>
            <a:off x="6636965" y="4649286"/>
            <a:ext cx="416022" cy="558815"/>
          </a:xfrm>
          <a:custGeom>
            <a:avLst/>
            <a:gdLst>
              <a:gd name="T0" fmla="*/ 60 w 128"/>
              <a:gd name="T1" fmla="*/ 0 h 172"/>
              <a:gd name="T2" fmla="*/ 128 w 128"/>
              <a:gd name="T3" fmla="*/ 165 h 172"/>
              <a:gd name="T4" fmla="*/ 50 w 128"/>
              <a:gd name="T5" fmla="*/ 172 h 172"/>
              <a:gd name="T6" fmla="*/ 0 w 128"/>
              <a:gd name="T7" fmla="*/ 51 h 172"/>
              <a:gd name="T8" fmla="*/ 60 w 128"/>
              <a:gd name="T9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72">
                <a:moveTo>
                  <a:pt x="60" y="0"/>
                </a:moveTo>
                <a:cubicBezTo>
                  <a:pt x="99" y="47"/>
                  <a:pt x="123" y="105"/>
                  <a:pt x="128" y="165"/>
                </a:cubicBezTo>
                <a:cubicBezTo>
                  <a:pt x="50" y="172"/>
                  <a:pt x="50" y="172"/>
                  <a:pt x="50" y="172"/>
                </a:cubicBezTo>
                <a:cubicBezTo>
                  <a:pt x="46" y="127"/>
                  <a:pt x="28" y="86"/>
                  <a:pt x="0" y="51"/>
                </a:cubicBezTo>
                <a:cubicBezTo>
                  <a:pt x="60" y="0"/>
                  <a:pt x="60" y="0"/>
                  <a:pt x="6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46" name="Freeform 17"/>
          <p:cNvSpPr/>
          <p:nvPr/>
        </p:nvSpPr>
        <p:spPr bwMode="auto">
          <a:xfrm>
            <a:off x="6156412" y="4307408"/>
            <a:ext cx="551949" cy="416022"/>
          </a:xfrm>
          <a:custGeom>
            <a:avLst/>
            <a:gdLst>
              <a:gd name="T0" fmla="*/ 7 w 170"/>
              <a:gd name="T1" fmla="*/ 0 h 128"/>
              <a:gd name="T2" fmla="*/ 170 w 170"/>
              <a:gd name="T3" fmla="*/ 68 h 128"/>
              <a:gd name="T4" fmla="*/ 120 w 170"/>
              <a:gd name="T5" fmla="*/ 128 h 128"/>
              <a:gd name="T6" fmla="*/ 0 w 170"/>
              <a:gd name="T7" fmla="*/ 79 h 128"/>
              <a:gd name="T8" fmla="*/ 7 w 170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128">
                <a:moveTo>
                  <a:pt x="7" y="0"/>
                </a:moveTo>
                <a:cubicBezTo>
                  <a:pt x="67" y="6"/>
                  <a:pt x="124" y="29"/>
                  <a:pt x="170" y="68"/>
                </a:cubicBezTo>
                <a:cubicBezTo>
                  <a:pt x="120" y="128"/>
                  <a:pt x="120" y="128"/>
                  <a:pt x="120" y="128"/>
                </a:cubicBezTo>
                <a:cubicBezTo>
                  <a:pt x="86" y="100"/>
                  <a:pt x="44" y="83"/>
                  <a:pt x="0" y="79"/>
                </a:cubicBezTo>
                <a:cubicBezTo>
                  <a:pt x="7" y="0"/>
                  <a:pt x="7" y="0"/>
                  <a:pt x="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676064" y="4884484"/>
            <a:ext cx="781348" cy="781348"/>
            <a:chOff x="9059863" y="1887538"/>
            <a:chExt cx="612775" cy="612775"/>
          </a:xfrm>
          <a:solidFill>
            <a:schemeClr val="bg1">
              <a:lumMod val="50000"/>
            </a:schemeClr>
          </a:solidFill>
        </p:grpSpPr>
        <p:sp>
          <p:nvSpPr>
            <p:cNvPr id="49" name="Freeform 189"/>
            <p:cNvSpPr>
              <a:spLocks noEditPoints="1"/>
            </p:cNvSpPr>
            <p:nvPr/>
          </p:nvSpPr>
          <p:spPr bwMode="auto">
            <a:xfrm>
              <a:off x="9059863" y="1887538"/>
              <a:ext cx="612775" cy="477838"/>
            </a:xfrm>
            <a:custGeom>
              <a:avLst/>
              <a:gdLst>
                <a:gd name="T0" fmla="*/ 3007 w 3475"/>
                <a:gd name="T1" fmla="*/ 1076 h 2711"/>
                <a:gd name="T2" fmla="*/ 2771 w 3475"/>
                <a:gd name="T3" fmla="*/ 1151 h 2711"/>
                <a:gd name="T4" fmla="*/ 2885 w 3475"/>
                <a:gd name="T5" fmla="*/ 1361 h 2711"/>
                <a:gd name="T6" fmla="*/ 2682 w 3475"/>
                <a:gd name="T7" fmla="*/ 1606 h 2711"/>
                <a:gd name="T8" fmla="*/ 2596 w 3475"/>
                <a:gd name="T9" fmla="*/ 1626 h 2711"/>
                <a:gd name="T10" fmla="*/ 2353 w 3475"/>
                <a:gd name="T11" fmla="*/ 1535 h 2711"/>
                <a:gd name="T12" fmla="*/ 2311 w 3475"/>
                <a:gd name="T13" fmla="*/ 1766 h 2711"/>
                <a:gd name="T14" fmla="*/ 1975 w 3475"/>
                <a:gd name="T15" fmla="*/ 1766 h 2711"/>
                <a:gd name="T16" fmla="*/ 1932 w 3475"/>
                <a:gd name="T17" fmla="*/ 1535 h 2711"/>
                <a:gd name="T18" fmla="*/ 1690 w 3475"/>
                <a:gd name="T19" fmla="*/ 1626 h 2711"/>
                <a:gd name="T20" fmla="*/ 1603 w 3475"/>
                <a:gd name="T21" fmla="*/ 1606 h 2711"/>
                <a:gd name="T22" fmla="*/ 1400 w 3475"/>
                <a:gd name="T23" fmla="*/ 1361 h 2711"/>
                <a:gd name="T24" fmla="*/ 1514 w 3475"/>
                <a:gd name="T25" fmla="*/ 1151 h 2711"/>
                <a:gd name="T26" fmla="*/ 1278 w 3475"/>
                <a:gd name="T27" fmla="*/ 1076 h 2711"/>
                <a:gd name="T28" fmla="*/ 957 w 3475"/>
                <a:gd name="T29" fmla="*/ 949 h 2711"/>
                <a:gd name="T30" fmla="*/ 2081 w 3475"/>
                <a:gd name="T31" fmla="*/ 152 h 2711"/>
                <a:gd name="T32" fmla="*/ 1892 w 3475"/>
                <a:gd name="T33" fmla="*/ 420 h 2711"/>
                <a:gd name="T34" fmla="*/ 1725 w 3475"/>
                <a:gd name="T35" fmla="*/ 559 h 2711"/>
                <a:gd name="T36" fmla="*/ 1621 w 3475"/>
                <a:gd name="T37" fmla="*/ 780 h 2711"/>
                <a:gd name="T38" fmla="*/ 1621 w 3475"/>
                <a:gd name="T39" fmla="*/ 1002 h 2711"/>
                <a:gd name="T40" fmla="*/ 1726 w 3475"/>
                <a:gd name="T41" fmla="*/ 1222 h 2711"/>
                <a:gd name="T42" fmla="*/ 1893 w 3475"/>
                <a:gd name="T43" fmla="*/ 1362 h 2711"/>
                <a:gd name="T44" fmla="*/ 2082 w 3475"/>
                <a:gd name="T45" fmla="*/ 1630 h 2711"/>
                <a:gd name="T46" fmla="*/ 2349 w 3475"/>
                <a:gd name="T47" fmla="*/ 1383 h 2711"/>
                <a:gd name="T48" fmla="*/ 2709 w 3475"/>
                <a:gd name="T49" fmla="*/ 1371 h 2711"/>
                <a:gd name="T50" fmla="*/ 2652 w 3475"/>
                <a:gd name="T51" fmla="*/ 1051 h 2711"/>
                <a:gd name="T52" fmla="*/ 2673 w 3475"/>
                <a:gd name="T53" fmla="*/ 830 h 2711"/>
                <a:gd name="T54" fmla="*/ 2589 w 3475"/>
                <a:gd name="T55" fmla="*/ 600 h 2711"/>
                <a:gd name="T56" fmla="*/ 2435 w 3475"/>
                <a:gd name="T57" fmla="*/ 445 h 2711"/>
                <a:gd name="T58" fmla="*/ 2204 w 3475"/>
                <a:gd name="T59" fmla="*/ 361 h 2711"/>
                <a:gd name="T60" fmla="*/ 919 w 3475"/>
                <a:gd name="T61" fmla="*/ 801 h 2711"/>
                <a:gd name="T62" fmla="*/ 1278 w 3475"/>
                <a:gd name="T63" fmla="*/ 705 h 2711"/>
                <a:gd name="T64" fmla="*/ 1514 w 3475"/>
                <a:gd name="T65" fmla="*/ 630 h 2711"/>
                <a:gd name="T66" fmla="*/ 1401 w 3475"/>
                <a:gd name="T67" fmla="*/ 421 h 2711"/>
                <a:gd name="T68" fmla="*/ 1603 w 3475"/>
                <a:gd name="T69" fmla="*/ 175 h 2711"/>
                <a:gd name="T70" fmla="*/ 1691 w 3475"/>
                <a:gd name="T71" fmla="*/ 155 h 2711"/>
                <a:gd name="T72" fmla="*/ 1933 w 3475"/>
                <a:gd name="T73" fmla="*/ 245 h 2711"/>
                <a:gd name="T74" fmla="*/ 1975 w 3475"/>
                <a:gd name="T75" fmla="*/ 15 h 2711"/>
                <a:gd name="T76" fmla="*/ 2311 w 3475"/>
                <a:gd name="T77" fmla="*/ 15 h 2711"/>
                <a:gd name="T78" fmla="*/ 2353 w 3475"/>
                <a:gd name="T79" fmla="*/ 246 h 2711"/>
                <a:gd name="T80" fmla="*/ 2596 w 3475"/>
                <a:gd name="T81" fmla="*/ 155 h 2711"/>
                <a:gd name="T82" fmla="*/ 2682 w 3475"/>
                <a:gd name="T83" fmla="*/ 175 h 2711"/>
                <a:gd name="T84" fmla="*/ 2885 w 3475"/>
                <a:gd name="T85" fmla="*/ 421 h 2711"/>
                <a:gd name="T86" fmla="*/ 2771 w 3475"/>
                <a:gd name="T87" fmla="*/ 631 h 2711"/>
                <a:gd name="T88" fmla="*/ 3007 w 3475"/>
                <a:gd name="T89" fmla="*/ 705 h 2711"/>
                <a:gd name="T90" fmla="*/ 3475 w 3475"/>
                <a:gd name="T91" fmla="*/ 801 h 2711"/>
                <a:gd name="T92" fmla="*/ 3233 w 3475"/>
                <a:gd name="T93" fmla="*/ 2091 h 2711"/>
                <a:gd name="T94" fmla="*/ 3313 w 3475"/>
                <a:gd name="T95" fmla="*/ 2195 h 2711"/>
                <a:gd name="T96" fmla="*/ 3378 w 3475"/>
                <a:gd name="T97" fmla="*/ 2347 h 2711"/>
                <a:gd name="T98" fmla="*/ 3356 w 3475"/>
                <a:gd name="T99" fmla="*/ 2521 h 2711"/>
                <a:gd name="T100" fmla="*/ 3203 w 3475"/>
                <a:gd name="T101" fmla="*/ 2671 h 2711"/>
                <a:gd name="T102" fmla="*/ 1001 w 3475"/>
                <a:gd name="T103" fmla="*/ 2711 h 2711"/>
                <a:gd name="T104" fmla="*/ 3127 w 3475"/>
                <a:gd name="T105" fmla="*/ 2544 h 2711"/>
                <a:gd name="T106" fmla="*/ 3217 w 3475"/>
                <a:gd name="T107" fmla="*/ 2455 h 2711"/>
                <a:gd name="T108" fmla="*/ 3217 w 3475"/>
                <a:gd name="T109" fmla="*/ 2326 h 2711"/>
                <a:gd name="T110" fmla="*/ 3149 w 3475"/>
                <a:gd name="T111" fmla="*/ 2222 h 2711"/>
                <a:gd name="T112" fmla="*/ 3095 w 3475"/>
                <a:gd name="T113" fmla="*/ 2170 h 2711"/>
                <a:gd name="T114" fmla="*/ 66 w 3475"/>
                <a:gd name="T115" fmla="*/ 0 h 2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75" h="2711">
                  <a:moveTo>
                    <a:pt x="3032" y="948"/>
                  </a:moveTo>
                  <a:lnTo>
                    <a:pt x="3032" y="1016"/>
                  </a:lnTo>
                  <a:lnTo>
                    <a:pt x="3030" y="1038"/>
                  </a:lnTo>
                  <a:lnTo>
                    <a:pt x="3021" y="1059"/>
                  </a:lnTo>
                  <a:lnTo>
                    <a:pt x="3007" y="1076"/>
                  </a:lnTo>
                  <a:lnTo>
                    <a:pt x="2990" y="1089"/>
                  </a:lnTo>
                  <a:lnTo>
                    <a:pt x="2970" y="1097"/>
                  </a:lnTo>
                  <a:lnTo>
                    <a:pt x="2948" y="1100"/>
                  </a:lnTo>
                  <a:lnTo>
                    <a:pt x="2790" y="1100"/>
                  </a:lnTo>
                  <a:lnTo>
                    <a:pt x="2771" y="1151"/>
                  </a:lnTo>
                  <a:lnTo>
                    <a:pt x="2749" y="1199"/>
                  </a:lnTo>
                  <a:lnTo>
                    <a:pt x="2860" y="1310"/>
                  </a:lnTo>
                  <a:lnTo>
                    <a:pt x="2873" y="1326"/>
                  </a:lnTo>
                  <a:lnTo>
                    <a:pt x="2881" y="1343"/>
                  </a:lnTo>
                  <a:lnTo>
                    <a:pt x="2885" y="1361"/>
                  </a:lnTo>
                  <a:lnTo>
                    <a:pt x="2885" y="1379"/>
                  </a:lnTo>
                  <a:lnTo>
                    <a:pt x="2881" y="1397"/>
                  </a:lnTo>
                  <a:lnTo>
                    <a:pt x="2873" y="1415"/>
                  </a:lnTo>
                  <a:lnTo>
                    <a:pt x="2860" y="1429"/>
                  </a:lnTo>
                  <a:lnTo>
                    <a:pt x="2682" y="1606"/>
                  </a:lnTo>
                  <a:lnTo>
                    <a:pt x="2668" y="1619"/>
                  </a:lnTo>
                  <a:lnTo>
                    <a:pt x="2650" y="1626"/>
                  </a:lnTo>
                  <a:lnTo>
                    <a:pt x="2632" y="1631"/>
                  </a:lnTo>
                  <a:lnTo>
                    <a:pt x="2614" y="1631"/>
                  </a:lnTo>
                  <a:lnTo>
                    <a:pt x="2596" y="1626"/>
                  </a:lnTo>
                  <a:lnTo>
                    <a:pt x="2578" y="1619"/>
                  </a:lnTo>
                  <a:lnTo>
                    <a:pt x="2563" y="1606"/>
                  </a:lnTo>
                  <a:lnTo>
                    <a:pt x="2452" y="1495"/>
                  </a:lnTo>
                  <a:lnTo>
                    <a:pt x="2403" y="1517"/>
                  </a:lnTo>
                  <a:lnTo>
                    <a:pt x="2353" y="1535"/>
                  </a:lnTo>
                  <a:lnTo>
                    <a:pt x="2353" y="1693"/>
                  </a:lnTo>
                  <a:lnTo>
                    <a:pt x="2350" y="1715"/>
                  </a:lnTo>
                  <a:lnTo>
                    <a:pt x="2342" y="1735"/>
                  </a:lnTo>
                  <a:lnTo>
                    <a:pt x="2328" y="1753"/>
                  </a:lnTo>
                  <a:lnTo>
                    <a:pt x="2311" y="1766"/>
                  </a:lnTo>
                  <a:lnTo>
                    <a:pt x="2291" y="1775"/>
                  </a:lnTo>
                  <a:lnTo>
                    <a:pt x="2269" y="1778"/>
                  </a:lnTo>
                  <a:lnTo>
                    <a:pt x="2017" y="1778"/>
                  </a:lnTo>
                  <a:lnTo>
                    <a:pt x="1995" y="1775"/>
                  </a:lnTo>
                  <a:lnTo>
                    <a:pt x="1975" y="1766"/>
                  </a:lnTo>
                  <a:lnTo>
                    <a:pt x="1958" y="1753"/>
                  </a:lnTo>
                  <a:lnTo>
                    <a:pt x="1944" y="1735"/>
                  </a:lnTo>
                  <a:lnTo>
                    <a:pt x="1935" y="1715"/>
                  </a:lnTo>
                  <a:lnTo>
                    <a:pt x="1932" y="1693"/>
                  </a:lnTo>
                  <a:lnTo>
                    <a:pt x="1932" y="1535"/>
                  </a:lnTo>
                  <a:lnTo>
                    <a:pt x="1882" y="1517"/>
                  </a:lnTo>
                  <a:lnTo>
                    <a:pt x="1834" y="1495"/>
                  </a:lnTo>
                  <a:lnTo>
                    <a:pt x="1723" y="1606"/>
                  </a:lnTo>
                  <a:lnTo>
                    <a:pt x="1707" y="1619"/>
                  </a:lnTo>
                  <a:lnTo>
                    <a:pt x="1690" y="1626"/>
                  </a:lnTo>
                  <a:lnTo>
                    <a:pt x="1672" y="1631"/>
                  </a:lnTo>
                  <a:lnTo>
                    <a:pt x="1654" y="1631"/>
                  </a:lnTo>
                  <a:lnTo>
                    <a:pt x="1635" y="1626"/>
                  </a:lnTo>
                  <a:lnTo>
                    <a:pt x="1618" y="1619"/>
                  </a:lnTo>
                  <a:lnTo>
                    <a:pt x="1603" y="1606"/>
                  </a:lnTo>
                  <a:lnTo>
                    <a:pt x="1424" y="1429"/>
                  </a:lnTo>
                  <a:lnTo>
                    <a:pt x="1413" y="1415"/>
                  </a:lnTo>
                  <a:lnTo>
                    <a:pt x="1404" y="1397"/>
                  </a:lnTo>
                  <a:lnTo>
                    <a:pt x="1400" y="1379"/>
                  </a:lnTo>
                  <a:lnTo>
                    <a:pt x="1400" y="1361"/>
                  </a:lnTo>
                  <a:lnTo>
                    <a:pt x="1404" y="1343"/>
                  </a:lnTo>
                  <a:lnTo>
                    <a:pt x="1413" y="1326"/>
                  </a:lnTo>
                  <a:lnTo>
                    <a:pt x="1424" y="1310"/>
                  </a:lnTo>
                  <a:lnTo>
                    <a:pt x="1536" y="1200"/>
                  </a:lnTo>
                  <a:lnTo>
                    <a:pt x="1514" y="1151"/>
                  </a:lnTo>
                  <a:lnTo>
                    <a:pt x="1496" y="1101"/>
                  </a:lnTo>
                  <a:lnTo>
                    <a:pt x="1339" y="1101"/>
                  </a:lnTo>
                  <a:lnTo>
                    <a:pt x="1316" y="1098"/>
                  </a:lnTo>
                  <a:lnTo>
                    <a:pt x="1295" y="1090"/>
                  </a:lnTo>
                  <a:lnTo>
                    <a:pt x="1278" y="1076"/>
                  </a:lnTo>
                  <a:lnTo>
                    <a:pt x="1266" y="1059"/>
                  </a:lnTo>
                  <a:lnTo>
                    <a:pt x="1257" y="1039"/>
                  </a:lnTo>
                  <a:lnTo>
                    <a:pt x="1254" y="1017"/>
                  </a:lnTo>
                  <a:lnTo>
                    <a:pt x="1254" y="949"/>
                  </a:lnTo>
                  <a:lnTo>
                    <a:pt x="957" y="949"/>
                  </a:lnTo>
                  <a:lnTo>
                    <a:pt x="1178" y="2021"/>
                  </a:lnTo>
                  <a:lnTo>
                    <a:pt x="3062" y="2021"/>
                  </a:lnTo>
                  <a:lnTo>
                    <a:pt x="3282" y="948"/>
                  </a:lnTo>
                  <a:lnTo>
                    <a:pt x="3032" y="948"/>
                  </a:lnTo>
                  <a:close/>
                  <a:moveTo>
                    <a:pt x="2081" y="152"/>
                  </a:moveTo>
                  <a:lnTo>
                    <a:pt x="2081" y="361"/>
                  </a:lnTo>
                  <a:lnTo>
                    <a:pt x="2032" y="370"/>
                  </a:lnTo>
                  <a:lnTo>
                    <a:pt x="1983" y="383"/>
                  </a:lnTo>
                  <a:lnTo>
                    <a:pt x="1936" y="400"/>
                  </a:lnTo>
                  <a:lnTo>
                    <a:pt x="1892" y="420"/>
                  </a:lnTo>
                  <a:lnTo>
                    <a:pt x="1851" y="445"/>
                  </a:lnTo>
                  <a:lnTo>
                    <a:pt x="1812" y="474"/>
                  </a:lnTo>
                  <a:lnTo>
                    <a:pt x="1663" y="325"/>
                  </a:lnTo>
                  <a:lnTo>
                    <a:pt x="1577" y="411"/>
                  </a:lnTo>
                  <a:lnTo>
                    <a:pt x="1725" y="559"/>
                  </a:lnTo>
                  <a:lnTo>
                    <a:pt x="1696" y="600"/>
                  </a:lnTo>
                  <a:lnTo>
                    <a:pt x="1672" y="641"/>
                  </a:lnTo>
                  <a:lnTo>
                    <a:pt x="1651" y="685"/>
                  </a:lnTo>
                  <a:lnTo>
                    <a:pt x="1634" y="732"/>
                  </a:lnTo>
                  <a:lnTo>
                    <a:pt x="1621" y="780"/>
                  </a:lnTo>
                  <a:lnTo>
                    <a:pt x="1613" y="830"/>
                  </a:lnTo>
                  <a:lnTo>
                    <a:pt x="1403" y="830"/>
                  </a:lnTo>
                  <a:lnTo>
                    <a:pt x="1403" y="952"/>
                  </a:lnTo>
                  <a:lnTo>
                    <a:pt x="1614" y="952"/>
                  </a:lnTo>
                  <a:lnTo>
                    <a:pt x="1621" y="1002"/>
                  </a:lnTo>
                  <a:lnTo>
                    <a:pt x="1634" y="1051"/>
                  </a:lnTo>
                  <a:lnTo>
                    <a:pt x="1651" y="1097"/>
                  </a:lnTo>
                  <a:lnTo>
                    <a:pt x="1672" y="1140"/>
                  </a:lnTo>
                  <a:lnTo>
                    <a:pt x="1697" y="1183"/>
                  </a:lnTo>
                  <a:lnTo>
                    <a:pt x="1726" y="1222"/>
                  </a:lnTo>
                  <a:lnTo>
                    <a:pt x="1578" y="1370"/>
                  </a:lnTo>
                  <a:lnTo>
                    <a:pt x="1663" y="1457"/>
                  </a:lnTo>
                  <a:lnTo>
                    <a:pt x="1812" y="1309"/>
                  </a:lnTo>
                  <a:lnTo>
                    <a:pt x="1851" y="1337"/>
                  </a:lnTo>
                  <a:lnTo>
                    <a:pt x="1893" y="1362"/>
                  </a:lnTo>
                  <a:lnTo>
                    <a:pt x="1937" y="1383"/>
                  </a:lnTo>
                  <a:lnTo>
                    <a:pt x="1984" y="1400"/>
                  </a:lnTo>
                  <a:lnTo>
                    <a:pt x="2032" y="1413"/>
                  </a:lnTo>
                  <a:lnTo>
                    <a:pt x="2082" y="1421"/>
                  </a:lnTo>
                  <a:lnTo>
                    <a:pt x="2082" y="1630"/>
                  </a:lnTo>
                  <a:lnTo>
                    <a:pt x="2205" y="1630"/>
                  </a:lnTo>
                  <a:lnTo>
                    <a:pt x="2205" y="1421"/>
                  </a:lnTo>
                  <a:lnTo>
                    <a:pt x="2255" y="1413"/>
                  </a:lnTo>
                  <a:lnTo>
                    <a:pt x="2303" y="1400"/>
                  </a:lnTo>
                  <a:lnTo>
                    <a:pt x="2349" y="1383"/>
                  </a:lnTo>
                  <a:lnTo>
                    <a:pt x="2394" y="1362"/>
                  </a:lnTo>
                  <a:lnTo>
                    <a:pt x="2436" y="1337"/>
                  </a:lnTo>
                  <a:lnTo>
                    <a:pt x="2475" y="1309"/>
                  </a:lnTo>
                  <a:lnTo>
                    <a:pt x="2622" y="1458"/>
                  </a:lnTo>
                  <a:lnTo>
                    <a:pt x="2709" y="1371"/>
                  </a:lnTo>
                  <a:lnTo>
                    <a:pt x="2561" y="1223"/>
                  </a:lnTo>
                  <a:lnTo>
                    <a:pt x="2589" y="1184"/>
                  </a:lnTo>
                  <a:lnTo>
                    <a:pt x="2614" y="1142"/>
                  </a:lnTo>
                  <a:lnTo>
                    <a:pt x="2635" y="1097"/>
                  </a:lnTo>
                  <a:lnTo>
                    <a:pt x="2652" y="1051"/>
                  </a:lnTo>
                  <a:lnTo>
                    <a:pt x="2664" y="1003"/>
                  </a:lnTo>
                  <a:lnTo>
                    <a:pt x="2673" y="953"/>
                  </a:lnTo>
                  <a:lnTo>
                    <a:pt x="2882" y="953"/>
                  </a:lnTo>
                  <a:lnTo>
                    <a:pt x="2882" y="830"/>
                  </a:lnTo>
                  <a:lnTo>
                    <a:pt x="2673" y="830"/>
                  </a:lnTo>
                  <a:lnTo>
                    <a:pt x="2664" y="780"/>
                  </a:lnTo>
                  <a:lnTo>
                    <a:pt x="2652" y="732"/>
                  </a:lnTo>
                  <a:lnTo>
                    <a:pt x="2635" y="685"/>
                  </a:lnTo>
                  <a:lnTo>
                    <a:pt x="2614" y="641"/>
                  </a:lnTo>
                  <a:lnTo>
                    <a:pt x="2589" y="600"/>
                  </a:lnTo>
                  <a:lnTo>
                    <a:pt x="2561" y="559"/>
                  </a:lnTo>
                  <a:lnTo>
                    <a:pt x="2709" y="411"/>
                  </a:lnTo>
                  <a:lnTo>
                    <a:pt x="2622" y="325"/>
                  </a:lnTo>
                  <a:lnTo>
                    <a:pt x="2474" y="474"/>
                  </a:lnTo>
                  <a:lnTo>
                    <a:pt x="2435" y="445"/>
                  </a:lnTo>
                  <a:lnTo>
                    <a:pt x="2392" y="420"/>
                  </a:lnTo>
                  <a:lnTo>
                    <a:pt x="2349" y="398"/>
                  </a:lnTo>
                  <a:lnTo>
                    <a:pt x="2303" y="382"/>
                  </a:lnTo>
                  <a:lnTo>
                    <a:pt x="2254" y="369"/>
                  </a:lnTo>
                  <a:lnTo>
                    <a:pt x="2204" y="361"/>
                  </a:lnTo>
                  <a:lnTo>
                    <a:pt x="2204" y="152"/>
                  </a:lnTo>
                  <a:lnTo>
                    <a:pt x="2081" y="152"/>
                  </a:lnTo>
                  <a:close/>
                  <a:moveTo>
                    <a:pt x="66" y="0"/>
                  </a:moveTo>
                  <a:lnTo>
                    <a:pt x="832" y="374"/>
                  </a:lnTo>
                  <a:lnTo>
                    <a:pt x="919" y="801"/>
                  </a:lnTo>
                  <a:lnTo>
                    <a:pt x="1254" y="801"/>
                  </a:lnTo>
                  <a:lnTo>
                    <a:pt x="1254" y="766"/>
                  </a:lnTo>
                  <a:lnTo>
                    <a:pt x="1257" y="742"/>
                  </a:lnTo>
                  <a:lnTo>
                    <a:pt x="1266" y="722"/>
                  </a:lnTo>
                  <a:lnTo>
                    <a:pt x="1278" y="705"/>
                  </a:lnTo>
                  <a:lnTo>
                    <a:pt x="1295" y="693"/>
                  </a:lnTo>
                  <a:lnTo>
                    <a:pt x="1316" y="684"/>
                  </a:lnTo>
                  <a:lnTo>
                    <a:pt x="1339" y="681"/>
                  </a:lnTo>
                  <a:lnTo>
                    <a:pt x="1496" y="681"/>
                  </a:lnTo>
                  <a:lnTo>
                    <a:pt x="1514" y="630"/>
                  </a:lnTo>
                  <a:lnTo>
                    <a:pt x="1536" y="583"/>
                  </a:lnTo>
                  <a:lnTo>
                    <a:pt x="1425" y="472"/>
                  </a:lnTo>
                  <a:lnTo>
                    <a:pt x="1414" y="456"/>
                  </a:lnTo>
                  <a:lnTo>
                    <a:pt x="1405" y="439"/>
                  </a:lnTo>
                  <a:lnTo>
                    <a:pt x="1401" y="421"/>
                  </a:lnTo>
                  <a:lnTo>
                    <a:pt x="1401" y="403"/>
                  </a:lnTo>
                  <a:lnTo>
                    <a:pt x="1405" y="384"/>
                  </a:lnTo>
                  <a:lnTo>
                    <a:pt x="1414" y="367"/>
                  </a:lnTo>
                  <a:lnTo>
                    <a:pt x="1425" y="352"/>
                  </a:lnTo>
                  <a:lnTo>
                    <a:pt x="1603" y="175"/>
                  </a:lnTo>
                  <a:lnTo>
                    <a:pt x="1619" y="162"/>
                  </a:lnTo>
                  <a:lnTo>
                    <a:pt x="1636" y="155"/>
                  </a:lnTo>
                  <a:lnTo>
                    <a:pt x="1654" y="151"/>
                  </a:lnTo>
                  <a:lnTo>
                    <a:pt x="1673" y="151"/>
                  </a:lnTo>
                  <a:lnTo>
                    <a:pt x="1691" y="155"/>
                  </a:lnTo>
                  <a:lnTo>
                    <a:pt x="1708" y="162"/>
                  </a:lnTo>
                  <a:lnTo>
                    <a:pt x="1724" y="175"/>
                  </a:lnTo>
                  <a:lnTo>
                    <a:pt x="1835" y="285"/>
                  </a:lnTo>
                  <a:lnTo>
                    <a:pt x="1882" y="263"/>
                  </a:lnTo>
                  <a:lnTo>
                    <a:pt x="1933" y="245"/>
                  </a:lnTo>
                  <a:lnTo>
                    <a:pt x="1933" y="88"/>
                  </a:lnTo>
                  <a:lnTo>
                    <a:pt x="1936" y="66"/>
                  </a:lnTo>
                  <a:lnTo>
                    <a:pt x="1945" y="45"/>
                  </a:lnTo>
                  <a:lnTo>
                    <a:pt x="1958" y="28"/>
                  </a:lnTo>
                  <a:lnTo>
                    <a:pt x="1975" y="15"/>
                  </a:lnTo>
                  <a:lnTo>
                    <a:pt x="1995" y="7"/>
                  </a:lnTo>
                  <a:lnTo>
                    <a:pt x="2018" y="4"/>
                  </a:lnTo>
                  <a:lnTo>
                    <a:pt x="2269" y="4"/>
                  </a:lnTo>
                  <a:lnTo>
                    <a:pt x="2291" y="7"/>
                  </a:lnTo>
                  <a:lnTo>
                    <a:pt x="2311" y="15"/>
                  </a:lnTo>
                  <a:lnTo>
                    <a:pt x="2328" y="28"/>
                  </a:lnTo>
                  <a:lnTo>
                    <a:pt x="2342" y="45"/>
                  </a:lnTo>
                  <a:lnTo>
                    <a:pt x="2350" y="66"/>
                  </a:lnTo>
                  <a:lnTo>
                    <a:pt x="2353" y="88"/>
                  </a:lnTo>
                  <a:lnTo>
                    <a:pt x="2353" y="246"/>
                  </a:lnTo>
                  <a:lnTo>
                    <a:pt x="2403" y="264"/>
                  </a:lnTo>
                  <a:lnTo>
                    <a:pt x="2452" y="286"/>
                  </a:lnTo>
                  <a:lnTo>
                    <a:pt x="2563" y="175"/>
                  </a:lnTo>
                  <a:lnTo>
                    <a:pt x="2578" y="162"/>
                  </a:lnTo>
                  <a:lnTo>
                    <a:pt x="2596" y="155"/>
                  </a:lnTo>
                  <a:lnTo>
                    <a:pt x="2614" y="151"/>
                  </a:lnTo>
                  <a:lnTo>
                    <a:pt x="2632" y="151"/>
                  </a:lnTo>
                  <a:lnTo>
                    <a:pt x="2650" y="155"/>
                  </a:lnTo>
                  <a:lnTo>
                    <a:pt x="2668" y="162"/>
                  </a:lnTo>
                  <a:lnTo>
                    <a:pt x="2682" y="175"/>
                  </a:lnTo>
                  <a:lnTo>
                    <a:pt x="2860" y="352"/>
                  </a:lnTo>
                  <a:lnTo>
                    <a:pt x="2873" y="367"/>
                  </a:lnTo>
                  <a:lnTo>
                    <a:pt x="2881" y="384"/>
                  </a:lnTo>
                  <a:lnTo>
                    <a:pt x="2885" y="403"/>
                  </a:lnTo>
                  <a:lnTo>
                    <a:pt x="2885" y="421"/>
                  </a:lnTo>
                  <a:lnTo>
                    <a:pt x="2881" y="439"/>
                  </a:lnTo>
                  <a:lnTo>
                    <a:pt x="2873" y="456"/>
                  </a:lnTo>
                  <a:lnTo>
                    <a:pt x="2860" y="472"/>
                  </a:lnTo>
                  <a:lnTo>
                    <a:pt x="2749" y="583"/>
                  </a:lnTo>
                  <a:lnTo>
                    <a:pt x="2771" y="631"/>
                  </a:lnTo>
                  <a:lnTo>
                    <a:pt x="2790" y="681"/>
                  </a:lnTo>
                  <a:lnTo>
                    <a:pt x="2948" y="681"/>
                  </a:lnTo>
                  <a:lnTo>
                    <a:pt x="2970" y="684"/>
                  </a:lnTo>
                  <a:lnTo>
                    <a:pt x="2990" y="693"/>
                  </a:lnTo>
                  <a:lnTo>
                    <a:pt x="3007" y="705"/>
                  </a:lnTo>
                  <a:lnTo>
                    <a:pt x="3021" y="722"/>
                  </a:lnTo>
                  <a:lnTo>
                    <a:pt x="3030" y="742"/>
                  </a:lnTo>
                  <a:lnTo>
                    <a:pt x="3032" y="766"/>
                  </a:lnTo>
                  <a:lnTo>
                    <a:pt x="3032" y="801"/>
                  </a:lnTo>
                  <a:lnTo>
                    <a:pt x="3475" y="801"/>
                  </a:lnTo>
                  <a:lnTo>
                    <a:pt x="3203" y="2062"/>
                  </a:lnTo>
                  <a:lnTo>
                    <a:pt x="3205" y="2063"/>
                  </a:lnTo>
                  <a:lnTo>
                    <a:pt x="3212" y="2070"/>
                  </a:lnTo>
                  <a:lnTo>
                    <a:pt x="3220" y="2078"/>
                  </a:lnTo>
                  <a:lnTo>
                    <a:pt x="3233" y="2091"/>
                  </a:lnTo>
                  <a:lnTo>
                    <a:pt x="3246" y="2107"/>
                  </a:lnTo>
                  <a:lnTo>
                    <a:pt x="3262" y="2125"/>
                  </a:lnTo>
                  <a:lnTo>
                    <a:pt x="3278" y="2146"/>
                  </a:lnTo>
                  <a:lnTo>
                    <a:pt x="3296" y="2169"/>
                  </a:lnTo>
                  <a:lnTo>
                    <a:pt x="3313" y="2195"/>
                  </a:lnTo>
                  <a:lnTo>
                    <a:pt x="3329" y="2222"/>
                  </a:lnTo>
                  <a:lnTo>
                    <a:pt x="3345" y="2252"/>
                  </a:lnTo>
                  <a:lnTo>
                    <a:pt x="3359" y="2283"/>
                  </a:lnTo>
                  <a:lnTo>
                    <a:pt x="3369" y="2314"/>
                  </a:lnTo>
                  <a:lnTo>
                    <a:pt x="3378" y="2347"/>
                  </a:lnTo>
                  <a:lnTo>
                    <a:pt x="3383" y="2381"/>
                  </a:lnTo>
                  <a:lnTo>
                    <a:pt x="3384" y="2416"/>
                  </a:lnTo>
                  <a:lnTo>
                    <a:pt x="3380" y="2451"/>
                  </a:lnTo>
                  <a:lnTo>
                    <a:pt x="3371" y="2486"/>
                  </a:lnTo>
                  <a:lnTo>
                    <a:pt x="3356" y="2521"/>
                  </a:lnTo>
                  <a:lnTo>
                    <a:pt x="3333" y="2558"/>
                  </a:lnTo>
                  <a:lnTo>
                    <a:pt x="3306" y="2592"/>
                  </a:lnTo>
                  <a:lnTo>
                    <a:pt x="3274" y="2622"/>
                  </a:lnTo>
                  <a:lnTo>
                    <a:pt x="3240" y="2649"/>
                  </a:lnTo>
                  <a:lnTo>
                    <a:pt x="3203" y="2671"/>
                  </a:lnTo>
                  <a:lnTo>
                    <a:pt x="3164" y="2688"/>
                  </a:lnTo>
                  <a:lnTo>
                    <a:pt x="3123" y="2701"/>
                  </a:lnTo>
                  <a:lnTo>
                    <a:pt x="3078" y="2709"/>
                  </a:lnTo>
                  <a:lnTo>
                    <a:pt x="3033" y="2711"/>
                  </a:lnTo>
                  <a:lnTo>
                    <a:pt x="1001" y="2711"/>
                  </a:lnTo>
                  <a:lnTo>
                    <a:pt x="1001" y="2565"/>
                  </a:lnTo>
                  <a:lnTo>
                    <a:pt x="3032" y="2565"/>
                  </a:lnTo>
                  <a:lnTo>
                    <a:pt x="3067" y="2562"/>
                  </a:lnTo>
                  <a:lnTo>
                    <a:pt x="3098" y="2555"/>
                  </a:lnTo>
                  <a:lnTo>
                    <a:pt x="3127" y="2544"/>
                  </a:lnTo>
                  <a:lnTo>
                    <a:pt x="3152" y="2529"/>
                  </a:lnTo>
                  <a:lnTo>
                    <a:pt x="3173" y="2512"/>
                  </a:lnTo>
                  <a:lnTo>
                    <a:pt x="3191" y="2494"/>
                  </a:lnTo>
                  <a:lnTo>
                    <a:pt x="3206" y="2474"/>
                  </a:lnTo>
                  <a:lnTo>
                    <a:pt x="3217" y="2455"/>
                  </a:lnTo>
                  <a:lnTo>
                    <a:pt x="3226" y="2429"/>
                  </a:lnTo>
                  <a:lnTo>
                    <a:pt x="3231" y="2402"/>
                  </a:lnTo>
                  <a:lnTo>
                    <a:pt x="3230" y="2377"/>
                  </a:lnTo>
                  <a:lnTo>
                    <a:pt x="3225" y="2351"/>
                  </a:lnTo>
                  <a:lnTo>
                    <a:pt x="3217" y="2326"/>
                  </a:lnTo>
                  <a:lnTo>
                    <a:pt x="3206" y="2303"/>
                  </a:lnTo>
                  <a:lnTo>
                    <a:pt x="3194" y="2280"/>
                  </a:lnTo>
                  <a:lnTo>
                    <a:pt x="3180" y="2259"/>
                  </a:lnTo>
                  <a:lnTo>
                    <a:pt x="3165" y="2240"/>
                  </a:lnTo>
                  <a:lnTo>
                    <a:pt x="3149" y="2222"/>
                  </a:lnTo>
                  <a:lnTo>
                    <a:pt x="3135" y="2206"/>
                  </a:lnTo>
                  <a:lnTo>
                    <a:pt x="3122" y="2194"/>
                  </a:lnTo>
                  <a:lnTo>
                    <a:pt x="3110" y="2183"/>
                  </a:lnTo>
                  <a:lnTo>
                    <a:pt x="3101" y="2175"/>
                  </a:lnTo>
                  <a:lnTo>
                    <a:pt x="3095" y="2170"/>
                  </a:lnTo>
                  <a:lnTo>
                    <a:pt x="3093" y="2168"/>
                  </a:lnTo>
                  <a:lnTo>
                    <a:pt x="1053" y="2168"/>
                  </a:lnTo>
                  <a:lnTo>
                    <a:pt x="699" y="478"/>
                  </a:lnTo>
                  <a:lnTo>
                    <a:pt x="0" y="13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0" name="Freeform 190"/>
            <p:cNvSpPr>
              <a:spLocks noEditPoints="1"/>
            </p:cNvSpPr>
            <p:nvPr/>
          </p:nvSpPr>
          <p:spPr bwMode="auto">
            <a:xfrm>
              <a:off x="9261476" y="2401888"/>
              <a:ext cx="98425" cy="98425"/>
            </a:xfrm>
            <a:custGeom>
              <a:avLst/>
              <a:gdLst>
                <a:gd name="T0" fmla="*/ 253 w 558"/>
                <a:gd name="T1" fmla="*/ 143 h 559"/>
                <a:gd name="T2" fmla="*/ 205 w 558"/>
                <a:gd name="T3" fmla="*/ 163 h 559"/>
                <a:gd name="T4" fmla="*/ 169 w 558"/>
                <a:gd name="T5" fmla="*/ 198 h 559"/>
                <a:gd name="T6" fmla="*/ 149 w 558"/>
                <a:gd name="T7" fmla="*/ 245 h 559"/>
                <a:gd name="T8" fmla="*/ 149 w 558"/>
                <a:gd name="T9" fmla="*/ 298 h 559"/>
                <a:gd name="T10" fmla="*/ 169 w 558"/>
                <a:gd name="T11" fmla="*/ 346 h 559"/>
                <a:gd name="T12" fmla="*/ 205 w 558"/>
                <a:gd name="T13" fmla="*/ 381 h 559"/>
                <a:gd name="T14" fmla="*/ 253 w 558"/>
                <a:gd name="T15" fmla="*/ 401 h 559"/>
                <a:gd name="T16" fmla="*/ 306 w 558"/>
                <a:gd name="T17" fmla="*/ 401 h 559"/>
                <a:gd name="T18" fmla="*/ 353 w 558"/>
                <a:gd name="T19" fmla="*/ 381 h 559"/>
                <a:gd name="T20" fmla="*/ 389 w 558"/>
                <a:gd name="T21" fmla="*/ 346 h 559"/>
                <a:gd name="T22" fmla="*/ 409 w 558"/>
                <a:gd name="T23" fmla="*/ 298 h 559"/>
                <a:gd name="T24" fmla="*/ 409 w 558"/>
                <a:gd name="T25" fmla="*/ 245 h 559"/>
                <a:gd name="T26" fmla="*/ 389 w 558"/>
                <a:gd name="T27" fmla="*/ 198 h 559"/>
                <a:gd name="T28" fmla="*/ 353 w 558"/>
                <a:gd name="T29" fmla="*/ 163 h 559"/>
                <a:gd name="T30" fmla="*/ 307 w 558"/>
                <a:gd name="T31" fmla="*/ 143 h 559"/>
                <a:gd name="T32" fmla="*/ 279 w 558"/>
                <a:gd name="T33" fmla="*/ 0 h 559"/>
                <a:gd name="T34" fmla="*/ 361 w 558"/>
                <a:gd name="T35" fmla="*/ 11 h 559"/>
                <a:gd name="T36" fmla="*/ 431 w 558"/>
                <a:gd name="T37" fmla="*/ 44 h 559"/>
                <a:gd name="T38" fmla="*/ 490 w 558"/>
                <a:gd name="T39" fmla="*/ 95 h 559"/>
                <a:gd name="T40" fmla="*/ 533 w 558"/>
                <a:gd name="T41" fmla="*/ 161 h 559"/>
                <a:gd name="T42" fmla="*/ 555 w 558"/>
                <a:gd name="T43" fmla="*/ 238 h 559"/>
                <a:gd name="T44" fmla="*/ 555 w 558"/>
                <a:gd name="T45" fmla="*/ 320 h 559"/>
                <a:gd name="T46" fmla="*/ 533 w 558"/>
                <a:gd name="T47" fmla="*/ 397 h 559"/>
                <a:gd name="T48" fmla="*/ 490 w 558"/>
                <a:gd name="T49" fmla="*/ 462 h 559"/>
                <a:gd name="T50" fmla="*/ 431 w 558"/>
                <a:gd name="T51" fmla="*/ 513 h 559"/>
                <a:gd name="T52" fmla="*/ 361 w 558"/>
                <a:gd name="T53" fmla="*/ 546 h 559"/>
                <a:gd name="T54" fmla="*/ 279 w 558"/>
                <a:gd name="T55" fmla="*/ 559 h 559"/>
                <a:gd name="T56" fmla="*/ 199 w 558"/>
                <a:gd name="T57" fmla="*/ 546 h 559"/>
                <a:gd name="T58" fmla="*/ 127 w 558"/>
                <a:gd name="T59" fmla="*/ 513 h 559"/>
                <a:gd name="T60" fmla="*/ 68 w 558"/>
                <a:gd name="T61" fmla="*/ 462 h 559"/>
                <a:gd name="T62" fmla="*/ 26 w 558"/>
                <a:gd name="T63" fmla="*/ 397 h 559"/>
                <a:gd name="T64" fmla="*/ 3 w 558"/>
                <a:gd name="T65" fmla="*/ 320 h 559"/>
                <a:gd name="T66" fmla="*/ 3 w 558"/>
                <a:gd name="T67" fmla="*/ 238 h 559"/>
                <a:gd name="T68" fmla="*/ 26 w 558"/>
                <a:gd name="T69" fmla="*/ 161 h 559"/>
                <a:gd name="T70" fmla="*/ 68 w 558"/>
                <a:gd name="T71" fmla="*/ 95 h 559"/>
                <a:gd name="T72" fmla="*/ 127 w 558"/>
                <a:gd name="T73" fmla="*/ 44 h 559"/>
                <a:gd name="T74" fmla="*/ 199 w 558"/>
                <a:gd name="T75" fmla="*/ 11 h 559"/>
                <a:gd name="T76" fmla="*/ 279 w 558"/>
                <a:gd name="T77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8" h="559">
                  <a:moveTo>
                    <a:pt x="279" y="139"/>
                  </a:moveTo>
                  <a:lnTo>
                    <a:pt x="253" y="143"/>
                  </a:lnTo>
                  <a:lnTo>
                    <a:pt x="227" y="150"/>
                  </a:lnTo>
                  <a:lnTo>
                    <a:pt x="205" y="163"/>
                  </a:lnTo>
                  <a:lnTo>
                    <a:pt x="185" y="179"/>
                  </a:lnTo>
                  <a:lnTo>
                    <a:pt x="169" y="198"/>
                  </a:lnTo>
                  <a:lnTo>
                    <a:pt x="157" y="220"/>
                  </a:lnTo>
                  <a:lnTo>
                    <a:pt x="149" y="245"/>
                  </a:lnTo>
                  <a:lnTo>
                    <a:pt x="147" y="272"/>
                  </a:lnTo>
                  <a:lnTo>
                    <a:pt x="149" y="298"/>
                  </a:lnTo>
                  <a:lnTo>
                    <a:pt x="157" y="324"/>
                  </a:lnTo>
                  <a:lnTo>
                    <a:pt x="169" y="346"/>
                  </a:lnTo>
                  <a:lnTo>
                    <a:pt x="185" y="365"/>
                  </a:lnTo>
                  <a:lnTo>
                    <a:pt x="205" y="381"/>
                  </a:lnTo>
                  <a:lnTo>
                    <a:pt x="227" y="393"/>
                  </a:lnTo>
                  <a:lnTo>
                    <a:pt x="253" y="401"/>
                  </a:lnTo>
                  <a:lnTo>
                    <a:pt x="279" y="404"/>
                  </a:lnTo>
                  <a:lnTo>
                    <a:pt x="306" y="401"/>
                  </a:lnTo>
                  <a:lnTo>
                    <a:pt x="331" y="393"/>
                  </a:lnTo>
                  <a:lnTo>
                    <a:pt x="353" y="381"/>
                  </a:lnTo>
                  <a:lnTo>
                    <a:pt x="373" y="365"/>
                  </a:lnTo>
                  <a:lnTo>
                    <a:pt x="389" y="346"/>
                  </a:lnTo>
                  <a:lnTo>
                    <a:pt x="402" y="324"/>
                  </a:lnTo>
                  <a:lnTo>
                    <a:pt x="409" y="298"/>
                  </a:lnTo>
                  <a:lnTo>
                    <a:pt x="411" y="272"/>
                  </a:lnTo>
                  <a:lnTo>
                    <a:pt x="409" y="245"/>
                  </a:lnTo>
                  <a:lnTo>
                    <a:pt x="402" y="220"/>
                  </a:lnTo>
                  <a:lnTo>
                    <a:pt x="389" y="198"/>
                  </a:lnTo>
                  <a:lnTo>
                    <a:pt x="373" y="179"/>
                  </a:lnTo>
                  <a:lnTo>
                    <a:pt x="353" y="163"/>
                  </a:lnTo>
                  <a:lnTo>
                    <a:pt x="331" y="150"/>
                  </a:lnTo>
                  <a:lnTo>
                    <a:pt x="307" y="143"/>
                  </a:lnTo>
                  <a:lnTo>
                    <a:pt x="279" y="139"/>
                  </a:lnTo>
                  <a:close/>
                  <a:moveTo>
                    <a:pt x="279" y="0"/>
                  </a:moveTo>
                  <a:lnTo>
                    <a:pt x="320" y="2"/>
                  </a:lnTo>
                  <a:lnTo>
                    <a:pt x="361" y="11"/>
                  </a:lnTo>
                  <a:lnTo>
                    <a:pt x="398" y="25"/>
                  </a:lnTo>
                  <a:lnTo>
                    <a:pt x="431" y="44"/>
                  </a:lnTo>
                  <a:lnTo>
                    <a:pt x="462" y="67"/>
                  </a:lnTo>
                  <a:lnTo>
                    <a:pt x="490" y="95"/>
                  </a:lnTo>
                  <a:lnTo>
                    <a:pt x="514" y="127"/>
                  </a:lnTo>
                  <a:lnTo>
                    <a:pt x="533" y="161"/>
                  </a:lnTo>
                  <a:lnTo>
                    <a:pt x="547" y="198"/>
                  </a:lnTo>
                  <a:lnTo>
                    <a:pt x="555" y="238"/>
                  </a:lnTo>
                  <a:lnTo>
                    <a:pt x="558" y="279"/>
                  </a:lnTo>
                  <a:lnTo>
                    <a:pt x="555" y="320"/>
                  </a:lnTo>
                  <a:lnTo>
                    <a:pt x="547" y="360"/>
                  </a:lnTo>
                  <a:lnTo>
                    <a:pt x="533" y="397"/>
                  </a:lnTo>
                  <a:lnTo>
                    <a:pt x="514" y="431"/>
                  </a:lnTo>
                  <a:lnTo>
                    <a:pt x="490" y="462"/>
                  </a:lnTo>
                  <a:lnTo>
                    <a:pt x="462" y="490"/>
                  </a:lnTo>
                  <a:lnTo>
                    <a:pt x="431" y="513"/>
                  </a:lnTo>
                  <a:lnTo>
                    <a:pt x="398" y="532"/>
                  </a:lnTo>
                  <a:lnTo>
                    <a:pt x="361" y="546"/>
                  </a:lnTo>
                  <a:lnTo>
                    <a:pt x="320" y="555"/>
                  </a:lnTo>
                  <a:lnTo>
                    <a:pt x="279" y="559"/>
                  </a:lnTo>
                  <a:lnTo>
                    <a:pt x="238" y="555"/>
                  </a:lnTo>
                  <a:lnTo>
                    <a:pt x="199" y="546"/>
                  </a:lnTo>
                  <a:lnTo>
                    <a:pt x="162" y="532"/>
                  </a:lnTo>
                  <a:lnTo>
                    <a:pt x="127" y="513"/>
                  </a:lnTo>
                  <a:lnTo>
                    <a:pt x="96" y="490"/>
                  </a:lnTo>
                  <a:lnTo>
                    <a:pt x="68" y="462"/>
                  </a:lnTo>
                  <a:lnTo>
                    <a:pt x="45" y="431"/>
                  </a:lnTo>
                  <a:lnTo>
                    <a:pt x="26" y="397"/>
                  </a:lnTo>
                  <a:lnTo>
                    <a:pt x="11" y="360"/>
                  </a:lnTo>
                  <a:lnTo>
                    <a:pt x="3" y="320"/>
                  </a:lnTo>
                  <a:lnTo>
                    <a:pt x="0" y="279"/>
                  </a:lnTo>
                  <a:lnTo>
                    <a:pt x="3" y="238"/>
                  </a:lnTo>
                  <a:lnTo>
                    <a:pt x="11" y="198"/>
                  </a:lnTo>
                  <a:lnTo>
                    <a:pt x="26" y="161"/>
                  </a:lnTo>
                  <a:lnTo>
                    <a:pt x="45" y="127"/>
                  </a:lnTo>
                  <a:lnTo>
                    <a:pt x="68" y="95"/>
                  </a:lnTo>
                  <a:lnTo>
                    <a:pt x="96" y="67"/>
                  </a:lnTo>
                  <a:lnTo>
                    <a:pt x="127" y="44"/>
                  </a:lnTo>
                  <a:lnTo>
                    <a:pt x="162" y="25"/>
                  </a:lnTo>
                  <a:lnTo>
                    <a:pt x="199" y="11"/>
                  </a:lnTo>
                  <a:lnTo>
                    <a:pt x="238" y="2"/>
                  </a:lnTo>
                  <a:lnTo>
                    <a:pt x="2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1" name="Freeform 191"/>
            <p:cNvSpPr>
              <a:spLocks noEditPoints="1"/>
            </p:cNvSpPr>
            <p:nvPr/>
          </p:nvSpPr>
          <p:spPr bwMode="auto">
            <a:xfrm>
              <a:off x="9526588" y="2401888"/>
              <a:ext cx="98425" cy="98425"/>
            </a:xfrm>
            <a:custGeom>
              <a:avLst/>
              <a:gdLst>
                <a:gd name="T0" fmla="*/ 252 w 559"/>
                <a:gd name="T1" fmla="*/ 142 h 559"/>
                <a:gd name="T2" fmla="*/ 205 w 559"/>
                <a:gd name="T3" fmla="*/ 162 h 559"/>
                <a:gd name="T4" fmla="*/ 170 w 559"/>
                <a:gd name="T5" fmla="*/ 197 h 559"/>
                <a:gd name="T6" fmla="*/ 149 w 559"/>
                <a:gd name="T7" fmla="*/ 244 h 559"/>
                <a:gd name="T8" fmla="*/ 149 w 559"/>
                <a:gd name="T9" fmla="*/ 297 h 559"/>
                <a:gd name="T10" fmla="*/ 170 w 559"/>
                <a:gd name="T11" fmla="*/ 345 h 559"/>
                <a:gd name="T12" fmla="*/ 205 w 559"/>
                <a:gd name="T13" fmla="*/ 381 h 559"/>
                <a:gd name="T14" fmla="*/ 252 w 559"/>
                <a:gd name="T15" fmla="*/ 400 h 559"/>
                <a:gd name="T16" fmla="*/ 306 w 559"/>
                <a:gd name="T17" fmla="*/ 400 h 559"/>
                <a:gd name="T18" fmla="*/ 354 w 559"/>
                <a:gd name="T19" fmla="*/ 381 h 559"/>
                <a:gd name="T20" fmla="*/ 390 w 559"/>
                <a:gd name="T21" fmla="*/ 345 h 559"/>
                <a:gd name="T22" fmla="*/ 409 w 559"/>
                <a:gd name="T23" fmla="*/ 298 h 559"/>
                <a:gd name="T24" fmla="*/ 412 w 559"/>
                <a:gd name="T25" fmla="*/ 244 h 559"/>
                <a:gd name="T26" fmla="*/ 393 w 559"/>
                <a:gd name="T27" fmla="*/ 197 h 559"/>
                <a:gd name="T28" fmla="*/ 356 w 559"/>
                <a:gd name="T29" fmla="*/ 162 h 559"/>
                <a:gd name="T30" fmla="*/ 306 w 559"/>
                <a:gd name="T31" fmla="*/ 142 h 559"/>
                <a:gd name="T32" fmla="*/ 280 w 559"/>
                <a:gd name="T33" fmla="*/ 0 h 559"/>
                <a:gd name="T34" fmla="*/ 360 w 559"/>
                <a:gd name="T35" fmla="*/ 11 h 559"/>
                <a:gd name="T36" fmla="*/ 432 w 559"/>
                <a:gd name="T37" fmla="*/ 44 h 559"/>
                <a:gd name="T38" fmla="*/ 490 w 559"/>
                <a:gd name="T39" fmla="*/ 95 h 559"/>
                <a:gd name="T40" fmla="*/ 533 w 559"/>
                <a:gd name="T41" fmla="*/ 161 h 559"/>
                <a:gd name="T42" fmla="*/ 556 w 559"/>
                <a:gd name="T43" fmla="*/ 238 h 559"/>
                <a:gd name="T44" fmla="*/ 556 w 559"/>
                <a:gd name="T45" fmla="*/ 320 h 559"/>
                <a:gd name="T46" fmla="*/ 533 w 559"/>
                <a:gd name="T47" fmla="*/ 397 h 559"/>
                <a:gd name="T48" fmla="*/ 490 w 559"/>
                <a:gd name="T49" fmla="*/ 462 h 559"/>
                <a:gd name="T50" fmla="*/ 432 w 559"/>
                <a:gd name="T51" fmla="*/ 513 h 559"/>
                <a:gd name="T52" fmla="*/ 360 w 559"/>
                <a:gd name="T53" fmla="*/ 546 h 559"/>
                <a:gd name="T54" fmla="*/ 280 w 559"/>
                <a:gd name="T55" fmla="*/ 559 h 559"/>
                <a:gd name="T56" fmla="*/ 198 w 559"/>
                <a:gd name="T57" fmla="*/ 546 h 559"/>
                <a:gd name="T58" fmla="*/ 127 w 559"/>
                <a:gd name="T59" fmla="*/ 513 h 559"/>
                <a:gd name="T60" fmla="*/ 68 w 559"/>
                <a:gd name="T61" fmla="*/ 462 h 559"/>
                <a:gd name="T62" fmla="*/ 26 w 559"/>
                <a:gd name="T63" fmla="*/ 397 h 559"/>
                <a:gd name="T64" fmla="*/ 3 w 559"/>
                <a:gd name="T65" fmla="*/ 320 h 559"/>
                <a:gd name="T66" fmla="*/ 3 w 559"/>
                <a:gd name="T67" fmla="*/ 238 h 559"/>
                <a:gd name="T68" fmla="*/ 26 w 559"/>
                <a:gd name="T69" fmla="*/ 161 h 559"/>
                <a:gd name="T70" fmla="*/ 68 w 559"/>
                <a:gd name="T71" fmla="*/ 95 h 559"/>
                <a:gd name="T72" fmla="*/ 127 w 559"/>
                <a:gd name="T73" fmla="*/ 44 h 559"/>
                <a:gd name="T74" fmla="*/ 198 w 559"/>
                <a:gd name="T75" fmla="*/ 11 h 559"/>
                <a:gd name="T76" fmla="*/ 280 w 559"/>
                <a:gd name="T77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9" h="559">
                  <a:moveTo>
                    <a:pt x="280" y="139"/>
                  </a:moveTo>
                  <a:lnTo>
                    <a:pt x="252" y="142"/>
                  </a:lnTo>
                  <a:lnTo>
                    <a:pt x="228" y="149"/>
                  </a:lnTo>
                  <a:lnTo>
                    <a:pt x="205" y="162"/>
                  </a:lnTo>
                  <a:lnTo>
                    <a:pt x="185" y="178"/>
                  </a:lnTo>
                  <a:lnTo>
                    <a:pt x="170" y="197"/>
                  </a:lnTo>
                  <a:lnTo>
                    <a:pt x="157" y="220"/>
                  </a:lnTo>
                  <a:lnTo>
                    <a:pt x="149" y="244"/>
                  </a:lnTo>
                  <a:lnTo>
                    <a:pt x="146" y="271"/>
                  </a:lnTo>
                  <a:lnTo>
                    <a:pt x="149" y="297"/>
                  </a:lnTo>
                  <a:lnTo>
                    <a:pt x="157" y="323"/>
                  </a:lnTo>
                  <a:lnTo>
                    <a:pt x="170" y="345"/>
                  </a:lnTo>
                  <a:lnTo>
                    <a:pt x="185" y="364"/>
                  </a:lnTo>
                  <a:lnTo>
                    <a:pt x="205" y="381"/>
                  </a:lnTo>
                  <a:lnTo>
                    <a:pt x="228" y="392"/>
                  </a:lnTo>
                  <a:lnTo>
                    <a:pt x="252" y="400"/>
                  </a:lnTo>
                  <a:lnTo>
                    <a:pt x="280" y="403"/>
                  </a:lnTo>
                  <a:lnTo>
                    <a:pt x="306" y="400"/>
                  </a:lnTo>
                  <a:lnTo>
                    <a:pt x="331" y="392"/>
                  </a:lnTo>
                  <a:lnTo>
                    <a:pt x="354" y="381"/>
                  </a:lnTo>
                  <a:lnTo>
                    <a:pt x="373" y="365"/>
                  </a:lnTo>
                  <a:lnTo>
                    <a:pt x="390" y="345"/>
                  </a:lnTo>
                  <a:lnTo>
                    <a:pt x="401" y="323"/>
                  </a:lnTo>
                  <a:lnTo>
                    <a:pt x="409" y="298"/>
                  </a:lnTo>
                  <a:lnTo>
                    <a:pt x="412" y="271"/>
                  </a:lnTo>
                  <a:lnTo>
                    <a:pt x="412" y="244"/>
                  </a:lnTo>
                  <a:lnTo>
                    <a:pt x="404" y="220"/>
                  </a:lnTo>
                  <a:lnTo>
                    <a:pt x="393" y="197"/>
                  </a:lnTo>
                  <a:lnTo>
                    <a:pt x="376" y="178"/>
                  </a:lnTo>
                  <a:lnTo>
                    <a:pt x="356" y="162"/>
                  </a:lnTo>
                  <a:lnTo>
                    <a:pt x="333" y="149"/>
                  </a:lnTo>
                  <a:lnTo>
                    <a:pt x="306" y="142"/>
                  </a:lnTo>
                  <a:lnTo>
                    <a:pt x="280" y="139"/>
                  </a:lnTo>
                  <a:close/>
                  <a:moveTo>
                    <a:pt x="280" y="0"/>
                  </a:moveTo>
                  <a:lnTo>
                    <a:pt x="321" y="2"/>
                  </a:lnTo>
                  <a:lnTo>
                    <a:pt x="360" y="11"/>
                  </a:lnTo>
                  <a:lnTo>
                    <a:pt x="397" y="25"/>
                  </a:lnTo>
                  <a:lnTo>
                    <a:pt x="432" y="44"/>
                  </a:lnTo>
                  <a:lnTo>
                    <a:pt x="463" y="67"/>
                  </a:lnTo>
                  <a:lnTo>
                    <a:pt x="490" y="95"/>
                  </a:lnTo>
                  <a:lnTo>
                    <a:pt x="513" y="127"/>
                  </a:lnTo>
                  <a:lnTo>
                    <a:pt x="533" y="161"/>
                  </a:lnTo>
                  <a:lnTo>
                    <a:pt x="546" y="198"/>
                  </a:lnTo>
                  <a:lnTo>
                    <a:pt x="556" y="238"/>
                  </a:lnTo>
                  <a:lnTo>
                    <a:pt x="559" y="279"/>
                  </a:lnTo>
                  <a:lnTo>
                    <a:pt x="556" y="320"/>
                  </a:lnTo>
                  <a:lnTo>
                    <a:pt x="546" y="360"/>
                  </a:lnTo>
                  <a:lnTo>
                    <a:pt x="533" y="397"/>
                  </a:lnTo>
                  <a:lnTo>
                    <a:pt x="513" y="431"/>
                  </a:lnTo>
                  <a:lnTo>
                    <a:pt x="490" y="462"/>
                  </a:lnTo>
                  <a:lnTo>
                    <a:pt x="463" y="490"/>
                  </a:lnTo>
                  <a:lnTo>
                    <a:pt x="432" y="513"/>
                  </a:lnTo>
                  <a:lnTo>
                    <a:pt x="397" y="532"/>
                  </a:lnTo>
                  <a:lnTo>
                    <a:pt x="360" y="546"/>
                  </a:lnTo>
                  <a:lnTo>
                    <a:pt x="321" y="555"/>
                  </a:lnTo>
                  <a:lnTo>
                    <a:pt x="280" y="559"/>
                  </a:lnTo>
                  <a:lnTo>
                    <a:pt x="238" y="555"/>
                  </a:lnTo>
                  <a:lnTo>
                    <a:pt x="198" y="546"/>
                  </a:lnTo>
                  <a:lnTo>
                    <a:pt x="161" y="532"/>
                  </a:lnTo>
                  <a:lnTo>
                    <a:pt x="127" y="513"/>
                  </a:lnTo>
                  <a:lnTo>
                    <a:pt x="96" y="490"/>
                  </a:lnTo>
                  <a:lnTo>
                    <a:pt x="68" y="462"/>
                  </a:lnTo>
                  <a:lnTo>
                    <a:pt x="45" y="431"/>
                  </a:lnTo>
                  <a:lnTo>
                    <a:pt x="26" y="397"/>
                  </a:lnTo>
                  <a:lnTo>
                    <a:pt x="12" y="360"/>
                  </a:lnTo>
                  <a:lnTo>
                    <a:pt x="3" y="320"/>
                  </a:lnTo>
                  <a:lnTo>
                    <a:pt x="0" y="279"/>
                  </a:lnTo>
                  <a:lnTo>
                    <a:pt x="3" y="238"/>
                  </a:lnTo>
                  <a:lnTo>
                    <a:pt x="12" y="198"/>
                  </a:lnTo>
                  <a:lnTo>
                    <a:pt x="26" y="161"/>
                  </a:lnTo>
                  <a:lnTo>
                    <a:pt x="45" y="127"/>
                  </a:lnTo>
                  <a:lnTo>
                    <a:pt x="68" y="95"/>
                  </a:lnTo>
                  <a:lnTo>
                    <a:pt x="96" y="67"/>
                  </a:lnTo>
                  <a:lnTo>
                    <a:pt x="127" y="44"/>
                  </a:lnTo>
                  <a:lnTo>
                    <a:pt x="161" y="25"/>
                  </a:lnTo>
                  <a:lnTo>
                    <a:pt x="198" y="11"/>
                  </a:lnTo>
                  <a:lnTo>
                    <a:pt x="238" y="2"/>
                  </a:lnTo>
                  <a:lnTo>
                    <a:pt x="2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2" name="Freeform 192"/>
            <p:cNvSpPr>
              <a:spLocks noEditPoints="1"/>
            </p:cNvSpPr>
            <p:nvPr/>
          </p:nvSpPr>
          <p:spPr bwMode="auto">
            <a:xfrm>
              <a:off x="9366251" y="1973263"/>
              <a:ext cx="142875" cy="142875"/>
            </a:xfrm>
            <a:custGeom>
              <a:avLst/>
              <a:gdLst>
                <a:gd name="T0" fmla="*/ 362 w 809"/>
                <a:gd name="T1" fmla="*/ 151 h 809"/>
                <a:gd name="T2" fmla="*/ 287 w 809"/>
                <a:gd name="T3" fmla="*/ 177 h 809"/>
                <a:gd name="T4" fmla="*/ 223 w 809"/>
                <a:gd name="T5" fmla="*/ 224 h 809"/>
                <a:gd name="T6" fmla="*/ 176 w 809"/>
                <a:gd name="T7" fmla="*/ 288 h 809"/>
                <a:gd name="T8" fmla="*/ 150 w 809"/>
                <a:gd name="T9" fmla="*/ 363 h 809"/>
                <a:gd name="T10" fmla="*/ 150 w 809"/>
                <a:gd name="T11" fmla="*/ 446 h 809"/>
                <a:gd name="T12" fmla="*/ 176 w 809"/>
                <a:gd name="T13" fmla="*/ 522 h 809"/>
                <a:gd name="T14" fmla="*/ 223 w 809"/>
                <a:gd name="T15" fmla="*/ 586 h 809"/>
                <a:gd name="T16" fmla="*/ 287 w 809"/>
                <a:gd name="T17" fmla="*/ 633 h 809"/>
                <a:gd name="T18" fmla="*/ 362 w 809"/>
                <a:gd name="T19" fmla="*/ 659 h 809"/>
                <a:gd name="T20" fmla="*/ 445 w 809"/>
                <a:gd name="T21" fmla="*/ 659 h 809"/>
                <a:gd name="T22" fmla="*/ 521 w 809"/>
                <a:gd name="T23" fmla="*/ 633 h 809"/>
                <a:gd name="T24" fmla="*/ 585 w 809"/>
                <a:gd name="T25" fmla="*/ 586 h 809"/>
                <a:gd name="T26" fmla="*/ 632 w 809"/>
                <a:gd name="T27" fmla="*/ 522 h 809"/>
                <a:gd name="T28" fmla="*/ 658 w 809"/>
                <a:gd name="T29" fmla="*/ 446 h 809"/>
                <a:gd name="T30" fmla="*/ 659 w 809"/>
                <a:gd name="T31" fmla="*/ 368 h 809"/>
                <a:gd name="T32" fmla="*/ 639 w 809"/>
                <a:gd name="T33" fmla="*/ 298 h 809"/>
                <a:gd name="T34" fmla="*/ 601 w 809"/>
                <a:gd name="T35" fmla="*/ 237 h 809"/>
                <a:gd name="T36" fmla="*/ 547 w 809"/>
                <a:gd name="T37" fmla="*/ 190 h 809"/>
                <a:gd name="T38" fmla="*/ 480 w 809"/>
                <a:gd name="T39" fmla="*/ 159 h 809"/>
                <a:gd name="T40" fmla="*/ 404 w 809"/>
                <a:gd name="T41" fmla="*/ 147 h 809"/>
                <a:gd name="T42" fmla="*/ 455 w 809"/>
                <a:gd name="T43" fmla="*/ 3 h 809"/>
                <a:gd name="T44" fmla="*/ 549 w 809"/>
                <a:gd name="T45" fmla="*/ 28 h 809"/>
                <a:gd name="T46" fmla="*/ 634 w 809"/>
                <a:gd name="T47" fmla="*/ 73 h 809"/>
                <a:gd name="T48" fmla="*/ 705 w 809"/>
                <a:gd name="T49" fmla="*/ 138 h 809"/>
                <a:gd name="T50" fmla="*/ 760 w 809"/>
                <a:gd name="T51" fmla="*/ 216 h 809"/>
                <a:gd name="T52" fmla="*/ 796 w 809"/>
                <a:gd name="T53" fmla="*/ 306 h 809"/>
                <a:gd name="T54" fmla="*/ 809 w 809"/>
                <a:gd name="T55" fmla="*/ 405 h 809"/>
                <a:gd name="T56" fmla="*/ 796 w 809"/>
                <a:gd name="T57" fmla="*/ 503 h 809"/>
                <a:gd name="T58" fmla="*/ 762 w 809"/>
                <a:gd name="T59" fmla="*/ 594 h 809"/>
                <a:gd name="T60" fmla="*/ 709 w 809"/>
                <a:gd name="T61" fmla="*/ 672 h 809"/>
                <a:gd name="T62" fmla="*/ 638 w 809"/>
                <a:gd name="T63" fmla="*/ 736 h 809"/>
                <a:gd name="T64" fmla="*/ 552 w 809"/>
                <a:gd name="T65" fmla="*/ 781 h 809"/>
                <a:gd name="T66" fmla="*/ 456 w 809"/>
                <a:gd name="T67" fmla="*/ 806 h 809"/>
                <a:gd name="T68" fmla="*/ 353 w 809"/>
                <a:gd name="T69" fmla="*/ 806 h 809"/>
                <a:gd name="T70" fmla="*/ 256 w 809"/>
                <a:gd name="T71" fmla="*/ 781 h 809"/>
                <a:gd name="T72" fmla="*/ 171 w 809"/>
                <a:gd name="T73" fmla="*/ 736 h 809"/>
                <a:gd name="T74" fmla="*/ 100 w 809"/>
                <a:gd name="T75" fmla="*/ 672 h 809"/>
                <a:gd name="T76" fmla="*/ 46 w 809"/>
                <a:gd name="T77" fmla="*/ 594 h 809"/>
                <a:gd name="T78" fmla="*/ 11 w 809"/>
                <a:gd name="T79" fmla="*/ 503 h 809"/>
                <a:gd name="T80" fmla="*/ 0 w 809"/>
                <a:gd name="T81" fmla="*/ 405 h 809"/>
                <a:gd name="T82" fmla="*/ 12 w 809"/>
                <a:gd name="T83" fmla="*/ 306 h 809"/>
                <a:gd name="T84" fmla="*/ 47 w 809"/>
                <a:gd name="T85" fmla="*/ 216 h 809"/>
                <a:gd name="T86" fmla="*/ 102 w 809"/>
                <a:gd name="T87" fmla="*/ 138 h 809"/>
                <a:gd name="T88" fmla="*/ 174 w 809"/>
                <a:gd name="T89" fmla="*/ 73 h 809"/>
                <a:gd name="T90" fmla="*/ 259 w 809"/>
                <a:gd name="T91" fmla="*/ 28 h 809"/>
                <a:gd name="T92" fmla="*/ 354 w 809"/>
                <a:gd name="T93" fmla="*/ 3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9" h="809">
                  <a:moveTo>
                    <a:pt x="404" y="147"/>
                  </a:moveTo>
                  <a:lnTo>
                    <a:pt x="362" y="151"/>
                  </a:lnTo>
                  <a:lnTo>
                    <a:pt x="323" y="161"/>
                  </a:lnTo>
                  <a:lnTo>
                    <a:pt x="287" y="177"/>
                  </a:lnTo>
                  <a:lnTo>
                    <a:pt x="253" y="198"/>
                  </a:lnTo>
                  <a:lnTo>
                    <a:pt x="223" y="224"/>
                  </a:lnTo>
                  <a:lnTo>
                    <a:pt x="197" y="254"/>
                  </a:lnTo>
                  <a:lnTo>
                    <a:pt x="176" y="288"/>
                  </a:lnTo>
                  <a:lnTo>
                    <a:pt x="160" y="324"/>
                  </a:lnTo>
                  <a:lnTo>
                    <a:pt x="150" y="363"/>
                  </a:lnTo>
                  <a:lnTo>
                    <a:pt x="147" y="405"/>
                  </a:lnTo>
                  <a:lnTo>
                    <a:pt x="150" y="446"/>
                  </a:lnTo>
                  <a:lnTo>
                    <a:pt x="160" y="485"/>
                  </a:lnTo>
                  <a:lnTo>
                    <a:pt x="176" y="522"/>
                  </a:lnTo>
                  <a:lnTo>
                    <a:pt x="197" y="556"/>
                  </a:lnTo>
                  <a:lnTo>
                    <a:pt x="223" y="586"/>
                  </a:lnTo>
                  <a:lnTo>
                    <a:pt x="253" y="612"/>
                  </a:lnTo>
                  <a:lnTo>
                    <a:pt x="287" y="633"/>
                  </a:lnTo>
                  <a:lnTo>
                    <a:pt x="323" y="649"/>
                  </a:lnTo>
                  <a:lnTo>
                    <a:pt x="362" y="659"/>
                  </a:lnTo>
                  <a:lnTo>
                    <a:pt x="404" y="663"/>
                  </a:lnTo>
                  <a:lnTo>
                    <a:pt x="445" y="659"/>
                  </a:lnTo>
                  <a:lnTo>
                    <a:pt x="484" y="649"/>
                  </a:lnTo>
                  <a:lnTo>
                    <a:pt x="521" y="633"/>
                  </a:lnTo>
                  <a:lnTo>
                    <a:pt x="555" y="612"/>
                  </a:lnTo>
                  <a:lnTo>
                    <a:pt x="585" y="586"/>
                  </a:lnTo>
                  <a:lnTo>
                    <a:pt x="611" y="556"/>
                  </a:lnTo>
                  <a:lnTo>
                    <a:pt x="632" y="522"/>
                  </a:lnTo>
                  <a:lnTo>
                    <a:pt x="648" y="485"/>
                  </a:lnTo>
                  <a:lnTo>
                    <a:pt x="658" y="446"/>
                  </a:lnTo>
                  <a:lnTo>
                    <a:pt x="662" y="405"/>
                  </a:lnTo>
                  <a:lnTo>
                    <a:pt x="659" y="368"/>
                  </a:lnTo>
                  <a:lnTo>
                    <a:pt x="651" y="332"/>
                  </a:lnTo>
                  <a:lnTo>
                    <a:pt x="639" y="298"/>
                  </a:lnTo>
                  <a:lnTo>
                    <a:pt x="622" y="266"/>
                  </a:lnTo>
                  <a:lnTo>
                    <a:pt x="601" y="237"/>
                  </a:lnTo>
                  <a:lnTo>
                    <a:pt x="575" y="212"/>
                  </a:lnTo>
                  <a:lnTo>
                    <a:pt x="547" y="190"/>
                  </a:lnTo>
                  <a:lnTo>
                    <a:pt x="515" y="172"/>
                  </a:lnTo>
                  <a:lnTo>
                    <a:pt x="480" y="159"/>
                  </a:lnTo>
                  <a:lnTo>
                    <a:pt x="443" y="151"/>
                  </a:lnTo>
                  <a:lnTo>
                    <a:pt x="404" y="147"/>
                  </a:lnTo>
                  <a:close/>
                  <a:moveTo>
                    <a:pt x="404" y="0"/>
                  </a:moveTo>
                  <a:lnTo>
                    <a:pt x="455" y="3"/>
                  </a:lnTo>
                  <a:lnTo>
                    <a:pt x="503" y="13"/>
                  </a:lnTo>
                  <a:lnTo>
                    <a:pt x="549" y="28"/>
                  </a:lnTo>
                  <a:lnTo>
                    <a:pt x="593" y="49"/>
                  </a:lnTo>
                  <a:lnTo>
                    <a:pt x="634" y="73"/>
                  </a:lnTo>
                  <a:lnTo>
                    <a:pt x="671" y="104"/>
                  </a:lnTo>
                  <a:lnTo>
                    <a:pt x="705" y="138"/>
                  </a:lnTo>
                  <a:lnTo>
                    <a:pt x="736" y="175"/>
                  </a:lnTo>
                  <a:lnTo>
                    <a:pt x="760" y="216"/>
                  </a:lnTo>
                  <a:lnTo>
                    <a:pt x="782" y="260"/>
                  </a:lnTo>
                  <a:lnTo>
                    <a:pt x="796" y="306"/>
                  </a:lnTo>
                  <a:lnTo>
                    <a:pt x="806" y="355"/>
                  </a:lnTo>
                  <a:lnTo>
                    <a:pt x="809" y="405"/>
                  </a:lnTo>
                  <a:lnTo>
                    <a:pt x="806" y="455"/>
                  </a:lnTo>
                  <a:lnTo>
                    <a:pt x="796" y="503"/>
                  </a:lnTo>
                  <a:lnTo>
                    <a:pt x="783" y="550"/>
                  </a:lnTo>
                  <a:lnTo>
                    <a:pt x="762" y="594"/>
                  </a:lnTo>
                  <a:lnTo>
                    <a:pt x="738" y="634"/>
                  </a:lnTo>
                  <a:lnTo>
                    <a:pt x="709" y="672"/>
                  </a:lnTo>
                  <a:lnTo>
                    <a:pt x="675" y="706"/>
                  </a:lnTo>
                  <a:lnTo>
                    <a:pt x="638" y="736"/>
                  </a:lnTo>
                  <a:lnTo>
                    <a:pt x="596" y="761"/>
                  </a:lnTo>
                  <a:lnTo>
                    <a:pt x="552" y="781"/>
                  </a:lnTo>
                  <a:lnTo>
                    <a:pt x="505" y="796"/>
                  </a:lnTo>
                  <a:lnTo>
                    <a:pt x="456" y="806"/>
                  </a:lnTo>
                  <a:lnTo>
                    <a:pt x="404" y="809"/>
                  </a:lnTo>
                  <a:lnTo>
                    <a:pt x="353" y="806"/>
                  </a:lnTo>
                  <a:lnTo>
                    <a:pt x="303" y="796"/>
                  </a:lnTo>
                  <a:lnTo>
                    <a:pt x="256" y="781"/>
                  </a:lnTo>
                  <a:lnTo>
                    <a:pt x="212" y="761"/>
                  </a:lnTo>
                  <a:lnTo>
                    <a:pt x="171" y="736"/>
                  </a:lnTo>
                  <a:lnTo>
                    <a:pt x="134" y="706"/>
                  </a:lnTo>
                  <a:lnTo>
                    <a:pt x="100" y="672"/>
                  </a:lnTo>
                  <a:lnTo>
                    <a:pt x="70" y="634"/>
                  </a:lnTo>
                  <a:lnTo>
                    <a:pt x="46" y="594"/>
                  </a:lnTo>
                  <a:lnTo>
                    <a:pt x="26" y="550"/>
                  </a:lnTo>
                  <a:lnTo>
                    <a:pt x="11" y="503"/>
                  </a:lnTo>
                  <a:lnTo>
                    <a:pt x="3" y="455"/>
                  </a:lnTo>
                  <a:lnTo>
                    <a:pt x="0" y="405"/>
                  </a:lnTo>
                  <a:lnTo>
                    <a:pt x="3" y="355"/>
                  </a:lnTo>
                  <a:lnTo>
                    <a:pt x="12" y="306"/>
                  </a:lnTo>
                  <a:lnTo>
                    <a:pt x="27" y="260"/>
                  </a:lnTo>
                  <a:lnTo>
                    <a:pt x="47" y="216"/>
                  </a:lnTo>
                  <a:lnTo>
                    <a:pt x="73" y="175"/>
                  </a:lnTo>
                  <a:lnTo>
                    <a:pt x="102" y="138"/>
                  </a:lnTo>
                  <a:lnTo>
                    <a:pt x="136" y="104"/>
                  </a:lnTo>
                  <a:lnTo>
                    <a:pt x="174" y="73"/>
                  </a:lnTo>
                  <a:lnTo>
                    <a:pt x="215" y="49"/>
                  </a:lnTo>
                  <a:lnTo>
                    <a:pt x="259" y="28"/>
                  </a:lnTo>
                  <a:lnTo>
                    <a:pt x="305" y="13"/>
                  </a:lnTo>
                  <a:lnTo>
                    <a:pt x="354" y="3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65" name="TextBox 13_1_1">
            <a:extLst>
              <a:ext uri="{FF2B5EF4-FFF2-40B4-BE49-F238E27FC236}">
                <a16:creationId xmlns:a16="http://schemas.microsoft.com/office/drawing/2014/main" id="{E2CBBE37-6E5E-4261-B6D3-444AB4AF4379}"/>
              </a:ext>
            </a:extLst>
          </p:cNvPr>
          <p:cNvSpPr txBox="1"/>
          <p:nvPr/>
        </p:nvSpPr>
        <p:spPr>
          <a:xfrm>
            <a:off x="3784588" y="295654"/>
            <a:ext cx="4622824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434">
              <a:lnSpc>
                <a:spcPct val="150000"/>
              </a:lnSpc>
            </a:pPr>
            <a:r>
              <a:rPr lang="en-US" sz="2347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01901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8" grpId="0"/>
      <p:bldP spid="19" grpId="0"/>
      <p:bldP spid="20" grpId="0"/>
      <p:bldP spid="21" grpId="0"/>
      <p:bldP spid="43" grpId="0" animBg="1"/>
      <p:bldP spid="44" grpId="0" animBg="1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4918204" y="1854558"/>
            <a:ext cx="2011487" cy="384673"/>
          </a:xfrm>
          <a:custGeom>
            <a:avLst/>
            <a:gdLst>
              <a:gd name="T0" fmla="*/ 58 w 608"/>
              <a:gd name="T1" fmla="*/ 116 h 116"/>
              <a:gd name="T2" fmla="*/ 550 w 608"/>
              <a:gd name="T3" fmla="*/ 116 h 116"/>
              <a:gd name="T4" fmla="*/ 608 w 608"/>
              <a:gd name="T5" fmla="*/ 58 h 116"/>
              <a:gd name="T6" fmla="*/ 550 w 608"/>
              <a:gd name="T7" fmla="*/ 0 h 116"/>
              <a:gd name="T8" fmla="*/ 58 w 608"/>
              <a:gd name="T9" fmla="*/ 0 h 116"/>
              <a:gd name="T10" fmla="*/ 0 w 608"/>
              <a:gd name="T11" fmla="*/ 58 h 116"/>
              <a:gd name="T12" fmla="*/ 58 w 608"/>
              <a:gd name="T13" fmla="*/ 11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8" h="116">
                <a:moveTo>
                  <a:pt x="58" y="116"/>
                </a:moveTo>
                <a:cubicBezTo>
                  <a:pt x="550" y="116"/>
                  <a:pt x="550" y="116"/>
                  <a:pt x="550" y="116"/>
                </a:cubicBezTo>
                <a:cubicBezTo>
                  <a:pt x="582" y="116"/>
                  <a:pt x="608" y="90"/>
                  <a:pt x="608" y="58"/>
                </a:cubicBezTo>
                <a:cubicBezTo>
                  <a:pt x="608" y="26"/>
                  <a:pt x="582" y="0"/>
                  <a:pt x="550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6"/>
                  <a:pt x="58" y="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User-&gt;Lessor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2526241" y="4266104"/>
            <a:ext cx="2133183" cy="937201"/>
          </a:xfrm>
          <a:custGeom>
            <a:avLst/>
            <a:gdLst>
              <a:gd name="T0" fmla="*/ 0 w 1525"/>
              <a:gd name="T1" fmla="*/ 670 h 670"/>
              <a:gd name="T2" fmla="*/ 1190 w 1525"/>
              <a:gd name="T3" fmla="*/ 670 h 670"/>
              <a:gd name="T4" fmla="*/ 1525 w 1525"/>
              <a:gd name="T5" fmla="*/ 336 h 670"/>
              <a:gd name="T6" fmla="*/ 1190 w 1525"/>
              <a:gd name="T7" fmla="*/ 0 h 670"/>
              <a:gd name="T8" fmla="*/ 0 w 1525"/>
              <a:gd name="T9" fmla="*/ 0 h 670"/>
              <a:gd name="T10" fmla="*/ 0 w 1525"/>
              <a:gd name="T11" fmla="*/ 670 h 670"/>
              <a:gd name="T12" fmla="*/ 0 w 1525"/>
              <a:gd name="T13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5" h="670">
                <a:moveTo>
                  <a:pt x="0" y="670"/>
                </a:moveTo>
                <a:lnTo>
                  <a:pt x="1190" y="670"/>
                </a:lnTo>
                <a:lnTo>
                  <a:pt x="1525" y="336"/>
                </a:lnTo>
                <a:lnTo>
                  <a:pt x="1190" y="0"/>
                </a:lnTo>
                <a:lnTo>
                  <a:pt x="0" y="0"/>
                </a:lnTo>
                <a:lnTo>
                  <a:pt x="0" y="670"/>
                </a:lnTo>
                <a:lnTo>
                  <a:pt x="0" y="6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8" name="Freeform 8"/>
          <p:cNvSpPr/>
          <p:nvPr/>
        </p:nvSpPr>
        <p:spPr bwMode="auto">
          <a:xfrm>
            <a:off x="3306776" y="3775122"/>
            <a:ext cx="228006" cy="622470"/>
          </a:xfrm>
          <a:custGeom>
            <a:avLst/>
            <a:gdLst>
              <a:gd name="T0" fmla="*/ 41 w 69"/>
              <a:gd name="T1" fmla="*/ 126 h 188"/>
              <a:gd name="T2" fmla="*/ 66 w 69"/>
              <a:gd name="T3" fmla="*/ 157 h 188"/>
              <a:gd name="T4" fmla="*/ 35 w 69"/>
              <a:gd name="T5" fmla="*/ 188 h 188"/>
              <a:gd name="T6" fmla="*/ 3 w 69"/>
              <a:gd name="T7" fmla="*/ 157 h 188"/>
              <a:gd name="T8" fmla="*/ 28 w 69"/>
              <a:gd name="T9" fmla="*/ 126 h 188"/>
              <a:gd name="T10" fmla="*/ 28 w 69"/>
              <a:gd name="T11" fmla="*/ 63 h 188"/>
              <a:gd name="T12" fmla="*/ 0 w 69"/>
              <a:gd name="T13" fmla="*/ 63 h 188"/>
              <a:gd name="T14" fmla="*/ 35 w 69"/>
              <a:gd name="T15" fmla="*/ 0 h 188"/>
              <a:gd name="T16" fmla="*/ 69 w 69"/>
              <a:gd name="T17" fmla="*/ 63 h 188"/>
              <a:gd name="T18" fmla="*/ 41 w 69"/>
              <a:gd name="T19" fmla="*/ 63 h 188"/>
              <a:gd name="T20" fmla="*/ 41 w 69"/>
              <a:gd name="T21" fmla="*/ 126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188">
                <a:moveTo>
                  <a:pt x="41" y="126"/>
                </a:moveTo>
                <a:cubicBezTo>
                  <a:pt x="55" y="129"/>
                  <a:pt x="66" y="142"/>
                  <a:pt x="66" y="157"/>
                </a:cubicBezTo>
                <a:cubicBezTo>
                  <a:pt x="66" y="174"/>
                  <a:pt x="52" y="188"/>
                  <a:pt x="35" y="188"/>
                </a:cubicBezTo>
                <a:cubicBezTo>
                  <a:pt x="17" y="188"/>
                  <a:pt x="3" y="174"/>
                  <a:pt x="3" y="157"/>
                </a:cubicBezTo>
                <a:cubicBezTo>
                  <a:pt x="3" y="142"/>
                  <a:pt x="14" y="129"/>
                  <a:pt x="28" y="126"/>
                </a:cubicBezTo>
                <a:cubicBezTo>
                  <a:pt x="28" y="63"/>
                  <a:pt x="28" y="63"/>
                  <a:pt x="28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35" y="0"/>
                  <a:pt x="35" y="0"/>
                  <a:pt x="35" y="0"/>
                </a:cubicBezTo>
                <a:cubicBezTo>
                  <a:pt x="69" y="63"/>
                  <a:pt x="69" y="63"/>
                  <a:pt x="69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126"/>
                  <a:pt x="41" y="126"/>
                  <a:pt x="41" y="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9" name="Freeform 9"/>
          <p:cNvSpPr/>
          <p:nvPr/>
        </p:nvSpPr>
        <p:spPr bwMode="auto">
          <a:xfrm>
            <a:off x="4190824" y="4266104"/>
            <a:ext cx="2133183" cy="937201"/>
          </a:xfrm>
          <a:custGeom>
            <a:avLst/>
            <a:gdLst>
              <a:gd name="T0" fmla="*/ 0 w 1525"/>
              <a:gd name="T1" fmla="*/ 670 h 670"/>
              <a:gd name="T2" fmla="*/ 1189 w 1525"/>
              <a:gd name="T3" fmla="*/ 670 h 670"/>
              <a:gd name="T4" fmla="*/ 1525 w 1525"/>
              <a:gd name="T5" fmla="*/ 334 h 670"/>
              <a:gd name="T6" fmla="*/ 1189 w 1525"/>
              <a:gd name="T7" fmla="*/ 0 h 670"/>
              <a:gd name="T8" fmla="*/ 0 w 1525"/>
              <a:gd name="T9" fmla="*/ 0 h 670"/>
              <a:gd name="T10" fmla="*/ 0 w 1525"/>
              <a:gd name="T11" fmla="*/ 0 h 670"/>
              <a:gd name="T12" fmla="*/ 335 w 1525"/>
              <a:gd name="T13" fmla="*/ 336 h 670"/>
              <a:gd name="T14" fmla="*/ 0 w 1525"/>
              <a:gd name="T15" fmla="*/ 670 h 670"/>
              <a:gd name="T16" fmla="*/ 0 w 1525"/>
              <a:gd name="T17" fmla="*/ 670 h 670"/>
              <a:gd name="T18" fmla="*/ 0 w 1525"/>
              <a:gd name="T19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25" h="670">
                <a:moveTo>
                  <a:pt x="0" y="670"/>
                </a:moveTo>
                <a:lnTo>
                  <a:pt x="1189" y="670"/>
                </a:lnTo>
                <a:lnTo>
                  <a:pt x="1525" y="334"/>
                </a:lnTo>
                <a:lnTo>
                  <a:pt x="1189" y="0"/>
                </a:lnTo>
                <a:lnTo>
                  <a:pt x="0" y="0"/>
                </a:lnTo>
                <a:lnTo>
                  <a:pt x="0" y="0"/>
                </a:lnTo>
                <a:lnTo>
                  <a:pt x="335" y="336"/>
                </a:lnTo>
                <a:lnTo>
                  <a:pt x="0" y="670"/>
                </a:lnTo>
                <a:lnTo>
                  <a:pt x="0" y="670"/>
                </a:lnTo>
                <a:lnTo>
                  <a:pt x="0" y="6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0" name="Freeform 10"/>
          <p:cNvSpPr/>
          <p:nvPr/>
        </p:nvSpPr>
        <p:spPr bwMode="auto">
          <a:xfrm>
            <a:off x="4981150" y="3775122"/>
            <a:ext cx="225209" cy="622470"/>
          </a:xfrm>
          <a:custGeom>
            <a:avLst/>
            <a:gdLst>
              <a:gd name="T0" fmla="*/ 41 w 68"/>
              <a:gd name="T1" fmla="*/ 126 h 188"/>
              <a:gd name="T2" fmla="*/ 66 w 68"/>
              <a:gd name="T3" fmla="*/ 157 h 188"/>
              <a:gd name="T4" fmla="*/ 34 w 68"/>
              <a:gd name="T5" fmla="*/ 188 h 188"/>
              <a:gd name="T6" fmla="*/ 2 w 68"/>
              <a:gd name="T7" fmla="*/ 157 h 188"/>
              <a:gd name="T8" fmla="*/ 27 w 68"/>
              <a:gd name="T9" fmla="*/ 126 h 188"/>
              <a:gd name="T10" fmla="*/ 27 w 68"/>
              <a:gd name="T11" fmla="*/ 63 h 188"/>
              <a:gd name="T12" fmla="*/ 0 w 68"/>
              <a:gd name="T13" fmla="*/ 63 h 188"/>
              <a:gd name="T14" fmla="*/ 34 w 68"/>
              <a:gd name="T15" fmla="*/ 0 h 188"/>
              <a:gd name="T16" fmla="*/ 68 w 68"/>
              <a:gd name="T17" fmla="*/ 63 h 188"/>
              <a:gd name="T18" fmla="*/ 41 w 68"/>
              <a:gd name="T19" fmla="*/ 63 h 188"/>
              <a:gd name="T20" fmla="*/ 41 w 68"/>
              <a:gd name="T21" fmla="*/ 126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188">
                <a:moveTo>
                  <a:pt x="41" y="126"/>
                </a:moveTo>
                <a:cubicBezTo>
                  <a:pt x="55" y="129"/>
                  <a:pt x="66" y="142"/>
                  <a:pt x="66" y="157"/>
                </a:cubicBezTo>
                <a:cubicBezTo>
                  <a:pt x="66" y="174"/>
                  <a:pt x="51" y="188"/>
                  <a:pt x="34" y="188"/>
                </a:cubicBezTo>
                <a:cubicBezTo>
                  <a:pt x="16" y="188"/>
                  <a:pt x="2" y="174"/>
                  <a:pt x="2" y="157"/>
                </a:cubicBezTo>
                <a:cubicBezTo>
                  <a:pt x="2" y="142"/>
                  <a:pt x="13" y="129"/>
                  <a:pt x="27" y="126"/>
                </a:cubicBezTo>
                <a:cubicBezTo>
                  <a:pt x="27" y="63"/>
                  <a:pt x="27" y="63"/>
                  <a:pt x="27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34" y="0"/>
                  <a:pt x="34" y="0"/>
                  <a:pt x="34" y="0"/>
                </a:cubicBezTo>
                <a:cubicBezTo>
                  <a:pt x="68" y="63"/>
                  <a:pt x="68" y="63"/>
                  <a:pt x="68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126"/>
                  <a:pt x="41" y="126"/>
                  <a:pt x="41" y="1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1" name="Freeform 11"/>
          <p:cNvSpPr/>
          <p:nvPr/>
        </p:nvSpPr>
        <p:spPr bwMode="auto">
          <a:xfrm>
            <a:off x="5854007" y="4266104"/>
            <a:ext cx="2130386" cy="937201"/>
          </a:xfrm>
          <a:custGeom>
            <a:avLst/>
            <a:gdLst>
              <a:gd name="T0" fmla="*/ 0 w 1523"/>
              <a:gd name="T1" fmla="*/ 670 h 670"/>
              <a:gd name="T2" fmla="*/ 1190 w 1523"/>
              <a:gd name="T3" fmla="*/ 670 h 670"/>
              <a:gd name="T4" fmla="*/ 1523 w 1523"/>
              <a:gd name="T5" fmla="*/ 334 h 670"/>
              <a:gd name="T6" fmla="*/ 1190 w 1523"/>
              <a:gd name="T7" fmla="*/ 0 h 670"/>
              <a:gd name="T8" fmla="*/ 0 w 1523"/>
              <a:gd name="T9" fmla="*/ 0 h 670"/>
              <a:gd name="T10" fmla="*/ 336 w 1523"/>
              <a:gd name="T11" fmla="*/ 334 h 670"/>
              <a:gd name="T12" fmla="*/ 0 w 1523"/>
              <a:gd name="T13" fmla="*/ 670 h 670"/>
              <a:gd name="T14" fmla="*/ 0 w 1523"/>
              <a:gd name="T15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23" h="670">
                <a:moveTo>
                  <a:pt x="0" y="670"/>
                </a:moveTo>
                <a:lnTo>
                  <a:pt x="1190" y="670"/>
                </a:lnTo>
                <a:lnTo>
                  <a:pt x="1523" y="334"/>
                </a:lnTo>
                <a:lnTo>
                  <a:pt x="1190" y="0"/>
                </a:lnTo>
                <a:lnTo>
                  <a:pt x="0" y="0"/>
                </a:lnTo>
                <a:lnTo>
                  <a:pt x="336" y="334"/>
                </a:lnTo>
                <a:lnTo>
                  <a:pt x="0" y="670"/>
                </a:lnTo>
                <a:lnTo>
                  <a:pt x="0" y="67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2" name="Freeform 12"/>
          <p:cNvSpPr/>
          <p:nvPr/>
        </p:nvSpPr>
        <p:spPr bwMode="auto">
          <a:xfrm>
            <a:off x="6658322" y="3775122"/>
            <a:ext cx="228006" cy="622470"/>
          </a:xfrm>
          <a:custGeom>
            <a:avLst/>
            <a:gdLst>
              <a:gd name="T0" fmla="*/ 69 w 69"/>
              <a:gd name="T1" fmla="*/ 63 h 188"/>
              <a:gd name="T2" fmla="*/ 41 w 69"/>
              <a:gd name="T3" fmla="*/ 63 h 188"/>
              <a:gd name="T4" fmla="*/ 41 w 69"/>
              <a:gd name="T5" fmla="*/ 126 h 188"/>
              <a:gd name="T6" fmla="*/ 66 w 69"/>
              <a:gd name="T7" fmla="*/ 157 h 188"/>
              <a:gd name="T8" fmla="*/ 35 w 69"/>
              <a:gd name="T9" fmla="*/ 188 h 188"/>
              <a:gd name="T10" fmla="*/ 3 w 69"/>
              <a:gd name="T11" fmla="*/ 157 h 188"/>
              <a:gd name="T12" fmla="*/ 28 w 69"/>
              <a:gd name="T13" fmla="*/ 126 h 188"/>
              <a:gd name="T14" fmla="*/ 28 w 69"/>
              <a:gd name="T15" fmla="*/ 63 h 188"/>
              <a:gd name="T16" fmla="*/ 0 w 69"/>
              <a:gd name="T17" fmla="*/ 63 h 188"/>
              <a:gd name="T18" fmla="*/ 35 w 69"/>
              <a:gd name="T19" fmla="*/ 0 h 188"/>
              <a:gd name="T20" fmla="*/ 69 w 69"/>
              <a:gd name="T21" fmla="*/ 63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188">
                <a:moveTo>
                  <a:pt x="69" y="63"/>
                </a:moveTo>
                <a:cubicBezTo>
                  <a:pt x="41" y="63"/>
                  <a:pt x="41" y="63"/>
                  <a:pt x="41" y="63"/>
                </a:cubicBezTo>
                <a:cubicBezTo>
                  <a:pt x="41" y="126"/>
                  <a:pt x="41" y="126"/>
                  <a:pt x="41" y="126"/>
                </a:cubicBezTo>
                <a:cubicBezTo>
                  <a:pt x="56" y="129"/>
                  <a:pt x="66" y="142"/>
                  <a:pt x="66" y="157"/>
                </a:cubicBezTo>
                <a:cubicBezTo>
                  <a:pt x="66" y="174"/>
                  <a:pt x="52" y="188"/>
                  <a:pt x="35" y="188"/>
                </a:cubicBezTo>
                <a:cubicBezTo>
                  <a:pt x="17" y="188"/>
                  <a:pt x="3" y="174"/>
                  <a:pt x="3" y="157"/>
                </a:cubicBezTo>
                <a:cubicBezTo>
                  <a:pt x="3" y="142"/>
                  <a:pt x="14" y="129"/>
                  <a:pt x="28" y="126"/>
                </a:cubicBezTo>
                <a:cubicBezTo>
                  <a:pt x="28" y="63"/>
                  <a:pt x="28" y="63"/>
                  <a:pt x="28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35" y="0"/>
                  <a:pt x="35" y="0"/>
                  <a:pt x="35" y="0"/>
                </a:cubicBezTo>
                <a:cubicBezTo>
                  <a:pt x="69" y="63"/>
                  <a:pt x="69" y="63"/>
                  <a:pt x="69" y="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518588" y="4266103"/>
            <a:ext cx="2576605" cy="937202"/>
            <a:chOff x="7389855" y="4250913"/>
            <a:chExt cx="2343443" cy="852393"/>
          </a:xfrm>
        </p:grpSpPr>
        <p:sp>
          <p:nvSpPr>
            <p:cNvPr id="6" name="Freeform 6"/>
            <p:cNvSpPr/>
            <p:nvPr/>
          </p:nvSpPr>
          <p:spPr bwMode="auto">
            <a:xfrm>
              <a:off x="9101001" y="4253458"/>
              <a:ext cx="632297" cy="849848"/>
            </a:xfrm>
            <a:custGeom>
              <a:avLst/>
              <a:gdLst>
                <a:gd name="T0" fmla="*/ 161 w 497"/>
                <a:gd name="T1" fmla="*/ 0 h 668"/>
                <a:gd name="T2" fmla="*/ 497 w 497"/>
                <a:gd name="T3" fmla="*/ 334 h 668"/>
                <a:gd name="T4" fmla="*/ 161 w 497"/>
                <a:gd name="T5" fmla="*/ 668 h 668"/>
                <a:gd name="T6" fmla="*/ 0 w 497"/>
                <a:gd name="T7" fmla="*/ 668 h 668"/>
                <a:gd name="T8" fmla="*/ 336 w 497"/>
                <a:gd name="T9" fmla="*/ 334 h 668"/>
                <a:gd name="T10" fmla="*/ 0 w 497"/>
                <a:gd name="T11" fmla="*/ 0 h 668"/>
                <a:gd name="T12" fmla="*/ 161 w 497"/>
                <a:gd name="T13" fmla="*/ 0 h 668"/>
                <a:gd name="T14" fmla="*/ 161 w 497"/>
                <a:gd name="T15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7" h="668">
                  <a:moveTo>
                    <a:pt x="161" y="0"/>
                  </a:moveTo>
                  <a:lnTo>
                    <a:pt x="497" y="334"/>
                  </a:lnTo>
                  <a:lnTo>
                    <a:pt x="161" y="668"/>
                  </a:lnTo>
                  <a:lnTo>
                    <a:pt x="0" y="668"/>
                  </a:lnTo>
                  <a:lnTo>
                    <a:pt x="336" y="334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7389855" y="4250913"/>
              <a:ext cx="1937603" cy="852392"/>
            </a:xfrm>
            <a:custGeom>
              <a:avLst/>
              <a:gdLst>
                <a:gd name="T0" fmla="*/ 0 w 1523"/>
                <a:gd name="T1" fmla="*/ 670 h 670"/>
                <a:gd name="T2" fmla="*/ 1189 w 1523"/>
                <a:gd name="T3" fmla="*/ 670 h 670"/>
                <a:gd name="T4" fmla="*/ 1523 w 1523"/>
                <a:gd name="T5" fmla="*/ 334 h 670"/>
                <a:gd name="T6" fmla="*/ 1189 w 1523"/>
                <a:gd name="T7" fmla="*/ 0 h 670"/>
                <a:gd name="T8" fmla="*/ 0 w 1523"/>
                <a:gd name="T9" fmla="*/ 0 h 670"/>
                <a:gd name="T10" fmla="*/ 333 w 1523"/>
                <a:gd name="T11" fmla="*/ 334 h 670"/>
                <a:gd name="T12" fmla="*/ 0 w 1523"/>
                <a:gd name="T13" fmla="*/ 670 h 670"/>
                <a:gd name="T14" fmla="*/ 0 w 1523"/>
                <a:gd name="T15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3" h="670">
                  <a:moveTo>
                    <a:pt x="0" y="670"/>
                  </a:moveTo>
                  <a:lnTo>
                    <a:pt x="1189" y="670"/>
                  </a:lnTo>
                  <a:lnTo>
                    <a:pt x="1523" y="334"/>
                  </a:lnTo>
                  <a:lnTo>
                    <a:pt x="1189" y="0"/>
                  </a:lnTo>
                  <a:lnTo>
                    <a:pt x="0" y="0"/>
                  </a:lnTo>
                  <a:lnTo>
                    <a:pt x="333" y="334"/>
                  </a:lnTo>
                  <a:lnTo>
                    <a:pt x="0" y="670"/>
                  </a:lnTo>
                  <a:lnTo>
                    <a:pt x="0" y="67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14" name="Freeform 14"/>
          <p:cNvSpPr/>
          <p:nvPr/>
        </p:nvSpPr>
        <p:spPr bwMode="auto">
          <a:xfrm>
            <a:off x="8299123" y="3775122"/>
            <a:ext cx="228006" cy="622470"/>
          </a:xfrm>
          <a:custGeom>
            <a:avLst/>
            <a:gdLst>
              <a:gd name="T0" fmla="*/ 69 w 69"/>
              <a:gd name="T1" fmla="*/ 63 h 188"/>
              <a:gd name="T2" fmla="*/ 41 w 69"/>
              <a:gd name="T3" fmla="*/ 63 h 188"/>
              <a:gd name="T4" fmla="*/ 41 w 69"/>
              <a:gd name="T5" fmla="*/ 126 h 188"/>
              <a:gd name="T6" fmla="*/ 66 w 69"/>
              <a:gd name="T7" fmla="*/ 157 h 188"/>
              <a:gd name="T8" fmla="*/ 35 w 69"/>
              <a:gd name="T9" fmla="*/ 188 h 188"/>
              <a:gd name="T10" fmla="*/ 3 w 69"/>
              <a:gd name="T11" fmla="*/ 157 h 188"/>
              <a:gd name="T12" fmla="*/ 28 w 69"/>
              <a:gd name="T13" fmla="*/ 126 h 188"/>
              <a:gd name="T14" fmla="*/ 28 w 69"/>
              <a:gd name="T15" fmla="*/ 63 h 188"/>
              <a:gd name="T16" fmla="*/ 0 w 69"/>
              <a:gd name="T17" fmla="*/ 63 h 188"/>
              <a:gd name="T18" fmla="*/ 35 w 69"/>
              <a:gd name="T19" fmla="*/ 0 h 188"/>
              <a:gd name="T20" fmla="*/ 69 w 69"/>
              <a:gd name="T21" fmla="*/ 63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188">
                <a:moveTo>
                  <a:pt x="69" y="63"/>
                </a:moveTo>
                <a:cubicBezTo>
                  <a:pt x="41" y="63"/>
                  <a:pt x="41" y="63"/>
                  <a:pt x="41" y="63"/>
                </a:cubicBezTo>
                <a:cubicBezTo>
                  <a:pt x="41" y="126"/>
                  <a:pt x="41" y="126"/>
                  <a:pt x="41" y="126"/>
                </a:cubicBezTo>
                <a:cubicBezTo>
                  <a:pt x="56" y="129"/>
                  <a:pt x="66" y="142"/>
                  <a:pt x="66" y="157"/>
                </a:cubicBezTo>
                <a:cubicBezTo>
                  <a:pt x="66" y="174"/>
                  <a:pt x="52" y="188"/>
                  <a:pt x="35" y="188"/>
                </a:cubicBezTo>
                <a:cubicBezTo>
                  <a:pt x="17" y="188"/>
                  <a:pt x="3" y="174"/>
                  <a:pt x="3" y="157"/>
                </a:cubicBezTo>
                <a:cubicBezTo>
                  <a:pt x="3" y="142"/>
                  <a:pt x="14" y="129"/>
                  <a:pt x="28" y="126"/>
                </a:cubicBezTo>
                <a:cubicBezTo>
                  <a:pt x="28" y="63"/>
                  <a:pt x="28" y="63"/>
                  <a:pt x="28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35" y="0"/>
                  <a:pt x="35" y="0"/>
                  <a:pt x="35" y="0"/>
                </a:cubicBezTo>
                <a:cubicBezTo>
                  <a:pt x="69" y="63"/>
                  <a:pt x="69" y="63"/>
                  <a:pt x="69" y="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5" name="Freeform 15"/>
          <p:cNvSpPr/>
          <p:nvPr/>
        </p:nvSpPr>
        <p:spPr bwMode="auto">
          <a:xfrm>
            <a:off x="1467343" y="3256163"/>
            <a:ext cx="9386004" cy="1552677"/>
          </a:xfrm>
          <a:custGeom>
            <a:avLst/>
            <a:gdLst>
              <a:gd name="T0" fmla="*/ 2837 w 2837"/>
              <a:gd name="T1" fmla="*/ 419 h 469"/>
              <a:gd name="T2" fmla="*/ 2788 w 2837"/>
              <a:gd name="T3" fmla="*/ 469 h 469"/>
              <a:gd name="T4" fmla="*/ 2739 w 2837"/>
              <a:gd name="T5" fmla="*/ 419 h 469"/>
              <a:gd name="T6" fmla="*/ 2751 w 2837"/>
              <a:gd name="T7" fmla="*/ 397 h 469"/>
              <a:gd name="T8" fmla="*/ 2776 w 2837"/>
              <a:gd name="T9" fmla="*/ 422 h 469"/>
              <a:gd name="T10" fmla="*/ 2353 w 2837"/>
              <a:gd name="T11" fmla="*/ 23 h 469"/>
              <a:gd name="T12" fmla="*/ 445 w 2837"/>
              <a:gd name="T13" fmla="*/ 23 h 469"/>
              <a:gd name="T14" fmla="*/ 23 w 2837"/>
              <a:gd name="T15" fmla="*/ 409 h 469"/>
              <a:gd name="T16" fmla="*/ 10 w 2837"/>
              <a:gd name="T17" fmla="*/ 397 h 469"/>
              <a:gd name="T18" fmla="*/ 0 w 2837"/>
              <a:gd name="T19" fmla="*/ 407 h 469"/>
              <a:gd name="T20" fmla="*/ 445 w 2837"/>
              <a:gd name="T21" fmla="*/ 0 h 469"/>
              <a:gd name="T22" fmla="*/ 2353 w 2837"/>
              <a:gd name="T23" fmla="*/ 0 h 469"/>
              <a:gd name="T24" fmla="*/ 2799 w 2837"/>
              <a:gd name="T25" fmla="*/ 423 h 469"/>
              <a:gd name="T26" fmla="*/ 2825 w 2837"/>
              <a:gd name="T27" fmla="*/ 397 h 469"/>
              <a:gd name="T28" fmla="*/ 2837 w 2837"/>
              <a:gd name="T29" fmla="*/ 419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37" h="469">
                <a:moveTo>
                  <a:pt x="2837" y="419"/>
                </a:moveTo>
                <a:cubicBezTo>
                  <a:pt x="2788" y="469"/>
                  <a:pt x="2788" y="469"/>
                  <a:pt x="2788" y="469"/>
                </a:cubicBezTo>
                <a:cubicBezTo>
                  <a:pt x="2739" y="419"/>
                  <a:pt x="2739" y="419"/>
                  <a:pt x="2739" y="419"/>
                </a:cubicBezTo>
                <a:cubicBezTo>
                  <a:pt x="2751" y="397"/>
                  <a:pt x="2751" y="397"/>
                  <a:pt x="2751" y="397"/>
                </a:cubicBezTo>
                <a:cubicBezTo>
                  <a:pt x="2776" y="422"/>
                  <a:pt x="2776" y="422"/>
                  <a:pt x="2776" y="422"/>
                </a:cubicBezTo>
                <a:cubicBezTo>
                  <a:pt x="2763" y="200"/>
                  <a:pt x="2578" y="23"/>
                  <a:pt x="2353" y="23"/>
                </a:cubicBezTo>
                <a:cubicBezTo>
                  <a:pt x="1717" y="23"/>
                  <a:pt x="1081" y="23"/>
                  <a:pt x="445" y="23"/>
                </a:cubicBezTo>
                <a:cubicBezTo>
                  <a:pt x="224" y="23"/>
                  <a:pt x="42" y="194"/>
                  <a:pt x="23" y="409"/>
                </a:cubicBezTo>
                <a:cubicBezTo>
                  <a:pt x="10" y="397"/>
                  <a:pt x="10" y="397"/>
                  <a:pt x="10" y="397"/>
                </a:cubicBezTo>
                <a:cubicBezTo>
                  <a:pt x="0" y="407"/>
                  <a:pt x="0" y="407"/>
                  <a:pt x="0" y="407"/>
                </a:cubicBezTo>
                <a:cubicBezTo>
                  <a:pt x="21" y="180"/>
                  <a:pt x="213" y="0"/>
                  <a:pt x="445" y="0"/>
                </a:cubicBezTo>
                <a:cubicBezTo>
                  <a:pt x="1081" y="0"/>
                  <a:pt x="1717" y="0"/>
                  <a:pt x="2353" y="0"/>
                </a:cubicBezTo>
                <a:cubicBezTo>
                  <a:pt x="2591" y="0"/>
                  <a:pt x="2786" y="188"/>
                  <a:pt x="2799" y="423"/>
                </a:cubicBezTo>
                <a:cubicBezTo>
                  <a:pt x="2825" y="397"/>
                  <a:pt x="2825" y="397"/>
                  <a:pt x="2825" y="397"/>
                </a:cubicBezTo>
                <a:cubicBezTo>
                  <a:pt x="2837" y="419"/>
                  <a:pt x="2837" y="419"/>
                  <a:pt x="2837" y="419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6" name="Freeform 16"/>
          <p:cNvSpPr/>
          <p:nvPr/>
        </p:nvSpPr>
        <p:spPr bwMode="auto">
          <a:xfrm>
            <a:off x="1338653" y="4571043"/>
            <a:ext cx="1948540" cy="1642200"/>
          </a:xfrm>
          <a:custGeom>
            <a:avLst/>
            <a:gdLst>
              <a:gd name="T0" fmla="*/ 99 w 589"/>
              <a:gd name="T1" fmla="*/ 49 h 496"/>
              <a:gd name="T2" fmla="*/ 49 w 589"/>
              <a:gd name="T3" fmla="*/ 0 h 496"/>
              <a:gd name="T4" fmla="*/ 0 w 589"/>
              <a:gd name="T5" fmla="*/ 49 h 496"/>
              <a:gd name="T6" fmla="*/ 12 w 589"/>
              <a:gd name="T7" fmla="*/ 72 h 496"/>
              <a:gd name="T8" fmla="*/ 38 w 589"/>
              <a:gd name="T9" fmla="*/ 47 h 496"/>
              <a:gd name="T10" fmla="*/ 38 w 589"/>
              <a:gd name="T11" fmla="*/ 50 h 496"/>
              <a:gd name="T12" fmla="*/ 484 w 589"/>
              <a:gd name="T13" fmla="*/ 496 h 496"/>
              <a:gd name="T14" fmla="*/ 586 w 589"/>
              <a:gd name="T15" fmla="*/ 496 h 496"/>
              <a:gd name="T16" fmla="*/ 576 w 589"/>
              <a:gd name="T17" fmla="*/ 486 h 496"/>
              <a:gd name="T18" fmla="*/ 589 w 589"/>
              <a:gd name="T19" fmla="*/ 473 h 496"/>
              <a:gd name="T20" fmla="*/ 484 w 589"/>
              <a:gd name="T21" fmla="*/ 473 h 496"/>
              <a:gd name="T22" fmla="*/ 60 w 589"/>
              <a:gd name="T23" fmla="*/ 50 h 496"/>
              <a:gd name="T24" fmla="*/ 60 w 589"/>
              <a:gd name="T25" fmla="*/ 46 h 496"/>
              <a:gd name="T26" fmla="*/ 86 w 589"/>
              <a:gd name="T27" fmla="*/ 72 h 496"/>
              <a:gd name="T28" fmla="*/ 99 w 589"/>
              <a:gd name="T29" fmla="*/ 49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89" h="496">
                <a:moveTo>
                  <a:pt x="99" y="49"/>
                </a:moveTo>
                <a:cubicBezTo>
                  <a:pt x="49" y="0"/>
                  <a:pt x="49" y="0"/>
                  <a:pt x="49" y="0"/>
                </a:cubicBezTo>
                <a:cubicBezTo>
                  <a:pt x="0" y="49"/>
                  <a:pt x="0" y="49"/>
                  <a:pt x="0" y="49"/>
                </a:cubicBezTo>
                <a:cubicBezTo>
                  <a:pt x="12" y="72"/>
                  <a:pt x="12" y="72"/>
                  <a:pt x="12" y="72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8"/>
                  <a:pt x="38" y="49"/>
                  <a:pt x="38" y="50"/>
                </a:cubicBezTo>
                <a:cubicBezTo>
                  <a:pt x="38" y="295"/>
                  <a:pt x="238" y="496"/>
                  <a:pt x="484" y="496"/>
                </a:cubicBezTo>
                <a:cubicBezTo>
                  <a:pt x="586" y="496"/>
                  <a:pt x="586" y="496"/>
                  <a:pt x="586" y="496"/>
                </a:cubicBezTo>
                <a:cubicBezTo>
                  <a:pt x="576" y="486"/>
                  <a:pt x="576" y="486"/>
                  <a:pt x="576" y="486"/>
                </a:cubicBezTo>
                <a:cubicBezTo>
                  <a:pt x="589" y="473"/>
                  <a:pt x="589" y="473"/>
                  <a:pt x="589" y="473"/>
                </a:cubicBezTo>
                <a:cubicBezTo>
                  <a:pt x="484" y="473"/>
                  <a:pt x="484" y="473"/>
                  <a:pt x="484" y="473"/>
                </a:cubicBezTo>
                <a:cubicBezTo>
                  <a:pt x="251" y="473"/>
                  <a:pt x="60" y="283"/>
                  <a:pt x="60" y="50"/>
                </a:cubicBezTo>
                <a:cubicBezTo>
                  <a:pt x="60" y="48"/>
                  <a:pt x="60" y="47"/>
                  <a:pt x="60" y="46"/>
                </a:cubicBezTo>
                <a:cubicBezTo>
                  <a:pt x="86" y="72"/>
                  <a:pt x="86" y="72"/>
                  <a:pt x="86" y="72"/>
                </a:cubicBezTo>
                <a:cubicBezTo>
                  <a:pt x="99" y="49"/>
                  <a:pt x="99" y="49"/>
                  <a:pt x="99" y="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7" name="Freeform 17"/>
          <p:cNvSpPr/>
          <p:nvPr/>
        </p:nvSpPr>
        <p:spPr bwMode="auto">
          <a:xfrm>
            <a:off x="3243830" y="6014613"/>
            <a:ext cx="2639551" cy="327321"/>
          </a:xfrm>
          <a:custGeom>
            <a:avLst/>
            <a:gdLst>
              <a:gd name="T0" fmla="*/ 118 w 1887"/>
              <a:gd name="T1" fmla="*/ 234 h 234"/>
              <a:gd name="T2" fmla="*/ 0 w 1887"/>
              <a:gd name="T3" fmla="*/ 118 h 234"/>
              <a:gd name="T4" fmla="*/ 118 w 1887"/>
              <a:gd name="T5" fmla="*/ 0 h 234"/>
              <a:gd name="T6" fmla="*/ 173 w 1887"/>
              <a:gd name="T7" fmla="*/ 30 h 234"/>
              <a:gd name="T8" fmla="*/ 114 w 1887"/>
              <a:gd name="T9" fmla="*/ 87 h 234"/>
              <a:gd name="T10" fmla="*/ 1887 w 1887"/>
              <a:gd name="T11" fmla="*/ 87 h 234"/>
              <a:gd name="T12" fmla="*/ 1857 w 1887"/>
              <a:gd name="T13" fmla="*/ 118 h 234"/>
              <a:gd name="T14" fmla="*/ 1880 w 1887"/>
              <a:gd name="T15" fmla="*/ 142 h 234"/>
              <a:gd name="T16" fmla="*/ 109 w 1887"/>
              <a:gd name="T17" fmla="*/ 142 h 234"/>
              <a:gd name="T18" fmla="*/ 173 w 1887"/>
              <a:gd name="T19" fmla="*/ 206 h 234"/>
              <a:gd name="T20" fmla="*/ 118 w 1887"/>
              <a:gd name="T21" fmla="*/ 234 h 234"/>
              <a:gd name="T22" fmla="*/ 118 w 1887"/>
              <a:gd name="T23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87" h="234">
                <a:moveTo>
                  <a:pt x="118" y="234"/>
                </a:moveTo>
                <a:lnTo>
                  <a:pt x="0" y="118"/>
                </a:lnTo>
                <a:lnTo>
                  <a:pt x="118" y="0"/>
                </a:lnTo>
                <a:lnTo>
                  <a:pt x="173" y="30"/>
                </a:lnTo>
                <a:lnTo>
                  <a:pt x="114" y="87"/>
                </a:lnTo>
                <a:lnTo>
                  <a:pt x="1887" y="87"/>
                </a:lnTo>
                <a:lnTo>
                  <a:pt x="1857" y="118"/>
                </a:lnTo>
                <a:lnTo>
                  <a:pt x="1880" y="142"/>
                </a:lnTo>
                <a:lnTo>
                  <a:pt x="109" y="142"/>
                </a:lnTo>
                <a:lnTo>
                  <a:pt x="173" y="206"/>
                </a:lnTo>
                <a:lnTo>
                  <a:pt x="118" y="234"/>
                </a:lnTo>
                <a:lnTo>
                  <a:pt x="118" y="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8" name="Freeform 18"/>
          <p:cNvSpPr/>
          <p:nvPr/>
        </p:nvSpPr>
        <p:spPr bwMode="auto">
          <a:xfrm>
            <a:off x="5841417" y="6014613"/>
            <a:ext cx="2636754" cy="327321"/>
          </a:xfrm>
          <a:custGeom>
            <a:avLst/>
            <a:gdLst>
              <a:gd name="T0" fmla="*/ 118 w 1885"/>
              <a:gd name="T1" fmla="*/ 234 h 234"/>
              <a:gd name="T2" fmla="*/ 0 w 1885"/>
              <a:gd name="T3" fmla="*/ 118 h 234"/>
              <a:gd name="T4" fmla="*/ 118 w 1885"/>
              <a:gd name="T5" fmla="*/ 0 h 234"/>
              <a:gd name="T6" fmla="*/ 172 w 1885"/>
              <a:gd name="T7" fmla="*/ 30 h 234"/>
              <a:gd name="T8" fmla="*/ 113 w 1885"/>
              <a:gd name="T9" fmla="*/ 87 h 234"/>
              <a:gd name="T10" fmla="*/ 1885 w 1885"/>
              <a:gd name="T11" fmla="*/ 87 h 234"/>
              <a:gd name="T12" fmla="*/ 1854 w 1885"/>
              <a:gd name="T13" fmla="*/ 118 h 234"/>
              <a:gd name="T14" fmla="*/ 1877 w 1885"/>
              <a:gd name="T15" fmla="*/ 142 h 234"/>
              <a:gd name="T16" fmla="*/ 109 w 1885"/>
              <a:gd name="T17" fmla="*/ 142 h 234"/>
              <a:gd name="T18" fmla="*/ 172 w 1885"/>
              <a:gd name="T19" fmla="*/ 206 h 234"/>
              <a:gd name="T20" fmla="*/ 118 w 1885"/>
              <a:gd name="T21" fmla="*/ 234 h 234"/>
              <a:gd name="T22" fmla="*/ 118 w 1885"/>
              <a:gd name="T23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85" h="234">
                <a:moveTo>
                  <a:pt x="118" y="234"/>
                </a:moveTo>
                <a:lnTo>
                  <a:pt x="0" y="118"/>
                </a:lnTo>
                <a:lnTo>
                  <a:pt x="118" y="0"/>
                </a:lnTo>
                <a:lnTo>
                  <a:pt x="172" y="30"/>
                </a:lnTo>
                <a:lnTo>
                  <a:pt x="113" y="87"/>
                </a:lnTo>
                <a:lnTo>
                  <a:pt x="1885" y="87"/>
                </a:lnTo>
                <a:lnTo>
                  <a:pt x="1854" y="118"/>
                </a:lnTo>
                <a:lnTo>
                  <a:pt x="1877" y="142"/>
                </a:lnTo>
                <a:lnTo>
                  <a:pt x="109" y="142"/>
                </a:lnTo>
                <a:lnTo>
                  <a:pt x="172" y="206"/>
                </a:lnTo>
                <a:lnTo>
                  <a:pt x="118" y="234"/>
                </a:lnTo>
                <a:lnTo>
                  <a:pt x="118" y="2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9" name="Freeform 19"/>
          <p:cNvSpPr/>
          <p:nvPr/>
        </p:nvSpPr>
        <p:spPr bwMode="auto">
          <a:xfrm>
            <a:off x="8434807" y="4772471"/>
            <a:ext cx="2292647" cy="1569463"/>
          </a:xfrm>
          <a:custGeom>
            <a:avLst/>
            <a:gdLst>
              <a:gd name="T0" fmla="*/ 50 w 693"/>
              <a:gd name="T1" fmla="*/ 474 h 474"/>
              <a:gd name="T2" fmla="*/ 0 w 693"/>
              <a:gd name="T3" fmla="*/ 425 h 474"/>
              <a:gd name="T4" fmla="*/ 50 w 693"/>
              <a:gd name="T5" fmla="*/ 375 h 474"/>
              <a:gd name="T6" fmla="*/ 72 w 693"/>
              <a:gd name="T7" fmla="*/ 388 h 474"/>
              <a:gd name="T8" fmla="*/ 48 w 693"/>
              <a:gd name="T9" fmla="*/ 412 h 474"/>
              <a:gd name="T10" fmla="*/ 247 w 693"/>
              <a:gd name="T11" fmla="*/ 412 h 474"/>
              <a:gd name="T12" fmla="*/ 670 w 693"/>
              <a:gd name="T13" fmla="*/ 0 h 474"/>
              <a:gd name="T14" fmla="*/ 682 w 693"/>
              <a:gd name="T15" fmla="*/ 11 h 474"/>
              <a:gd name="T16" fmla="*/ 693 w 693"/>
              <a:gd name="T17" fmla="*/ 0 h 474"/>
              <a:gd name="T18" fmla="*/ 247 w 693"/>
              <a:gd name="T19" fmla="*/ 435 h 474"/>
              <a:gd name="T20" fmla="*/ 45 w 693"/>
              <a:gd name="T21" fmla="*/ 435 h 474"/>
              <a:gd name="T22" fmla="*/ 72 w 693"/>
              <a:gd name="T23" fmla="*/ 462 h 474"/>
              <a:gd name="T24" fmla="*/ 50 w 693"/>
              <a:gd name="T25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3" h="474">
                <a:moveTo>
                  <a:pt x="50" y="474"/>
                </a:moveTo>
                <a:cubicBezTo>
                  <a:pt x="0" y="425"/>
                  <a:pt x="0" y="425"/>
                  <a:pt x="0" y="425"/>
                </a:cubicBezTo>
                <a:cubicBezTo>
                  <a:pt x="50" y="375"/>
                  <a:pt x="50" y="375"/>
                  <a:pt x="50" y="375"/>
                </a:cubicBezTo>
                <a:cubicBezTo>
                  <a:pt x="72" y="388"/>
                  <a:pt x="72" y="388"/>
                  <a:pt x="72" y="388"/>
                </a:cubicBezTo>
                <a:cubicBezTo>
                  <a:pt x="48" y="412"/>
                  <a:pt x="48" y="412"/>
                  <a:pt x="48" y="412"/>
                </a:cubicBezTo>
                <a:cubicBezTo>
                  <a:pt x="247" y="412"/>
                  <a:pt x="247" y="412"/>
                  <a:pt x="247" y="412"/>
                </a:cubicBezTo>
                <a:cubicBezTo>
                  <a:pt x="476" y="412"/>
                  <a:pt x="665" y="227"/>
                  <a:pt x="670" y="0"/>
                </a:cubicBezTo>
                <a:cubicBezTo>
                  <a:pt x="682" y="11"/>
                  <a:pt x="682" y="11"/>
                  <a:pt x="682" y="11"/>
                </a:cubicBezTo>
                <a:cubicBezTo>
                  <a:pt x="693" y="0"/>
                  <a:pt x="693" y="0"/>
                  <a:pt x="693" y="0"/>
                </a:cubicBezTo>
                <a:cubicBezTo>
                  <a:pt x="687" y="240"/>
                  <a:pt x="489" y="435"/>
                  <a:pt x="247" y="435"/>
                </a:cubicBezTo>
                <a:cubicBezTo>
                  <a:pt x="45" y="435"/>
                  <a:pt x="45" y="435"/>
                  <a:pt x="45" y="435"/>
                </a:cubicBezTo>
                <a:cubicBezTo>
                  <a:pt x="72" y="462"/>
                  <a:pt x="72" y="462"/>
                  <a:pt x="72" y="462"/>
                </a:cubicBezTo>
                <a:cubicBezTo>
                  <a:pt x="50" y="474"/>
                  <a:pt x="50" y="474"/>
                  <a:pt x="50" y="47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710386" y="2912662"/>
            <a:ext cx="766735" cy="766735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>
                <a:lumMod val="10000"/>
                <a:lumOff val="90000"/>
              </a:schemeClr>
            </a:solidFill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6390356" y="2912662"/>
            <a:ext cx="766735" cy="766735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tx1">
                <a:lumMod val="10000"/>
                <a:lumOff val="90000"/>
              </a:schemeClr>
            </a:solidFill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8027937" y="2912662"/>
            <a:ext cx="770379" cy="766735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tx1">
                <a:lumMod val="10000"/>
                <a:lumOff val="90000"/>
              </a:schemeClr>
            </a:solidFill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3035591" y="2912662"/>
            <a:ext cx="770379" cy="76673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>
                <a:lumMod val="10000"/>
                <a:lumOff val="90000"/>
              </a:schemeClr>
            </a:solidFill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8" name="Freeform 28"/>
          <p:cNvSpPr>
            <a:spLocks noEditPoints="1"/>
          </p:cNvSpPr>
          <p:nvPr/>
        </p:nvSpPr>
        <p:spPr bwMode="auto">
          <a:xfrm>
            <a:off x="7015017" y="1974856"/>
            <a:ext cx="1376428" cy="843481"/>
          </a:xfrm>
          <a:custGeom>
            <a:avLst/>
            <a:gdLst>
              <a:gd name="T0" fmla="*/ 405 w 416"/>
              <a:gd name="T1" fmla="*/ 245 h 255"/>
              <a:gd name="T2" fmla="*/ 408 w 416"/>
              <a:gd name="T3" fmla="*/ 251 h 255"/>
              <a:gd name="T4" fmla="*/ 415 w 416"/>
              <a:gd name="T5" fmla="*/ 246 h 255"/>
              <a:gd name="T6" fmla="*/ 40 w 416"/>
              <a:gd name="T7" fmla="*/ 44 h 255"/>
              <a:gd name="T8" fmla="*/ 60 w 416"/>
              <a:gd name="T9" fmla="*/ 18 h 255"/>
              <a:gd name="T10" fmla="*/ 73 w 416"/>
              <a:gd name="T11" fmla="*/ 22 h 255"/>
              <a:gd name="T12" fmla="*/ 90 w 416"/>
              <a:gd name="T13" fmla="*/ 22 h 255"/>
              <a:gd name="T14" fmla="*/ 99 w 416"/>
              <a:gd name="T15" fmla="*/ 26 h 255"/>
              <a:gd name="T16" fmla="*/ 102 w 416"/>
              <a:gd name="T17" fmla="*/ 18 h 255"/>
              <a:gd name="T18" fmla="*/ 95 w 416"/>
              <a:gd name="T19" fmla="*/ 18 h 255"/>
              <a:gd name="T20" fmla="*/ 127 w 416"/>
              <a:gd name="T21" fmla="*/ 28 h 255"/>
              <a:gd name="T22" fmla="*/ 135 w 416"/>
              <a:gd name="T23" fmla="*/ 29 h 255"/>
              <a:gd name="T24" fmla="*/ 136 w 416"/>
              <a:gd name="T25" fmla="*/ 21 h 255"/>
              <a:gd name="T26" fmla="*/ 128 w 416"/>
              <a:gd name="T27" fmla="*/ 20 h 255"/>
              <a:gd name="T28" fmla="*/ 162 w 416"/>
              <a:gd name="T29" fmla="*/ 34 h 255"/>
              <a:gd name="T30" fmla="*/ 169 w 416"/>
              <a:gd name="T31" fmla="*/ 35 h 255"/>
              <a:gd name="T32" fmla="*/ 168 w 416"/>
              <a:gd name="T33" fmla="*/ 26 h 255"/>
              <a:gd name="T34" fmla="*/ 195 w 416"/>
              <a:gd name="T35" fmla="*/ 34 h 255"/>
              <a:gd name="T36" fmla="*/ 196 w 416"/>
              <a:gd name="T37" fmla="*/ 43 h 255"/>
              <a:gd name="T38" fmla="*/ 206 w 416"/>
              <a:gd name="T39" fmla="*/ 42 h 255"/>
              <a:gd name="T40" fmla="*/ 199 w 416"/>
              <a:gd name="T41" fmla="*/ 35 h 255"/>
              <a:gd name="T42" fmla="*/ 222 w 416"/>
              <a:gd name="T43" fmla="*/ 48 h 255"/>
              <a:gd name="T44" fmla="*/ 228 w 416"/>
              <a:gd name="T45" fmla="*/ 56 h 255"/>
              <a:gd name="T46" fmla="*/ 236 w 416"/>
              <a:gd name="T47" fmla="*/ 50 h 255"/>
              <a:gd name="T48" fmla="*/ 228 w 416"/>
              <a:gd name="T49" fmla="*/ 46 h 255"/>
              <a:gd name="T50" fmla="*/ 254 w 416"/>
              <a:gd name="T51" fmla="*/ 69 h 255"/>
              <a:gd name="T52" fmla="*/ 261 w 416"/>
              <a:gd name="T53" fmla="*/ 73 h 255"/>
              <a:gd name="T54" fmla="*/ 265 w 416"/>
              <a:gd name="T55" fmla="*/ 65 h 255"/>
              <a:gd name="T56" fmla="*/ 258 w 416"/>
              <a:gd name="T57" fmla="*/ 62 h 255"/>
              <a:gd name="T58" fmla="*/ 283 w 416"/>
              <a:gd name="T59" fmla="*/ 87 h 255"/>
              <a:gd name="T60" fmla="*/ 290 w 416"/>
              <a:gd name="T61" fmla="*/ 92 h 255"/>
              <a:gd name="T62" fmla="*/ 291 w 416"/>
              <a:gd name="T63" fmla="*/ 82 h 255"/>
              <a:gd name="T64" fmla="*/ 315 w 416"/>
              <a:gd name="T65" fmla="*/ 101 h 255"/>
              <a:gd name="T66" fmla="*/ 312 w 416"/>
              <a:gd name="T67" fmla="*/ 110 h 255"/>
              <a:gd name="T68" fmla="*/ 322 w 416"/>
              <a:gd name="T69" fmla="*/ 113 h 255"/>
              <a:gd name="T70" fmla="*/ 317 w 416"/>
              <a:gd name="T71" fmla="*/ 103 h 255"/>
              <a:gd name="T72" fmla="*/ 334 w 416"/>
              <a:gd name="T73" fmla="*/ 125 h 255"/>
              <a:gd name="T74" fmla="*/ 338 w 416"/>
              <a:gd name="T75" fmla="*/ 135 h 255"/>
              <a:gd name="T76" fmla="*/ 346 w 416"/>
              <a:gd name="T77" fmla="*/ 131 h 255"/>
              <a:gd name="T78" fmla="*/ 341 w 416"/>
              <a:gd name="T79" fmla="*/ 126 h 255"/>
              <a:gd name="T80" fmla="*/ 355 w 416"/>
              <a:gd name="T81" fmla="*/ 156 h 255"/>
              <a:gd name="T82" fmla="*/ 360 w 416"/>
              <a:gd name="T83" fmla="*/ 161 h 255"/>
              <a:gd name="T84" fmla="*/ 366 w 416"/>
              <a:gd name="T85" fmla="*/ 156 h 255"/>
              <a:gd name="T86" fmla="*/ 362 w 416"/>
              <a:gd name="T87" fmla="*/ 151 h 255"/>
              <a:gd name="T88" fmla="*/ 376 w 416"/>
              <a:gd name="T89" fmla="*/ 185 h 255"/>
              <a:gd name="T90" fmla="*/ 379 w 416"/>
              <a:gd name="T91" fmla="*/ 191 h 255"/>
              <a:gd name="T92" fmla="*/ 385 w 416"/>
              <a:gd name="T93" fmla="*/ 184 h 255"/>
              <a:gd name="T94" fmla="*/ 399 w 416"/>
              <a:gd name="T95" fmla="*/ 209 h 255"/>
              <a:gd name="T96" fmla="*/ 392 w 416"/>
              <a:gd name="T97" fmla="*/ 215 h 255"/>
              <a:gd name="T98" fmla="*/ 401 w 416"/>
              <a:gd name="T99" fmla="*/ 222 h 255"/>
              <a:gd name="T100" fmla="*/ 400 w 416"/>
              <a:gd name="T101" fmla="*/ 211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16" h="255">
                <a:moveTo>
                  <a:pt x="413" y="240"/>
                </a:moveTo>
                <a:cubicBezTo>
                  <a:pt x="412" y="238"/>
                  <a:pt x="409" y="237"/>
                  <a:pt x="407" y="238"/>
                </a:cubicBezTo>
                <a:cubicBezTo>
                  <a:pt x="405" y="239"/>
                  <a:pt x="404" y="241"/>
                  <a:pt x="405" y="243"/>
                </a:cubicBezTo>
                <a:cubicBezTo>
                  <a:pt x="405" y="245"/>
                  <a:pt x="405" y="245"/>
                  <a:pt x="405" y="245"/>
                </a:cubicBezTo>
                <a:cubicBezTo>
                  <a:pt x="406" y="247"/>
                  <a:pt x="406" y="247"/>
                  <a:pt x="406" y="247"/>
                </a:cubicBezTo>
                <a:cubicBezTo>
                  <a:pt x="407" y="249"/>
                  <a:pt x="407" y="249"/>
                  <a:pt x="407" y="249"/>
                </a:cubicBezTo>
                <a:cubicBezTo>
                  <a:pt x="407" y="251"/>
                  <a:pt x="407" y="251"/>
                  <a:pt x="407" y="251"/>
                </a:cubicBezTo>
                <a:cubicBezTo>
                  <a:pt x="408" y="251"/>
                  <a:pt x="408" y="251"/>
                  <a:pt x="408" y="251"/>
                </a:cubicBezTo>
                <a:cubicBezTo>
                  <a:pt x="408" y="254"/>
                  <a:pt x="411" y="255"/>
                  <a:pt x="413" y="254"/>
                </a:cubicBezTo>
                <a:cubicBezTo>
                  <a:pt x="415" y="253"/>
                  <a:pt x="416" y="251"/>
                  <a:pt x="416" y="249"/>
                </a:cubicBezTo>
                <a:cubicBezTo>
                  <a:pt x="415" y="248"/>
                  <a:pt x="415" y="248"/>
                  <a:pt x="415" y="248"/>
                </a:cubicBezTo>
                <a:cubicBezTo>
                  <a:pt x="415" y="246"/>
                  <a:pt x="415" y="246"/>
                  <a:pt x="415" y="246"/>
                </a:cubicBezTo>
                <a:cubicBezTo>
                  <a:pt x="414" y="244"/>
                  <a:pt x="414" y="244"/>
                  <a:pt x="414" y="244"/>
                </a:cubicBezTo>
                <a:cubicBezTo>
                  <a:pt x="413" y="242"/>
                  <a:pt x="413" y="242"/>
                  <a:pt x="413" y="242"/>
                </a:cubicBezTo>
                <a:cubicBezTo>
                  <a:pt x="413" y="240"/>
                  <a:pt x="413" y="240"/>
                  <a:pt x="413" y="240"/>
                </a:cubicBezTo>
                <a:close/>
                <a:moveTo>
                  <a:pt x="40" y="44"/>
                </a:moveTo>
                <a:cubicBezTo>
                  <a:pt x="0" y="22"/>
                  <a:pt x="0" y="22"/>
                  <a:pt x="0" y="22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44"/>
                  <a:pt x="40" y="44"/>
                  <a:pt x="40" y="44"/>
                </a:cubicBezTo>
                <a:close/>
                <a:moveTo>
                  <a:pt x="60" y="18"/>
                </a:moveTo>
                <a:cubicBezTo>
                  <a:pt x="57" y="18"/>
                  <a:pt x="56" y="19"/>
                  <a:pt x="56" y="22"/>
                </a:cubicBezTo>
                <a:cubicBezTo>
                  <a:pt x="56" y="24"/>
                  <a:pt x="57" y="26"/>
                  <a:pt x="60" y="26"/>
                </a:cubicBezTo>
                <a:cubicBezTo>
                  <a:pt x="68" y="26"/>
                  <a:pt x="68" y="26"/>
                  <a:pt x="68" y="26"/>
                </a:cubicBezTo>
                <a:cubicBezTo>
                  <a:pt x="71" y="26"/>
                  <a:pt x="73" y="24"/>
                  <a:pt x="73" y="22"/>
                </a:cubicBezTo>
                <a:cubicBezTo>
                  <a:pt x="73" y="19"/>
                  <a:pt x="71" y="18"/>
                  <a:pt x="68" y="18"/>
                </a:cubicBezTo>
                <a:cubicBezTo>
                  <a:pt x="60" y="18"/>
                  <a:pt x="60" y="18"/>
                  <a:pt x="60" y="18"/>
                </a:cubicBezTo>
                <a:close/>
                <a:moveTo>
                  <a:pt x="94" y="18"/>
                </a:moveTo>
                <a:cubicBezTo>
                  <a:pt x="92" y="17"/>
                  <a:pt x="90" y="19"/>
                  <a:pt x="90" y="22"/>
                </a:cubicBezTo>
                <a:cubicBezTo>
                  <a:pt x="90" y="24"/>
                  <a:pt x="91" y="26"/>
                  <a:pt x="94" y="26"/>
                </a:cubicBezTo>
                <a:cubicBezTo>
                  <a:pt x="95" y="26"/>
                  <a:pt x="95" y="26"/>
                  <a:pt x="95" y="26"/>
                </a:cubicBezTo>
                <a:cubicBezTo>
                  <a:pt x="97" y="26"/>
                  <a:pt x="97" y="26"/>
                  <a:pt x="97" y="26"/>
                </a:cubicBezTo>
                <a:cubicBezTo>
                  <a:pt x="99" y="26"/>
                  <a:pt x="99" y="26"/>
                  <a:pt x="99" y="26"/>
                </a:cubicBezTo>
                <a:cubicBezTo>
                  <a:pt x="101" y="26"/>
                  <a:pt x="101" y="26"/>
                  <a:pt x="101" y="26"/>
                </a:cubicBezTo>
                <a:cubicBezTo>
                  <a:pt x="102" y="26"/>
                  <a:pt x="102" y="26"/>
                  <a:pt x="102" y="26"/>
                </a:cubicBezTo>
                <a:cubicBezTo>
                  <a:pt x="104" y="26"/>
                  <a:pt x="106" y="24"/>
                  <a:pt x="107" y="22"/>
                </a:cubicBezTo>
                <a:cubicBezTo>
                  <a:pt x="107" y="20"/>
                  <a:pt x="105" y="18"/>
                  <a:pt x="102" y="18"/>
                </a:cubicBezTo>
                <a:cubicBezTo>
                  <a:pt x="102" y="18"/>
                  <a:pt x="102" y="18"/>
                  <a:pt x="102" y="18"/>
                </a:cubicBezTo>
                <a:cubicBezTo>
                  <a:pt x="99" y="18"/>
                  <a:pt x="99" y="18"/>
                  <a:pt x="99" y="18"/>
                </a:cubicBezTo>
                <a:cubicBezTo>
                  <a:pt x="97" y="18"/>
                  <a:pt x="97" y="18"/>
                  <a:pt x="97" y="18"/>
                </a:cubicBezTo>
                <a:cubicBezTo>
                  <a:pt x="95" y="18"/>
                  <a:pt x="95" y="18"/>
                  <a:pt x="95" y="18"/>
                </a:cubicBezTo>
                <a:cubicBezTo>
                  <a:pt x="94" y="18"/>
                  <a:pt x="94" y="18"/>
                  <a:pt x="94" y="18"/>
                </a:cubicBezTo>
                <a:close/>
                <a:moveTo>
                  <a:pt x="128" y="20"/>
                </a:moveTo>
                <a:cubicBezTo>
                  <a:pt x="126" y="19"/>
                  <a:pt x="124" y="21"/>
                  <a:pt x="124" y="23"/>
                </a:cubicBezTo>
                <a:cubicBezTo>
                  <a:pt x="123" y="26"/>
                  <a:pt x="125" y="28"/>
                  <a:pt x="127" y="28"/>
                </a:cubicBezTo>
                <a:cubicBezTo>
                  <a:pt x="129" y="28"/>
                  <a:pt x="129" y="28"/>
                  <a:pt x="129" y="28"/>
                </a:cubicBezTo>
                <a:cubicBezTo>
                  <a:pt x="131" y="28"/>
                  <a:pt x="131" y="28"/>
                  <a:pt x="131" y="28"/>
                </a:cubicBezTo>
                <a:cubicBezTo>
                  <a:pt x="133" y="29"/>
                  <a:pt x="133" y="29"/>
                  <a:pt x="133" y="29"/>
                </a:cubicBezTo>
                <a:cubicBezTo>
                  <a:pt x="135" y="29"/>
                  <a:pt x="135" y="29"/>
                  <a:pt x="135" y="29"/>
                </a:cubicBezTo>
                <a:cubicBezTo>
                  <a:pt x="136" y="29"/>
                  <a:pt x="136" y="29"/>
                  <a:pt x="136" y="29"/>
                </a:cubicBezTo>
                <a:cubicBezTo>
                  <a:pt x="138" y="29"/>
                  <a:pt x="140" y="28"/>
                  <a:pt x="140" y="25"/>
                </a:cubicBezTo>
                <a:cubicBezTo>
                  <a:pt x="141" y="23"/>
                  <a:pt x="139" y="21"/>
                  <a:pt x="137" y="21"/>
                </a:cubicBezTo>
                <a:cubicBezTo>
                  <a:pt x="136" y="21"/>
                  <a:pt x="136" y="21"/>
                  <a:pt x="136" y="21"/>
                </a:cubicBezTo>
                <a:cubicBezTo>
                  <a:pt x="134" y="20"/>
                  <a:pt x="134" y="20"/>
                  <a:pt x="134" y="20"/>
                </a:cubicBezTo>
                <a:cubicBezTo>
                  <a:pt x="132" y="20"/>
                  <a:pt x="132" y="20"/>
                  <a:pt x="132" y="20"/>
                </a:cubicBezTo>
                <a:cubicBezTo>
                  <a:pt x="130" y="20"/>
                  <a:pt x="130" y="20"/>
                  <a:pt x="130" y="20"/>
                </a:cubicBezTo>
                <a:cubicBezTo>
                  <a:pt x="128" y="20"/>
                  <a:pt x="128" y="20"/>
                  <a:pt x="128" y="20"/>
                </a:cubicBezTo>
                <a:close/>
                <a:moveTo>
                  <a:pt x="162" y="25"/>
                </a:moveTo>
                <a:cubicBezTo>
                  <a:pt x="160" y="25"/>
                  <a:pt x="158" y="26"/>
                  <a:pt x="157" y="28"/>
                </a:cubicBezTo>
                <a:cubicBezTo>
                  <a:pt x="157" y="31"/>
                  <a:pt x="158" y="33"/>
                  <a:pt x="160" y="33"/>
                </a:cubicBezTo>
                <a:cubicBezTo>
                  <a:pt x="162" y="34"/>
                  <a:pt x="162" y="34"/>
                  <a:pt x="162" y="34"/>
                </a:cubicBezTo>
                <a:cubicBezTo>
                  <a:pt x="164" y="34"/>
                  <a:pt x="164" y="34"/>
                  <a:pt x="164" y="34"/>
                </a:cubicBezTo>
                <a:cubicBezTo>
                  <a:pt x="166" y="35"/>
                  <a:pt x="166" y="35"/>
                  <a:pt x="166" y="35"/>
                </a:cubicBezTo>
                <a:cubicBezTo>
                  <a:pt x="168" y="35"/>
                  <a:pt x="168" y="35"/>
                  <a:pt x="168" y="35"/>
                </a:cubicBezTo>
                <a:cubicBezTo>
                  <a:pt x="169" y="35"/>
                  <a:pt x="169" y="35"/>
                  <a:pt x="169" y="35"/>
                </a:cubicBezTo>
                <a:cubicBezTo>
                  <a:pt x="171" y="36"/>
                  <a:pt x="173" y="34"/>
                  <a:pt x="174" y="32"/>
                </a:cubicBezTo>
                <a:cubicBezTo>
                  <a:pt x="174" y="30"/>
                  <a:pt x="173" y="28"/>
                  <a:pt x="171" y="27"/>
                </a:cubicBezTo>
                <a:cubicBezTo>
                  <a:pt x="170" y="27"/>
                  <a:pt x="170" y="27"/>
                  <a:pt x="170" y="27"/>
                </a:cubicBezTo>
                <a:cubicBezTo>
                  <a:pt x="168" y="26"/>
                  <a:pt x="168" y="26"/>
                  <a:pt x="168" y="26"/>
                </a:cubicBezTo>
                <a:cubicBezTo>
                  <a:pt x="166" y="26"/>
                  <a:pt x="166" y="26"/>
                  <a:pt x="166" y="26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62" y="25"/>
                  <a:pt x="162" y="25"/>
                  <a:pt x="162" y="25"/>
                </a:cubicBezTo>
                <a:close/>
                <a:moveTo>
                  <a:pt x="195" y="34"/>
                </a:moveTo>
                <a:cubicBezTo>
                  <a:pt x="193" y="33"/>
                  <a:pt x="191" y="34"/>
                  <a:pt x="190" y="37"/>
                </a:cubicBezTo>
                <a:cubicBezTo>
                  <a:pt x="189" y="39"/>
                  <a:pt x="191" y="41"/>
                  <a:pt x="193" y="42"/>
                </a:cubicBezTo>
                <a:cubicBezTo>
                  <a:pt x="194" y="42"/>
                  <a:pt x="194" y="42"/>
                  <a:pt x="194" y="42"/>
                </a:cubicBezTo>
                <a:cubicBezTo>
                  <a:pt x="196" y="43"/>
                  <a:pt x="196" y="43"/>
                  <a:pt x="196" y="43"/>
                </a:cubicBezTo>
                <a:cubicBezTo>
                  <a:pt x="198" y="44"/>
                  <a:pt x="198" y="44"/>
                  <a:pt x="198" y="44"/>
                </a:cubicBezTo>
                <a:cubicBezTo>
                  <a:pt x="200" y="44"/>
                  <a:pt x="200" y="44"/>
                  <a:pt x="200" y="44"/>
                </a:cubicBezTo>
                <a:cubicBezTo>
                  <a:pt x="201" y="45"/>
                  <a:pt x="201" y="45"/>
                  <a:pt x="201" y="45"/>
                </a:cubicBezTo>
                <a:cubicBezTo>
                  <a:pt x="203" y="45"/>
                  <a:pt x="205" y="44"/>
                  <a:pt x="206" y="42"/>
                </a:cubicBezTo>
                <a:cubicBezTo>
                  <a:pt x="207" y="40"/>
                  <a:pt x="206" y="37"/>
                  <a:pt x="204" y="37"/>
                </a:cubicBezTo>
                <a:cubicBezTo>
                  <a:pt x="203" y="36"/>
                  <a:pt x="203" y="36"/>
                  <a:pt x="203" y="36"/>
                </a:cubicBezTo>
                <a:cubicBezTo>
                  <a:pt x="201" y="36"/>
                  <a:pt x="201" y="36"/>
                  <a:pt x="201" y="36"/>
                </a:cubicBezTo>
                <a:cubicBezTo>
                  <a:pt x="199" y="35"/>
                  <a:pt x="199" y="35"/>
                  <a:pt x="199" y="35"/>
                </a:cubicBezTo>
                <a:cubicBezTo>
                  <a:pt x="197" y="34"/>
                  <a:pt x="197" y="34"/>
                  <a:pt x="197" y="34"/>
                </a:cubicBezTo>
                <a:cubicBezTo>
                  <a:pt x="195" y="34"/>
                  <a:pt x="195" y="34"/>
                  <a:pt x="195" y="34"/>
                </a:cubicBezTo>
                <a:close/>
                <a:moveTo>
                  <a:pt x="228" y="46"/>
                </a:moveTo>
                <a:cubicBezTo>
                  <a:pt x="226" y="45"/>
                  <a:pt x="223" y="46"/>
                  <a:pt x="222" y="48"/>
                </a:cubicBezTo>
                <a:cubicBezTo>
                  <a:pt x="221" y="50"/>
                  <a:pt x="222" y="53"/>
                  <a:pt x="224" y="54"/>
                </a:cubicBezTo>
                <a:cubicBezTo>
                  <a:pt x="225" y="54"/>
                  <a:pt x="225" y="54"/>
                  <a:pt x="225" y="54"/>
                </a:cubicBezTo>
                <a:cubicBezTo>
                  <a:pt x="227" y="55"/>
                  <a:pt x="227" y="55"/>
                  <a:pt x="227" y="55"/>
                </a:cubicBezTo>
                <a:cubicBezTo>
                  <a:pt x="228" y="56"/>
                  <a:pt x="228" y="56"/>
                  <a:pt x="228" y="56"/>
                </a:cubicBezTo>
                <a:cubicBezTo>
                  <a:pt x="230" y="57"/>
                  <a:pt x="230" y="57"/>
                  <a:pt x="230" y="57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4" y="58"/>
                  <a:pt x="237" y="57"/>
                  <a:pt x="238" y="55"/>
                </a:cubicBezTo>
                <a:cubicBezTo>
                  <a:pt x="239" y="53"/>
                  <a:pt x="238" y="51"/>
                  <a:pt x="236" y="50"/>
                </a:cubicBezTo>
                <a:cubicBezTo>
                  <a:pt x="234" y="49"/>
                  <a:pt x="234" y="49"/>
                  <a:pt x="234" y="49"/>
                </a:cubicBezTo>
                <a:cubicBezTo>
                  <a:pt x="232" y="48"/>
                  <a:pt x="232" y="48"/>
                  <a:pt x="232" y="48"/>
                </a:cubicBezTo>
                <a:cubicBezTo>
                  <a:pt x="230" y="47"/>
                  <a:pt x="230" y="47"/>
                  <a:pt x="230" y="47"/>
                </a:cubicBezTo>
                <a:cubicBezTo>
                  <a:pt x="228" y="46"/>
                  <a:pt x="228" y="46"/>
                  <a:pt x="228" y="46"/>
                </a:cubicBezTo>
                <a:cubicBezTo>
                  <a:pt x="228" y="46"/>
                  <a:pt x="228" y="46"/>
                  <a:pt x="228" y="46"/>
                </a:cubicBezTo>
                <a:close/>
                <a:moveTo>
                  <a:pt x="258" y="62"/>
                </a:moveTo>
                <a:cubicBezTo>
                  <a:pt x="256" y="60"/>
                  <a:pt x="254" y="61"/>
                  <a:pt x="253" y="63"/>
                </a:cubicBezTo>
                <a:cubicBezTo>
                  <a:pt x="252" y="65"/>
                  <a:pt x="252" y="68"/>
                  <a:pt x="254" y="69"/>
                </a:cubicBezTo>
                <a:cubicBezTo>
                  <a:pt x="256" y="70"/>
                  <a:pt x="256" y="70"/>
                  <a:pt x="256" y="70"/>
                </a:cubicBezTo>
                <a:cubicBezTo>
                  <a:pt x="257" y="71"/>
                  <a:pt x="257" y="71"/>
                  <a:pt x="257" y="71"/>
                </a:cubicBezTo>
                <a:cubicBezTo>
                  <a:pt x="259" y="72"/>
                  <a:pt x="259" y="72"/>
                  <a:pt x="259" y="72"/>
                </a:cubicBezTo>
                <a:cubicBezTo>
                  <a:pt x="261" y="73"/>
                  <a:pt x="261" y="73"/>
                  <a:pt x="261" y="73"/>
                </a:cubicBezTo>
                <a:cubicBezTo>
                  <a:pt x="262" y="73"/>
                  <a:pt x="262" y="73"/>
                  <a:pt x="262" y="73"/>
                </a:cubicBezTo>
                <a:cubicBezTo>
                  <a:pt x="264" y="74"/>
                  <a:pt x="266" y="74"/>
                  <a:pt x="267" y="72"/>
                </a:cubicBezTo>
                <a:cubicBezTo>
                  <a:pt x="269" y="70"/>
                  <a:pt x="268" y="67"/>
                  <a:pt x="266" y="66"/>
                </a:cubicBezTo>
                <a:cubicBezTo>
                  <a:pt x="265" y="65"/>
                  <a:pt x="265" y="65"/>
                  <a:pt x="265" y="65"/>
                </a:cubicBezTo>
                <a:cubicBezTo>
                  <a:pt x="263" y="64"/>
                  <a:pt x="263" y="64"/>
                  <a:pt x="263" y="64"/>
                </a:cubicBezTo>
                <a:cubicBezTo>
                  <a:pt x="262" y="63"/>
                  <a:pt x="262" y="63"/>
                  <a:pt x="262" y="63"/>
                </a:cubicBezTo>
                <a:cubicBezTo>
                  <a:pt x="260" y="62"/>
                  <a:pt x="260" y="62"/>
                  <a:pt x="260" y="62"/>
                </a:cubicBezTo>
                <a:cubicBezTo>
                  <a:pt x="258" y="62"/>
                  <a:pt x="258" y="62"/>
                  <a:pt x="258" y="62"/>
                </a:cubicBezTo>
                <a:close/>
                <a:moveTo>
                  <a:pt x="288" y="80"/>
                </a:moveTo>
                <a:cubicBezTo>
                  <a:pt x="286" y="79"/>
                  <a:pt x="283" y="79"/>
                  <a:pt x="282" y="81"/>
                </a:cubicBezTo>
                <a:cubicBezTo>
                  <a:pt x="280" y="83"/>
                  <a:pt x="281" y="85"/>
                  <a:pt x="283" y="87"/>
                </a:cubicBezTo>
                <a:cubicBezTo>
                  <a:pt x="283" y="87"/>
                  <a:pt x="283" y="87"/>
                  <a:pt x="283" y="87"/>
                </a:cubicBezTo>
                <a:cubicBezTo>
                  <a:pt x="285" y="88"/>
                  <a:pt x="285" y="88"/>
                  <a:pt x="285" y="88"/>
                </a:cubicBezTo>
                <a:cubicBezTo>
                  <a:pt x="286" y="89"/>
                  <a:pt x="286" y="89"/>
                  <a:pt x="286" y="89"/>
                </a:cubicBezTo>
                <a:cubicBezTo>
                  <a:pt x="288" y="91"/>
                  <a:pt x="288" y="91"/>
                  <a:pt x="288" y="91"/>
                </a:cubicBezTo>
                <a:cubicBezTo>
                  <a:pt x="290" y="92"/>
                  <a:pt x="290" y="92"/>
                  <a:pt x="290" y="92"/>
                </a:cubicBezTo>
                <a:cubicBezTo>
                  <a:pt x="291" y="93"/>
                  <a:pt x="294" y="93"/>
                  <a:pt x="295" y="91"/>
                </a:cubicBezTo>
                <a:cubicBezTo>
                  <a:pt x="297" y="89"/>
                  <a:pt x="296" y="86"/>
                  <a:pt x="295" y="85"/>
                </a:cubicBezTo>
                <a:cubicBezTo>
                  <a:pt x="293" y="84"/>
                  <a:pt x="293" y="84"/>
                  <a:pt x="293" y="84"/>
                </a:cubicBezTo>
                <a:cubicBezTo>
                  <a:pt x="291" y="82"/>
                  <a:pt x="291" y="82"/>
                  <a:pt x="291" y="82"/>
                </a:cubicBezTo>
                <a:cubicBezTo>
                  <a:pt x="290" y="81"/>
                  <a:pt x="290" y="81"/>
                  <a:pt x="290" y="81"/>
                </a:cubicBezTo>
                <a:cubicBezTo>
                  <a:pt x="288" y="80"/>
                  <a:pt x="288" y="80"/>
                  <a:pt x="288" y="80"/>
                </a:cubicBezTo>
                <a:cubicBezTo>
                  <a:pt x="288" y="80"/>
                  <a:pt x="288" y="80"/>
                  <a:pt x="288" y="80"/>
                </a:cubicBezTo>
                <a:close/>
                <a:moveTo>
                  <a:pt x="315" y="101"/>
                </a:moveTo>
                <a:cubicBezTo>
                  <a:pt x="313" y="99"/>
                  <a:pt x="310" y="100"/>
                  <a:pt x="309" y="101"/>
                </a:cubicBezTo>
                <a:cubicBezTo>
                  <a:pt x="307" y="103"/>
                  <a:pt x="307" y="106"/>
                  <a:pt x="309" y="107"/>
                </a:cubicBezTo>
                <a:cubicBezTo>
                  <a:pt x="310" y="108"/>
                  <a:pt x="310" y="108"/>
                  <a:pt x="310" y="108"/>
                </a:cubicBezTo>
                <a:cubicBezTo>
                  <a:pt x="312" y="110"/>
                  <a:pt x="312" y="110"/>
                  <a:pt x="312" y="110"/>
                </a:cubicBezTo>
                <a:cubicBezTo>
                  <a:pt x="313" y="111"/>
                  <a:pt x="313" y="111"/>
                  <a:pt x="313" y="111"/>
                </a:cubicBezTo>
                <a:cubicBezTo>
                  <a:pt x="315" y="112"/>
                  <a:pt x="315" y="112"/>
                  <a:pt x="315" y="112"/>
                </a:cubicBezTo>
                <a:cubicBezTo>
                  <a:pt x="315" y="113"/>
                  <a:pt x="315" y="113"/>
                  <a:pt x="315" y="113"/>
                </a:cubicBezTo>
                <a:cubicBezTo>
                  <a:pt x="317" y="115"/>
                  <a:pt x="320" y="114"/>
                  <a:pt x="322" y="113"/>
                </a:cubicBezTo>
                <a:cubicBezTo>
                  <a:pt x="323" y="111"/>
                  <a:pt x="323" y="108"/>
                  <a:pt x="321" y="107"/>
                </a:cubicBezTo>
                <a:cubicBezTo>
                  <a:pt x="320" y="106"/>
                  <a:pt x="320" y="106"/>
                  <a:pt x="320" y="106"/>
                </a:cubicBezTo>
                <a:cubicBezTo>
                  <a:pt x="319" y="104"/>
                  <a:pt x="319" y="104"/>
                  <a:pt x="319" y="104"/>
                </a:cubicBezTo>
                <a:cubicBezTo>
                  <a:pt x="317" y="103"/>
                  <a:pt x="317" y="103"/>
                  <a:pt x="317" y="103"/>
                </a:cubicBezTo>
                <a:cubicBezTo>
                  <a:pt x="316" y="102"/>
                  <a:pt x="316" y="102"/>
                  <a:pt x="316" y="102"/>
                </a:cubicBezTo>
                <a:cubicBezTo>
                  <a:pt x="315" y="101"/>
                  <a:pt x="315" y="101"/>
                  <a:pt x="315" y="101"/>
                </a:cubicBezTo>
                <a:close/>
                <a:moveTo>
                  <a:pt x="340" y="125"/>
                </a:moveTo>
                <a:cubicBezTo>
                  <a:pt x="338" y="123"/>
                  <a:pt x="335" y="123"/>
                  <a:pt x="334" y="125"/>
                </a:cubicBezTo>
                <a:cubicBezTo>
                  <a:pt x="332" y="126"/>
                  <a:pt x="332" y="129"/>
                  <a:pt x="334" y="131"/>
                </a:cubicBezTo>
                <a:cubicBezTo>
                  <a:pt x="335" y="132"/>
                  <a:pt x="335" y="132"/>
                  <a:pt x="335" y="132"/>
                </a:cubicBezTo>
                <a:cubicBezTo>
                  <a:pt x="336" y="133"/>
                  <a:pt x="336" y="133"/>
                  <a:pt x="336" y="133"/>
                </a:cubicBezTo>
                <a:cubicBezTo>
                  <a:pt x="338" y="135"/>
                  <a:pt x="338" y="135"/>
                  <a:pt x="338" y="135"/>
                </a:cubicBezTo>
                <a:cubicBezTo>
                  <a:pt x="339" y="136"/>
                  <a:pt x="339" y="136"/>
                  <a:pt x="339" y="136"/>
                </a:cubicBezTo>
                <a:cubicBezTo>
                  <a:pt x="339" y="137"/>
                  <a:pt x="339" y="137"/>
                  <a:pt x="339" y="137"/>
                </a:cubicBezTo>
                <a:cubicBezTo>
                  <a:pt x="341" y="138"/>
                  <a:pt x="344" y="139"/>
                  <a:pt x="345" y="137"/>
                </a:cubicBezTo>
                <a:cubicBezTo>
                  <a:pt x="347" y="135"/>
                  <a:pt x="347" y="133"/>
                  <a:pt x="346" y="131"/>
                </a:cubicBezTo>
                <a:cubicBezTo>
                  <a:pt x="345" y="131"/>
                  <a:pt x="345" y="131"/>
                  <a:pt x="345" y="131"/>
                </a:cubicBezTo>
                <a:cubicBezTo>
                  <a:pt x="344" y="129"/>
                  <a:pt x="344" y="129"/>
                  <a:pt x="344" y="129"/>
                </a:cubicBezTo>
                <a:cubicBezTo>
                  <a:pt x="342" y="128"/>
                  <a:pt x="342" y="128"/>
                  <a:pt x="342" y="128"/>
                </a:cubicBezTo>
                <a:cubicBezTo>
                  <a:pt x="341" y="126"/>
                  <a:pt x="341" y="126"/>
                  <a:pt x="341" y="126"/>
                </a:cubicBezTo>
                <a:cubicBezTo>
                  <a:pt x="340" y="125"/>
                  <a:pt x="340" y="125"/>
                  <a:pt x="340" y="125"/>
                </a:cubicBezTo>
                <a:close/>
                <a:moveTo>
                  <a:pt x="362" y="151"/>
                </a:moveTo>
                <a:cubicBezTo>
                  <a:pt x="361" y="149"/>
                  <a:pt x="358" y="149"/>
                  <a:pt x="356" y="150"/>
                </a:cubicBezTo>
                <a:cubicBezTo>
                  <a:pt x="354" y="151"/>
                  <a:pt x="354" y="154"/>
                  <a:pt x="355" y="156"/>
                </a:cubicBezTo>
                <a:cubicBezTo>
                  <a:pt x="356" y="156"/>
                  <a:pt x="356" y="156"/>
                  <a:pt x="356" y="156"/>
                </a:cubicBezTo>
                <a:cubicBezTo>
                  <a:pt x="357" y="158"/>
                  <a:pt x="357" y="158"/>
                  <a:pt x="357" y="158"/>
                </a:cubicBezTo>
                <a:cubicBezTo>
                  <a:pt x="358" y="160"/>
                  <a:pt x="358" y="160"/>
                  <a:pt x="358" y="160"/>
                </a:cubicBezTo>
                <a:cubicBezTo>
                  <a:pt x="360" y="161"/>
                  <a:pt x="360" y="161"/>
                  <a:pt x="360" y="161"/>
                </a:cubicBezTo>
                <a:cubicBezTo>
                  <a:pt x="361" y="163"/>
                  <a:pt x="361" y="163"/>
                  <a:pt x="361" y="163"/>
                </a:cubicBezTo>
                <a:cubicBezTo>
                  <a:pt x="362" y="165"/>
                  <a:pt x="365" y="165"/>
                  <a:pt x="367" y="164"/>
                </a:cubicBezTo>
                <a:cubicBezTo>
                  <a:pt x="368" y="162"/>
                  <a:pt x="369" y="160"/>
                  <a:pt x="367" y="158"/>
                </a:cubicBezTo>
                <a:cubicBezTo>
                  <a:pt x="366" y="156"/>
                  <a:pt x="366" y="156"/>
                  <a:pt x="366" y="156"/>
                </a:cubicBezTo>
                <a:cubicBezTo>
                  <a:pt x="365" y="155"/>
                  <a:pt x="365" y="155"/>
                  <a:pt x="365" y="155"/>
                </a:cubicBezTo>
                <a:cubicBezTo>
                  <a:pt x="364" y="153"/>
                  <a:pt x="364" y="153"/>
                  <a:pt x="364" y="153"/>
                </a:cubicBezTo>
                <a:cubicBezTo>
                  <a:pt x="363" y="151"/>
                  <a:pt x="363" y="151"/>
                  <a:pt x="363" y="151"/>
                </a:cubicBezTo>
                <a:cubicBezTo>
                  <a:pt x="362" y="151"/>
                  <a:pt x="362" y="151"/>
                  <a:pt x="362" y="151"/>
                </a:cubicBezTo>
                <a:close/>
                <a:moveTo>
                  <a:pt x="382" y="179"/>
                </a:moveTo>
                <a:cubicBezTo>
                  <a:pt x="381" y="177"/>
                  <a:pt x="378" y="176"/>
                  <a:pt x="376" y="178"/>
                </a:cubicBezTo>
                <a:cubicBezTo>
                  <a:pt x="374" y="179"/>
                  <a:pt x="374" y="181"/>
                  <a:pt x="375" y="183"/>
                </a:cubicBezTo>
                <a:cubicBezTo>
                  <a:pt x="376" y="185"/>
                  <a:pt x="376" y="185"/>
                  <a:pt x="376" y="185"/>
                </a:cubicBezTo>
                <a:cubicBezTo>
                  <a:pt x="377" y="186"/>
                  <a:pt x="377" y="186"/>
                  <a:pt x="377" y="186"/>
                </a:cubicBezTo>
                <a:cubicBezTo>
                  <a:pt x="378" y="188"/>
                  <a:pt x="378" y="188"/>
                  <a:pt x="378" y="188"/>
                </a:cubicBezTo>
                <a:cubicBezTo>
                  <a:pt x="379" y="190"/>
                  <a:pt x="379" y="190"/>
                  <a:pt x="379" y="190"/>
                </a:cubicBezTo>
                <a:cubicBezTo>
                  <a:pt x="379" y="191"/>
                  <a:pt x="379" y="191"/>
                  <a:pt x="379" y="191"/>
                </a:cubicBezTo>
                <a:cubicBezTo>
                  <a:pt x="380" y="193"/>
                  <a:pt x="383" y="193"/>
                  <a:pt x="385" y="192"/>
                </a:cubicBezTo>
                <a:cubicBezTo>
                  <a:pt x="387" y="191"/>
                  <a:pt x="388" y="188"/>
                  <a:pt x="387" y="186"/>
                </a:cubicBezTo>
                <a:cubicBezTo>
                  <a:pt x="386" y="185"/>
                  <a:pt x="386" y="185"/>
                  <a:pt x="386" y="185"/>
                </a:cubicBezTo>
                <a:cubicBezTo>
                  <a:pt x="385" y="184"/>
                  <a:pt x="385" y="184"/>
                  <a:pt x="385" y="184"/>
                </a:cubicBezTo>
                <a:cubicBezTo>
                  <a:pt x="384" y="182"/>
                  <a:pt x="384" y="182"/>
                  <a:pt x="384" y="182"/>
                </a:cubicBezTo>
                <a:cubicBezTo>
                  <a:pt x="383" y="180"/>
                  <a:pt x="383" y="180"/>
                  <a:pt x="383" y="180"/>
                </a:cubicBezTo>
                <a:cubicBezTo>
                  <a:pt x="382" y="179"/>
                  <a:pt x="382" y="179"/>
                  <a:pt x="382" y="179"/>
                </a:cubicBezTo>
                <a:close/>
                <a:moveTo>
                  <a:pt x="399" y="209"/>
                </a:moveTo>
                <a:cubicBezTo>
                  <a:pt x="398" y="207"/>
                  <a:pt x="395" y="206"/>
                  <a:pt x="393" y="207"/>
                </a:cubicBezTo>
                <a:cubicBezTo>
                  <a:pt x="391" y="208"/>
                  <a:pt x="390" y="211"/>
                  <a:pt x="391" y="213"/>
                </a:cubicBezTo>
                <a:cubicBezTo>
                  <a:pt x="391" y="213"/>
                  <a:pt x="391" y="213"/>
                  <a:pt x="391" y="213"/>
                </a:cubicBezTo>
                <a:cubicBezTo>
                  <a:pt x="392" y="215"/>
                  <a:pt x="392" y="215"/>
                  <a:pt x="392" y="215"/>
                </a:cubicBezTo>
                <a:cubicBezTo>
                  <a:pt x="393" y="217"/>
                  <a:pt x="393" y="217"/>
                  <a:pt x="393" y="217"/>
                </a:cubicBezTo>
                <a:cubicBezTo>
                  <a:pt x="394" y="218"/>
                  <a:pt x="394" y="218"/>
                  <a:pt x="394" y="218"/>
                </a:cubicBezTo>
                <a:cubicBezTo>
                  <a:pt x="395" y="220"/>
                  <a:pt x="395" y="220"/>
                  <a:pt x="395" y="220"/>
                </a:cubicBezTo>
                <a:cubicBezTo>
                  <a:pt x="396" y="222"/>
                  <a:pt x="398" y="223"/>
                  <a:pt x="401" y="222"/>
                </a:cubicBezTo>
                <a:cubicBezTo>
                  <a:pt x="403" y="221"/>
                  <a:pt x="404" y="219"/>
                  <a:pt x="403" y="217"/>
                </a:cubicBezTo>
                <a:cubicBezTo>
                  <a:pt x="402" y="215"/>
                  <a:pt x="402" y="215"/>
                  <a:pt x="402" y="215"/>
                </a:cubicBezTo>
                <a:cubicBezTo>
                  <a:pt x="401" y="213"/>
                  <a:pt x="401" y="213"/>
                  <a:pt x="401" y="213"/>
                </a:cubicBezTo>
                <a:cubicBezTo>
                  <a:pt x="400" y="211"/>
                  <a:pt x="400" y="211"/>
                  <a:pt x="400" y="211"/>
                </a:cubicBezTo>
                <a:cubicBezTo>
                  <a:pt x="399" y="209"/>
                  <a:pt x="399" y="209"/>
                  <a:pt x="399" y="209"/>
                </a:cubicBezTo>
                <a:cubicBezTo>
                  <a:pt x="399" y="209"/>
                  <a:pt x="399" y="209"/>
                  <a:pt x="399" y="20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9" name="Freeform 29"/>
          <p:cNvSpPr>
            <a:spLocks noEditPoints="1"/>
          </p:cNvSpPr>
          <p:nvPr/>
        </p:nvSpPr>
        <p:spPr bwMode="auto">
          <a:xfrm>
            <a:off x="3471836" y="1974856"/>
            <a:ext cx="1373630" cy="843481"/>
          </a:xfrm>
          <a:custGeom>
            <a:avLst/>
            <a:gdLst>
              <a:gd name="T0" fmla="*/ 357 w 415"/>
              <a:gd name="T1" fmla="*/ 26 h 255"/>
              <a:gd name="T2" fmla="*/ 375 w 415"/>
              <a:gd name="T3" fmla="*/ 44 h 255"/>
              <a:gd name="T4" fmla="*/ 1 w 415"/>
              <a:gd name="T5" fmla="*/ 249 h 255"/>
              <a:gd name="T6" fmla="*/ 10 w 415"/>
              <a:gd name="T7" fmla="*/ 249 h 255"/>
              <a:gd name="T8" fmla="*/ 9 w 415"/>
              <a:gd name="T9" fmla="*/ 238 h 255"/>
              <a:gd name="T10" fmla="*/ 2 w 415"/>
              <a:gd name="T11" fmla="*/ 246 h 255"/>
              <a:gd name="T12" fmla="*/ 16 w 415"/>
              <a:gd name="T13" fmla="*/ 222 h 255"/>
              <a:gd name="T14" fmla="*/ 24 w 415"/>
              <a:gd name="T15" fmla="*/ 215 h 255"/>
              <a:gd name="T16" fmla="*/ 18 w 415"/>
              <a:gd name="T17" fmla="*/ 209 h 255"/>
              <a:gd name="T18" fmla="*/ 15 w 415"/>
              <a:gd name="T19" fmla="*/ 215 h 255"/>
              <a:gd name="T20" fmla="*/ 38 w 415"/>
              <a:gd name="T21" fmla="*/ 191 h 255"/>
              <a:gd name="T22" fmla="*/ 41 w 415"/>
              <a:gd name="T23" fmla="*/ 185 h 255"/>
              <a:gd name="T24" fmla="*/ 34 w 415"/>
              <a:gd name="T25" fmla="*/ 180 h 255"/>
              <a:gd name="T26" fmla="*/ 30 w 415"/>
              <a:gd name="T27" fmla="*/ 186 h 255"/>
              <a:gd name="T28" fmla="*/ 57 w 415"/>
              <a:gd name="T29" fmla="*/ 161 h 255"/>
              <a:gd name="T30" fmla="*/ 61 w 415"/>
              <a:gd name="T31" fmla="*/ 156 h 255"/>
              <a:gd name="T32" fmla="*/ 53 w 415"/>
              <a:gd name="T33" fmla="*/ 153 h 255"/>
              <a:gd name="T34" fmla="*/ 71 w 415"/>
              <a:gd name="T35" fmla="*/ 131 h 255"/>
              <a:gd name="T36" fmla="*/ 79 w 415"/>
              <a:gd name="T37" fmla="*/ 135 h 255"/>
              <a:gd name="T38" fmla="*/ 83 w 415"/>
              <a:gd name="T39" fmla="*/ 125 h 255"/>
              <a:gd name="T40" fmla="*/ 73 w 415"/>
              <a:gd name="T41" fmla="*/ 129 h 255"/>
              <a:gd name="T42" fmla="*/ 95 w 415"/>
              <a:gd name="T43" fmla="*/ 113 h 255"/>
              <a:gd name="T44" fmla="*/ 105 w 415"/>
              <a:gd name="T45" fmla="*/ 110 h 255"/>
              <a:gd name="T46" fmla="*/ 102 w 415"/>
              <a:gd name="T47" fmla="*/ 101 h 255"/>
              <a:gd name="T48" fmla="*/ 96 w 415"/>
              <a:gd name="T49" fmla="*/ 106 h 255"/>
              <a:gd name="T50" fmla="*/ 127 w 415"/>
              <a:gd name="T51" fmla="*/ 92 h 255"/>
              <a:gd name="T52" fmla="*/ 134 w 415"/>
              <a:gd name="T53" fmla="*/ 87 h 255"/>
              <a:gd name="T54" fmla="*/ 129 w 415"/>
              <a:gd name="T55" fmla="*/ 80 h 255"/>
              <a:gd name="T56" fmla="*/ 122 w 415"/>
              <a:gd name="T57" fmla="*/ 85 h 255"/>
              <a:gd name="T58" fmla="*/ 156 w 415"/>
              <a:gd name="T59" fmla="*/ 73 h 255"/>
              <a:gd name="T60" fmla="*/ 162 w 415"/>
              <a:gd name="T61" fmla="*/ 69 h 255"/>
              <a:gd name="T62" fmla="*/ 155 w 415"/>
              <a:gd name="T63" fmla="*/ 63 h 255"/>
              <a:gd name="T64" fmla="*/ 181 w 415"/>
              <a:gd name="T65" fmla="*/ 50 h 255"/>
              <a:gd name="T66" fmla="*/ 188 w 415"/>
              <a:gd name="T67" fmla="*/ 56 h 255"/>
              <a:gd name="T68" fmla="*/ 195 w 415"/>
              <a:gd name="T69" fmla="*/ 48 h 255"/>
              <a:gd name="T70" fmla="*/ 185 w 415"/>
              <a:gd name="T71" fmla="*/ 48 h 255"/>
              <a:gd name="T72" fmla="*/ 210 w 415"/>
              <a:gd name="T73" fmla="*/ 42 h 255"/>
              <a:gd name="T74" fmla="*/ 221 w 415"/>
              <a:gd name="T75" fmla="*/ 43 h 255"/>
              <a:gd name="T76" fmla="*/ 221 w 415"/>
              <a:gd name="T77" fmla="*/ 34 h 255"/>
              <a:gd name="T78" fmla="*/ 214 w 415"/>
              <a:gd name="T79" fmla="*/ 36 h 255"/>
              <a:gd name="T80" fmla="*/ 248 w 415"/>
              <a:gd name="T81" fmla="*/ 35 h 255"/>
              <a:gd name="T82" fmla="*/ 255 w 415"/>
              <a:gd name="T83" fmla="*/ 34 h 255"/>
              <a:gd name="T84" fmla="*/ 253 w 415"/>
              <a:gd name="T85" fmla="*/ 25 h 255"/>
              <a:gd name="T86" fmla="*/ 246 w 415"/>
              <a:gd name="T87" fmla="*/ 27 h 255"/>
              <a:gd name="T88" fmla="*/ 281 w 415"/>
              <a:gd name="T89" fmla="*/ 29 h 255"/>
              <a:gd name="T90" fmla="*/ 289 w 415"/>
              <a:gd name="T91" fmla="*/ 28 h 255"/>
              <a:gd name="T92" fmla="*/ 285 w 415"/>
              <a:gd name="T93" fmla="*/ 20 h 255"/>
              <a:gd name="T94" fmla="*/ 314 w 415"/>
              <a:gd name="T95" fmla="*/ 18 h 255"/>
              <a:gd name="T96" fmla="*/ 318 w 415"/>
              <a:gd name="T97" fmla="*/ 26 h 255"/>
              <a:gd name="T98" fmla="*/ 327 w 415"/>
              <a:gd name="T99" fmla="*/ 22 h 255"/>
              <a:gd name="T100" fmla="*/ 317 w 415"/>
              <a:gd name="T101" fmla="*/ 18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15" h="255">
                <a:moveTo>
                  <a:pt x="348" y="18"/>
                </a:moveTo>
                <a:cubicBezTo>
                  <a:pt x="346" y="18"/>
                  <a:pt x="344" y="19"/>
                  <a:pt x="344" y="22"/>
                </a:cubicBezTo>
                <a:cubicBezTo>
                  <a:pt x="344" y="24"/>
                  <a:pt x="346" y="26"/>
                  <a:pt x="348" y="26"/>
                </a:cubicBezTo>
                <a:cubicBezTo>
                  <a:pt x="357" y="26"/>
                  <a:pt x="357" y="26"/>
                  <a:pt x="357" y="26"/>
                </a:cubicBezTo>
                <a:cubicBezTo>
                  <a:pt x="359" y="26"/>
                  <a:pt x="361" y="24"/>
                  <a:pt x="361" y="22"/>
                </a:cubicBezTo>
                <a:cubicBezTo>
                  <a:pt x="361" y="19"/>
                  <a:pt x="359" y="18"/>
                  <a:pt x="357" y="18"/>
                </a:cubicBezTo>
                <a:cubicBezTo>
                  <a:pt x="348" y="18"/>
                  <a:pt x="348" y="18"/>
                  <a:pt x="348" y="18"/>
                </a:cubicBezTo>
                <a:close/>
                <a:moveTo>
                  <a:pt x="375" y="44"/>
                </a:moveTo>
                <a:cubicBezTo>
                  <a:pt x="415" y="22"/>
                  <a:pt x="415" y="22"/>
                  <a:pt x="415" y="22"/>
                </a:cubicBezTo>
                <a:cubicBezTo>
                  <a:pt x="375" y="0"/>
                  <a:pt x="375" y="0"/>
                  <a:pt x="375" y="0"/>
                </a:cubicBezTo>
                <a:cubicBezTo>
                  <a:pt x="375" y="44"/>
                  <a:pt x="375" y="44"/>
                  <a:pt x="375" y="44"/>
                </a:cubicBezTo>
                <a:close/>
                <a:moveTo>
                  <a:pt x="1" y="249"/>
                </a:moveTo>
                <a:cubicBezTo>
                  <a:pt x="0" y="251"/>
                  <a:pt x="1" y="253"/>
                  <a:pt x="4" y="254"/>
                </a:cubicBezTo>
                <a:cubicBezTo>
                  <a:pt x="6" y="255"/>
                  <a:pt x="8" y="254"/>
                  <a:pt x="9" y="251"/>
                </a:cubicBezTo>
                <a:cubicBezTo>
                  <a:pt x="9" y="251"/>
                  <a:pt x="9" y="251"/>
                  <a:pt x="9" y="251"/>
                </a:cubicBezTo>
                <a:cubicBezTo>
                  <a:pt x="10" y="249"/>
                  <a:pt x="10" y="249"/>
                  <a:pt x="10" y="249"/>
                </a:cubicBezTo>
                <a:cubicBezTo>
                  <a:pt x="11" y="247"/>
                  <a:pt x="11" y="247"/>
                  <a:pt x="11" y="247"/>
                </a:cubicBezTo>
                <a:cubicBezTo>
                  <a:pt x="11" y="245"/>
                  <a:pt x="11" y="245"/>
                  <a:pt x="11" y="245"/>
                </a:cubicBezTo>
                <a:cubicBezTo>
                  <a:pt x="12" y="243"/>
                  <a:pt x="12" y="243"/>
                  <a:pt x="12" y="243"/>
                </a:cubicBezTo>
                <a:cubicBezTo>
                  <a:pt x="13" y="241"/>
                  <a:pt x="12" y="239"/>
                  <a:pt x="9" y="238"/>
                </a:cubicBezTo>
                <a:cubicBezTo>
                  <a:pt x="7" y="237"/>
                  <a:pt x="5" y="238"/>
                  <a:pt x="4" y="240"/>
                </a:cubicBezTo>
                <a:cubicBezTo>
                  <a:pt x="3" y="242"/>
                  <a:pt x="3" y="242"/>
                  <a:pt x="3" y="242"/>
                </a:cubicBezTo>
                <a:cubicBezTo>
                  <a:pt x="3" y="244"/>
                  <a:pt x="3" y="244"/>
                  <a:pt x="3" y="244"/>
                </a:cubicBezTo>
                <a:cubicBezTo>
                  <a:pt x="2" y="246"/>
                  <a:pt x="2" y="246"/>
                  <a:pt x="2" y="246"/>
                </a:cubicBezTo>
                <a:cubicBezTo>
                  <a:pt x="1" y="248"/>
                  <a:pt x="1" y="248"/>
                  <a:pt x="1" y="248"/>
                </a:cubicBezTo>
                <a:cubicBezTo>
                  <a:pt x="1" y="249"/>
                  <a:pt x="1" y="249"/>
                  <a:pt x="1" y="249"/>
                </a:cubicBezTo>
                <a:close/>
                <a:moveTo>
                  <a:pt x="14" y="217"/>
                </a:moveTo>
                <a:cubicBezTo>
                  <a:pt x="13" y="219"/>
                  <a:pt x="14" y="221"/>
                  <a:pt x="16" y="222"/>
                </a:cubicBezTo>
                <a:cubicBezTo>
                  <a:pt x="18" y="223"/>
                  <a:pt x="21" y="222"/>
                  <a:pt x="22" y="220"/>
                </a:cubicBezTo>
                <a:cubicBezTo>
                  <a:pt x="23" y="218"/>
                  <a:pt x="23" y="218"/>
                  <a:pt x="23" y="218"/>
                </a:cubicBezTo>
                <a:cubicBezTo>
                  <a:pt x="23" y="217"/>
                  <a:pt x="23" y="217"/>
                  <a:pt x="23" y="217"/>
                </a:cubicBezTo>
                <a:cubicBezTo>
                  <a:pt x="24" y="215"/>
                  <a:pt x="24" y="215"/>
                  <a:pt x="24" y="215"/>
                </a:cubicBezTo>
                <a:cubicBezTo>
                  <a:pt x="25" y="213"/>
                  <a:pt x="25" y="213"/>
                  <a:pt x="25" y="213"/>
                </a:cubicBezTo>
                <a:cubicBezTo>
                  <a:pt x="25" y="213"/>
                  <a:pt x="25" y="213"/>
                  <a:pt x="25" y="213"/>
                </a:cubicBezTo>
                <a:cubicBezTo>
                  <a:pt x="26" y="211"/>
                  <a:pt x="26" y="208"/>
                  <a:pt x="24" y="207"/>
                </a:cubicBezTo>
                <a:cubicBezTo>
                  <a:pt x="21" y="206"/>
                  <a:pt x="19" y="207"/>
                  <a:pt x="18" y="209"/>
                </a:cubicBezTo>
                <a:cubicBezTo>
                  <a:pt x="18" y="209"/>
                  <a:pt x="18" y="209"/>
                  <a:pt x="18" y="209"/>
                </a:cubicBezTo>
                <a:cubicBezTo>
                  <a:pt x="17" y="211"/>
                  <a:pt x="17" y="211"/>
                  <a:pt x="17" y="211"/>
                </a:cubicBezTo>
                <a:cubicBezTo>
                  <a:pt x="16" y="213"/>
                  <a:pt x="16" y="213"/>
                  <a:pt x="16" y="213"/>
                </a:cubicBezTo>
                <a:cubicBezTo>
                  <a:pt x="15" y="215"/>
                  <a:pt x="15" y="215"/>
                  <a:pt x="15" y="215"/>
                </a:cubicBezTo>
                <a:cubicBezTo>
                  <a:pt x="14" y="217"/>
                  <a:pt x="14" y="217"/>
                  <a:pt x="14" y="217"/>
                </a:cubicBezTo>
                <a:close/>
                <a:moveTo>
                  <a:pt x="30" y="186"/>
                </a:moveTo>
                <a:cubicBezTo>
                  <a:pt x="29" y="188"/>
                  <a:pt x="30" y="191"/>
                  <a:pt x="32" y="192"/>
                </a:cubicBezTo>
                <a:cubicBezTo>
                  <a:pt x="34" y="193"/>
                  <a:pt x="36" y="193"/>
                  <a:pt x="38" y="191"/>
                </a:cubicBezTo>
                <a:cubicBezTo>
                  <a:pt x="38" y="190"/>
                  <a:pt x="38" y="190"/>
                  <a:pt x="38" y="190"/>
                </a:cubicBezTo>
                <a:cubicBezTo>
                  <a:pt x="39" y="188"/>
                  <a:pt x="39" y="188"/>
                  <a:pt x="39" y="188"/>
                </a:cubicBezTo>
                <a:cubicBezTo>
                  <a:pt x="40" y="186"/>
                  <a:pt x="40" y="186"/>
                  <a:pt x="40" y="186"/>
                </a:cubicBezTo>
                <a:cubicBezTo>
                  <a:pt x="41" y="185"/>
                  <a:pt x="41" y="185"/>
                  <a:pt x="41" y="185"/>
                </a:cubicBezTo>
                <a:cubicBezTo>
                  <a:pt x="42" y="183"/>
                  <a:pt x="42" y="183"/>
                  <a:pt x="42" y="183"/>
                </a:cubicBezTo>
                <a:cubicBezTo>
                  <a:pt x="43" y="181"/>
                  <a:pt x="43" y="179"/>
                  <a:pt x="41" y="178"/>
                </a:cubicBezTo>
                <a:cubicBezTo>
                  <a:pt x="39" y="176"/>
                  <a:pt x="36" y="177"/>
                  <a:pt x="35" y="179"/>
                </a:cubicBezTo>
                <a:cubicBezTo>
                  <a:pt x="34" y="180"/>
                  <a:pt x="34" y="180"/>
                  <a:pt x="34" y="180"/>
                </a:cubicBezTo>
                <a:cubicBezTo>
                  <a:pt x="33" y="182"/>
                  <a:pt x="33" y="182"/>
                  <a:pt x="33" y="182"/>
                </a:cubicBezTo>
                <a:cubicBezTo>
                  <a:pt x="32" y="184"/>
                  <a:pt x="32" y="184"/>
                  <a:pt x="32" y="184"/>
                </a:cubicBezTo>
                <a:cubicBezTo>
                  <a:pt x="31" y="185"/>
                  <a:pt x="31" y="185"/>
                  <a:pt x="31" y="185"/>
                </a:cubicBezTo>
                <a:cubicBezTo>
                  <a:pt x="30" y="186"/>
                  <a:pt x="30" y="186"/>
                  <a:pt x="30" y="186"/>
                </a:cubicBezTo>
                <a:close/>
                <a:moveTo>
                  <a:pt x="49" y="158"/>
                </a:moveTo>
                <a:cubicBezTo>
                  <a:pt x="48" y="159"/>
                  <a:pt x="48" y="162"/>
                  <a:pt x="50" y="164"/>
                </a:cubicBezTo>
                <a:cubicBezTo>
                  <a:pt x="52" y="165"/>
                  <a:pt x="55" y="165"/>
                  <a:pt x="56" y="163"/>
                </a:cubicBezTo>
                <a:cubicBezTo>
                  <a:pt x="57" y="161"/>
                  <a:pt x="57" y="161"/>
                  <a:pt x="57" y="161"/>
                </a:cubicBezTo>
                <a:cubicBezTo>
                  <a:pt x="58" y="160"/>
                  <a:pt x="58" y="160"/>
                  <a:pt x="58" y="160"/>
                </a:cubicBezTo>
                <a:cubicBezTo>
                  <a:pt x="60" y="158"/>
                  <a:pt x="60" y="158"/>
                  <a:pt x="60" y="158"/>
                </a:cubicBezTo>
                <a:cubicBezTo>
                  <a:pt x="61" y="156"/>
                  <a:pt x="61" y="156"/>
                  <a:pt x="61" y="156"/>
                </a:cubicBezTo>
                <a:cubicBezTo>
                  <a:pt x="61" y="156"/>
                  <a:pt x="61" y="156"/>
                  <a:pt x="61" y="156"/>
                </a:cubicBezTo>
                <a:cubicBezTo>
                  <a:pt x="63" y="154"/>
                  <a:pt x="62" y="151"/>
                  <a:pt x="61" y="150"/>
                </a:cubicBezTo>
                <a:cubicBezTo>
                  <a:pt x="59" y="149"/>
                  <a:pt x="56" y="149"/>
                  <a:pt x="55" y="151"/>
                </a:cubicBezTo>
                <a:cubicBezTo>
                  <a:pt x="54" y="151"/>
                  <a:pt x="54" y="151"/>
                  <a:pt x="54" y="151"/>
                </a:cubicBezTo>
                <a:cubicBezTo>
                  <a:pt x="53" y="153"/>
                  <a:pt x="53" y="153"/>
                  <a:pt x="53" y="153"/>
                </a:cubicBezTo>
                <a:cubicBezTo>
                  <a:pt x="52" y="155"/>
                  <a:pt x="52" y="155"/>
                  <a:pt x="52" y="155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49" y="158"/>
                  <a:pt x="49" y="158"/>
                  <a:pt x="49" y="158"/>
                </a:cubicBezTo>
                <a:close/>
                <a:moveTo>
                  <a:pt x="71" y="131"/>
                </a:moveTo>
                <a:cubicBezTo>
                  <a:pt x="70" y="133"/>
                  <a:pt x="70" y="135"/>
                  <a:pt x="71" y="137"/>
                </a:cubicBezTo>
                <a:cubicBezTo>
                  <a:pt x="73" y="139"/>
                  <a:pt x="76" y="138"/>
                  <a:pt x="77" y="137"/>
                </a:cubicBezTo>
                <a:cubicBezTo>
                  <a:pt x="78" y="136"/>
                  <a:pt x="78" y="136"/>
                  <a:pt x="78" y="136"/>
                </a:cubicBezTo>
                <a:cubicBezTo>
                  <a:pt x="79" y="135"/>
                  <a:pt x="79" y="135"/>
                  <a:pt x="79" y="135"/>
                </a:cubicBezTo>
                <a:cubicBezTo>
                  <a:pt x="81" y="133"/>
                  <a:pt x="81" y="133"/>
                  <a:pt x="81" y="133"/>
                </a:cubicBezTo>
                <a:cubicBezTo>
                  <a:pt x="82" y="132"/>
                  <a:pt x="82" y="132"/>
                  <a:pt x="82" y="132"/>
                </a:cubicBezTo>
                <a:cubicBezTo>
                  <a:pt x="83" y="131"/>
                  <a:pt x="83" y="131"/>
                  <a:pt x="83" y="131"/>
                </a:cubicBezTo>
                <a:cubicBezTo>
                  <a:pt x="85" y="129"/>
                  <a:pt x="85" y="126"/>
                  <a:pt x="83" y="125"/>
                </a:cubicBezTo>
                <a:cubicBezTo>
                  <a:pt x="81" y="123"/>
                  <a:pt x="79" y="123"/>
                  <a:pt x="77" y="125"/>
                </a:cubicBezTo>
                <a:cubicBezTo>
                  <a:pt x="76" y="126"/>
                  <a:pt x="76" y="126"/>
                  <a:pt x="76" y="126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1" y="131"/>
                  <a:pt x="71" y="131"/>
                  <a:pt x="71" y="131"/>
                </a:cubicBezTo>
                <a:cubicBezTo>
                  <a:pt x="71" y="131"/>
                  <a:pt x="71" y="131"/>
                  <a:pt x="71" y="131"/>
                </a:cubicBezTo>
                <a:close/>
                <a:moveTo>
                  <a:pt x="96" y="107"/>
                </a:moveTo>
                <a:cubicBezTo>
                  <a:pt x="94" y="108"/>
                  <a:pt x="94" y="111"/>
                  <a:pt x="95" y="113"/>
                </a:cubicBezTo>
                <a:cubicBezTo>
                  <a:pt x="97" y="114"/>
                  <a:pt x="99" y="115"/>
                  <a:pt x="101" y="113"/>
                </a:cubicBezTo>
                <a:cubicBezTo>
                  <a:pt x="102" y="112"/>
                  <a:pt x="102" y="112"/>
                  <a:pt x="102" y="112"/>
                </a:cubicBezTo>
                <a:cubicBezTo>
                  <a:pt x="104" y="111"/>
                  <a:pt x="104" y="111"/>
                  <a:pt x="104" y="111"/>
                </a:cubicBezTo>
                <a:cubicBezTo>
                  <a:pt x="105" y="110"/>
                  <a:pt x="105" y="110"/>
                  <a:pt x="105" y="110"/>
                </a:cubicBezTo>
                <a:cubicBezTo>
                  <a:pt x="107" y="108"/>
                  <a:pt x="107" y="108"/>
                  <a:pt x="107" y="108"/>
                </a:cubicBezTo>
                <a:cubicBezTo>
                  <a:pt x="107" y="107"/>
                  <a:pt x="107" y="107"/>
                  <a:pt x="107" y="107"/>
                </a:cubicBezTo>
                <a:cubicBezTo>
                  <a:pt x="109" y="106"/>
                  <a:pt x="109" y="103"/>
                  <a:pt x="108" y="101"/>
                </a:cubicBezTo>
                <a:cubicBezTo>
                  <a:pt x="106" y="100"/>
                  <a:pt x="104" y="99"/>
                  <a:pt x="102" y="101"/>
                </a:cubicBezTo>
                <a:cubicBezTo>
                  <a:pt x="101" y="102"/>
                  <a:pt x="101" y="102"/>
                  <a:pt x="101" y="102"/>
                </a:cubicBezTo>
                <a:cubicBezTo>
                  <a:pt x="100" y="103"/>
                  <a:pt x="100" y="103"/>
                  <a:pt x="100" y="103"/>
                </a:cubicBezTo>
                <a:cubicBezTo>
                  <a:pt x="98" y="104"/>
                  <a:pt x="98" y="104"/>
                  <a:pt x="98" y="104"/>
                </a:cubicBezTo>
                <a:cubicBezTo>
                  <a:pt x="96" y="106"/>
                  <a:pt x="96" y="106"/>
                  <a:pt x="96" y="106"/>
                </a:cubicBezTo>
                <a:cubicBezTo>
                  <a:pt x="96" y="107"/>
                  <a:pt x="96" y="107"/>
                  <a:pt x="96" y="107"/>
                </a:cubicBezTo>
                <a:close/>
                <a:moveTo>
                  <a:pt x="122" y="85"/>
                </a:moveTo>
                <a:cubicBezTo>
                  <a:pt x="120" y="86"/>
                  <a:pt x="120" y="89"/>
                  <a:pt x="121" y="91"/>
                </a:cubicBezTo>
                <a:cubicBezTo>
                  <a:pt x="123" y="93"/>
                  <a:pt x="125" y="93"/>
                  <a:pt x="127" y="92"/>
                </a:cubicBezTo>
                <a:cubicBezTo>
                  <a:pt x="129" y="91"/>
                  <a:pt x="129" y="91"/>
                  <a:pt x="129" y="91"/>
                </a:cubicBezTo>
                <a:cubicBezTo>
                  <a:pt x="130" y="89"/>
                  <a:pt x="130" y="89"/>
                  <a:pt x="130" y="89"/>
                </a:cubicBezTo>
                <a:cubicBezTo>
                  <a:pt x="132" y="88"/>
                  <a:pt x="132" y="88"/>
                  <a:pt x="132" y="88"/>
                </a:cubicBezTo>
                <a:cubicBezTo>
                  <a:pt x="134" y="87"/>
                  <a:pt x="134" y="87"/>
                  <a:pt x="134" y="87"/>
                </a:cubicBezTo>
                <a:cubicBezTo>
                  <a:pt x="134" y="87"/>
                  <a:pt x="134" y="87"/>
                  <a:pt x="134" y="87"/>
                </a:cubicBezTo>
                <a:cubicBezTo>
                  <a:pt x="136" y="85"/>
                  <a:pt x="136" y="83"/>
                  <a:pt x="135" y="81"/>
                </a:cubicBezTo>
                <a:cubicBezTo>
                  <a:pt x="134" y="79"/>
                  <a:pt x="131" y="78"/>
                  <a:pt x="129" y="80"/>
                </a:cubicBezTo>
                <a:cubicBezTo>
                  <a:pt x="129" y="80"/>
                  <a:pt x="129" y="80"/>
                  <a:pt x="129" y="80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5" y="82"/>
                  <a:pt x="125" y="82"/>
                  <a:pt x="125" y="82"/>
                </a:cubicBezTo>
                <a:cubicBezTo>
                  <a:pt x="124" y="84"/>
                  <a:pt x="124" y="84"/>
                  <a:pt x="124" y="84"/>
                </a:cubicBezTo>
                <a:cubicBezTo>
                  <a:pt x="122" y="85"/>
                  <a:pt x="122" y="85"/>
                  <a:pt x="122" y="85"/>
                </a:cubicBezTo>
                <a:close/>
                <a:moveTo>
                  <a:pt x="151" y="66"/>
                </a:moveTo>
                <a:cubicBezTo>
                  <a:pt x="149" y="67"/>
                  <a:pt x="148" y="70"/>
                  <a:pt x="149" y="72"/>
                </a:cubicBezTo>
                <a:cubicBezTo>
                  <a:pt x="151" y="74"/>
                  <a:pt x="153" y="74"/>
                  <a:pt x="155" y="73"/>
                </a:cubicBezTo>
                <a:cubicBezTo>
                  <a:pt x="156" y="73"/>
                  <a:pt x="156" y="73"/>
                  <a:pt x="156" y="73"/>
                </a:cubicBezTo>
                <a:cubicBezTo>
                  <a:pt x="158" y="72"/>
                  <a:pt x="158" y="72"/>
                  <a:pt x="158" y="72"/>
                </a:cubicBezTo>
                <a:cubicBezTo>
                  <a:pt x="159" y="71"/>
                  <a:pt x="159" y="71"/>
                  <a:pt x="159" y="71"/>
                </a:cubicBezTo>
                <a:cubicBezTo>
                  <a:pt x="161" y="70"/>
                  <a:pt x="161" y="70"/>
                  <a:pt x="161" y="70"/>
                </a:cubicBezTo>
                <a:cubicBezTo>
                  <a:pt x="162" y="69"/>
                  <a:pt x="162" y="69"/>
                  <a:pt x="162" y="69"/>
                </a:cubicBezTo>
                <a:cubicBezTo>
                  <a:pt x="164" y="68"/>
                  <a:pt x="165" y="65"/>
                  <a:pt x="164" y="63"/>
                </a:cubicBezTo>
                <a:cubicBezTo>
                  <a:pt x="163" y="61"/>
                  <a:pt x="160" y="60"/>
                  <a:pt x="158" y="61"/>
                </a:cubicBezTo>
                <a:cubicBezTo>
                  <a:pt x="157" y="62"/>
                  <a:pt x="157" y="62"/>
                  <a:pt x="157" y="62"/>
                </a:cubicBezTo>
                <a:cubicBezTo>
                  <a:pt x="155" y="63"/>
                  <a:pt x="155" y="63"/>
                  <a:pt x="155" y="63"/>
                </a:cubicBezTo>
                <a:cubicBezTo>
                  <a:pt x="153" y="64"/>
                  <a:pt x="153" y="64"/>
                  <a:pt x="153" y="64"/>
                </a:cubicBezTo>
                <a:cubicBezTo>
                  <a:pt x="151" y="65"/>
                  <a:pt x="151" y="65"/>
                  <a:pt x="151" y="65"/>
                </a:cubicBezTo>
                <a:cubicBezTo>
                  <a:pt x="151" y="66"/>
                  <a:pt x="151" y="66"/>
                  <a:pt x="151" y="66"/>
                </a:cubicBezTo>
                <a:close/>
                <a:moveTo>
                  <a:pt x="181" y="50"/>
                </a:moveTo>
                <a:cubicBezTo>
                  <a:pt x="179" y="51"/>
                  <a:pt x="178" y="53"/>
                  <a:pt x="179" y="55"/>
                </a:cubicBezTo>
                <a:cubicBezTo>
                  <a:pt x="180" y="57"/>
                  <a:pt x="183" y="58"/>
                  <a:pt x="185" y="57"/>
                </a:cubicBezTo>
                <a:cubicBezTo>
                  <a:pt x="186" y="57"/>
                  <a:pt x="186" y="57"/>
                  <a:pt x="186" y="57"/>
                </a:cubicBezTo>
                <a:cubicBezTo>
                  <a:pt x="188" y="56"/>
                  <a:pt x="188" y="56"/>
                  <a:pt x="188" y="56"/>
                </a:cubicBezTo>
                <a:cubicBezTo>
                  <a:pt x="190" y="55"/>
                  <a:pt x="190" y="55"/>
                  <a:pt x="190" y="55"/>
                </a:cubicBezTo>
                <a:cubicBezTo>
                  <a:pt x="192" y="54"/>
                  <a:pt x="192" y="54"/>
                  <a:pt x="192" y="54"/>
                </a:cubicBezTo>
                <a:cubicBezTo>
                  <a:pt x="192" y="54"/>
                  <a:pt x="192" y="54"/>
                  <a:pt x="192" y="54"/>
                </a:cubicBezTo>
                <a:cubicBezTo>
                  <a:pt x="195" y="53"/>
                  <a:pt x="196" y="50"/>
                  <a:pt x="195" y="48"/>
                </a:cubicBezTo>
                <a:cubicBezTo>
                  <a:pt x="194" y="46"/>
                  <a:pt x="191" y="45"/>
                  <a:pt x="189" y="46"/>
                </a:cubicBezTo>
                <a:cubicBezTo>
                  <a:pt x="189" y="46"/>
                  <a:pt x="189" y="46"/>
                  <a:pt x="189" y="46"/>
                </a:cubicBezTo>
                <a:cubicBezTo>
                  <a:pt x="187" y="47"/>
                  <a:pt x="187" y="47"/>
                  <a:pt x="187" y="47"/>
                </a:cubicBezTo>
                <a:cubicBezTo>
                  <a:pt x="185" y="48"/>
                  <a:pt x="185" y="48"/>
                  <a:pt x="185" y="48"/>
                </a:cubicBezTo>
                <a:cubicBezTo>
                  <a:pt x="183" y="49"/>
                  <a:pt x="183" y="49"/>
                  <a:pt x="183" y="49"/>
                </a:cubicBezTo>
                <a:cubicBezTo>
                  <a:pt x="181" y="50"/>
                  <a:pt x="181" y="50"/>
                  <a:pt x="181" y="50"/>
                </a:cubicBezTo>
                <a:close/>
                <a:moveTo>
                  <a:pt x="213" y="37"/>
                </a:moveTo>
                <a:cubicBezTo>
                  <a:pt x="211" y="37"/>
                  <a:pt x="210" y="40"/>
                  <a:pt x="210" y="42"/>
                </a:cubicBezTo>
                <a:cubicBezTo>
                  <a:pt x="211" y="44"/>
                  <a:pt x="214" y="45"/>
                  <a:pt x="216" y="45"/>
                </a:cubicBezTo>
                <a:cubicBezTo>
                  <a:pt x="217" y="44"/>
                  <a:pt x="217" y="44"/>
                  <a:pt x="217" y="44"/>
                </a:cubicBezTo>
                <a:cubicBezTo>
                  <a:pt x="219" y="44"/>
                  <a:pt x="219" y="44"/>
                  <a:pt x="219" y="44"/>
                </a:cubicBezTo>
                <a:cubicBezTo>
                  <a:pt x="221" y="43"/>
                  <a:pt x="221" y="43"/>
                  <a:pt x="221" y="43"/>
                </a:cubicBezTo>
                <a:cubicBezTo>
                  <a:pt x="223" y="42"/>
                  <a:pt x="223" y="42"/>
                  <a:pt x="223" y="42"/>
                </a:cubicBezTo>
                <a:cubicBezTo>
                  <a:pt x="224" y="42"/>
                  <a:pt x="224" y="42"/>
                  <a:pt x="224" y="42"/>
                </a:cubicBezTo>
                <a:cubicBezTo>
                  <a:pt x="226" y="41"/>
                  <a:pt x="227" y="39"/>
                  <a:pt x="227" y="37"/>
                </a:cubicBezTo>
                <a:cubicBezTo>
                  <a:pt x="226" y="34"/>
                  <a:pt x="224" y="33"/>
                  <a:pt x="221" y="34"/>
                </a:cubicBezTo>
                <a:cubicBezTo>
                  <a:pt x="220" y="34"/>
                  <a:pt x="220" y="34"/>
                  <a:pt x="220" y="34"/>
                </a:cubicBezTo>
                <a:cubicBezTo>
                  <a:pt x="218" y="35"/>
                  <a:pt x="218" y="35"/>
                  <a:pt x="218" y="35"/>
                </a:cubicBezTo>
                <a:cubicBezTo>
                  <a:pt x="216" y="36"/>
                  <a:pt x="216" y="36"/>
                  <a:pt x="216" y="36"/>
                </a:cubicBezTo>
                <a:cubicBezTo>
                  <a:pt x="214" y="36"/>
                  <a:pt x="214" y="36"/>
                  <a:pt x="214" y="36"/>
                </a:cubicBezTo>
                <a:cubicBezTo>
                  <a:pt x="213" y="37"/>
                  <a:pt x="213" y="37"/>
                  <a:pt x="213" y="37"/>
                </a:cubicBezTo>
                <a:close/>
                <a:moveTo>
                  <a:pt x="246" y="27"/>
                </a:moveTo>
                <a:cubicBezTo>
                  <a:pt x="244" y="27"/>
                  <a:pt x="242" y="30"/>
                  <a:pt x="243" y="32"/>
                </a:cubicBezTo>
                <a:cubicBezTo>
                  <a:pt x="244" y="34"/>
                  <a:pt x="246" y="36"/>
                  <a:pt x="248" y="35"/>
                </a:cubicBezTo>
                <a:cubicBezTo>
                  <a:pt x="249" y="35"/>
                  <a:pt x="249" y="35"/>
                  <a:pt x="249" y="35"/>
                </a:cubicBezTo>
                <a:cubicBezTo>
                  <a:pt x="251" y="35"/>
                  <a:pt x="251" y="35"/>
                  <a:pt x="251" y="35"/>
                </a:cubicBezTo>
                <a:cubicBezTo>
                  <a:pt x="253" y="34"/>
                  <a:pt x="253" y="34"/>
                  <a:pt x="253" y="34"/>
                </a:cubicBezTo>
                <a:cubicBezTo>
                  <a:pt x="255" y="34"/>
                  <a:pt x="255" y="34"/>
                  <a:pt x="255" y="34"/>
                </a:cubicBezTo>
                <a:cubicBezTo>
                  <a:pt x="256" y="33"/>
                  <a:pt x="256" y="33"/>
                  <a:pt x="256" y="33"/>
                </a:cubicBezTo>
                <a:cubicBezTo>
                  <a:pt x="259" y="33"/>
                  <a:pt x="260" y="31"/>
                  <a:pt x="260" y="28"/>
                </a:cubicBezTo>
                <a:cubicBezTo>
                  <a:pt x="259" y="26"/>
                  <a:pt x="257" y="25"/>
                  <a:pt x="255" y="25"/>
                </a:cubicBezTo>
                <a:cubicBezTo>
                  <a:pt x="253" y="25"/>
                  <a:pt x="253" y="25"/>
                  <a:pt x="253" y="25"/>
                </a:cubicBezTo>
                <a:cubicBezTo>
                  <a:pt x="251" y="26"/>
                  <a:pt x="251" y="26"/>
                  <a:pt x="251" y="26"/>
                </a:cubicBezTo>
                <a:cubicBezTo>
                  <a:pt x="249" y="26"/>
                  <a:pt x="249" y="26"/>
                  <a:pt x="249" y="26"/>
                </a:cubicBezTo>
                <a:cubicBezTo>
                  <a:pt x="247" y="27"/>
                  <a:pt x="247" y="27"/>
                  <a:pt x="247" y="27"/>
                </a:cubicBezTo>
                <a:cubicBezTo>
                  <a:pt x="246" y="27"/>
                  <a:pt x="246" y="27"/>
                  <a:pt x="246" y="27"/>
                </a:cubicBezTo>
                <a:close/>
                <a:moveTo>
                  <a:pt x="280" y="21"/>
                </a:moveTo>
                <a:cubicBezTo>
                  <a:pt x="278" y="21"/>
                  <a:pt x="276" y="23"/>
                  <a:pt x="276" y="25"/>
                </a:cubicBezTo>
                <a:cubicBezTo>
                  <a:pt x="277" y="28"/>
                  <a:pt x="279" y="29"/>
                  <a:pt x="281" y="29"/>
                </a:cubicBezTo>
                <a:cubicBezTo>
                  <a:pt x="281" y="29"/>
                  <a:pt x="281" y="29"/>
                  <a:pt x="281" y="29"/>
                </a:cubicBezTo>
                <a:cubicBezTo>
                  <a:pt x="284" y="29"/>
                  <a:pt x="284" y="29"/>
                  <a:pt x="284" y="29"/>
                </a:cubicBezTo>
                <a:cubicBezTo>
                  <a:pt x="286" y="28"/>
                  <a:pt x="286" y="28"/>
                  <a:pt x="286" y="28"/>
                </a:cubicBezTo>
                <a:cubicBezTo>
                  <a:pt x="288" y="28"/>
                  <a:pt x="288" y="28"/>
                  <a:pt x="288" y="28"/>
                </a:cubicBezTo>
                <a:cubicBezTo>
                  <a:pt x="289" y="28"/>
                  <a:pt x="289" y="28"/>
                  <a:pt x="289" y="28"/>
                </a:cubicBezTo>
                <a:cubicBezTo>
                  <a:pt x="292" y="28"/>
                  <a:pt x="293" y="26"/>
                  <a:pt x="293" y="23"/>
                </a:cubicBezTo>
                <a:cubicBezTo>
                  <a:pt x="293" y="21"/>
                  <a:pt x="291" y="19"/>
                  <a:pt x="289" y="20"/>
                </a:cubicBezTo>
                <a:cubicBezTo>
                  <a:pt x="287" y="20"/>
                  <a:pt x="287" y="20"/>
                  <a:pt x="287" y="20"/>
                </a:cubicBezTo>
                <a:cubicBezTo>
                  <a:pt x="285" y="20"/>
                  <a:pt x="285" y="20"/>
                  <a:pt x="285" y="20"/>
                </a:cubicBezTo>
                <a:cubicBezTo>
                  <a:pt x="282" y="20"/>
                  <a:pt x="282" y="20"/>
                  <a:pt x="282" y="20"/>
                </a:cubicBezTo>
                <a:cubicBezTo>
                  <a:pt x="280" y="21"/>
                  <a:pt x="280" y="21"/>
                  <a:pt x="280" y="21"/>
                </a:cubicBezTo>
                <a:cubicBezTo>
                  <a:pt x="280" y="21"/>
                  <a:pt x="280" y="21"/>
                  <a:pt x="280" y="21"/>
                </a:cubicBezTo>
                <a:close/>
                <a:moveTo>
                  <a:pt x="314" y="18"/>
                </a:moveTo>
                <a:cubicBezTo>
                  <a:pt x="312" y="18"/>
                  <a:pt x="310" y="20"/>
                  <a:pt x="310" y="22"/>
                </a:cubicBezTo>
                <a:cubicBezTo>
                  <a:pt x="310" y="24"/>
                  <a:pt x="312" y="26"/>
                  <a:pt x="315" y="26"/>
                </a:cubicBezTo>
                <a:cubicBezTo>
                  <a:pt x="315" y="26"/>
                  <a:pt x="315" y="26"/>
                  <a:pt x="315" y="26"/>
                </a:cubicBezTo>
                <a:cubicBezTo>
                  <a:pt x="318" y="26"/>
                  <a:pt x="318" y="26"/>
                  <a:pt x="318" y="26"/>
                </a:cubicBezTo>
                <a:cubicBezTo>
                  <a:pt x="320" y="26"/>
                  <a:pt x="320" y="26"/>
                  <a:pt x="320" y="26"/>
                </a:cubicBezTo>
                <a:cubicBezTo>
                  <a:pt x="322" y="26"/>
                  <a:pt x="322" y="26"/>
                  <a:pt x="322" y="26"/>
                </a:cubicBezTo>
                <a:cubicBezTo>
                  <a:pt x="323" y="26"/>
                  <a:pt x="323" y="26"/>
                  <a:pt x="323" y="26"/>
                </a:cubicBezTo>
                <a:cubicBezTo>
                  <a:pt x="325" y="26"/>
                  <a:pt x="327" y="24"/>
                  <a:pt x="327" y="22"/>
                </a:cubicBezTo>
                <a:cubicBezTo>
                  <a:pt x="327" y="19"/>
                  <a:pt x="325" y="18"/>
                  <a:pt x="323" y="18"/>
                </a:cubicBezTo>
                <a:cubicBezTo>
                  <a:pt x="322" y="18"/>
                  <a:pt x="322" y="18"/>
                  <a:pt x="322" y="18"/>
                </a:cubicBezTo>
                <a:cubicBezTo>
                  <a:pt x="320" y="18"/>
                  <a:pt x="320" y="18"/>
                  <a:pt x="320" y="18"/>
                </a:cubicBezTo>
                <a:cubicBezTo>
                  <a:pt x="317" y="18"/>
                  <a:pt x="317" y="18"/>
                  <a:pt x="317" y="18"/>
                </a:cubicBezTo>
                <a:cubicBezTo>
                  <a:pt x="315" y="18"/>
                  <a:pt x="315" y="18"/>
                  <a:pt x="315" y="18"/>
                </a:cubicBezTo>
                <a:cubicBezTo>
                  <a:pt x="314" y="18"/>
                  <a:pt x="314" y="18"/>
                  <a:pt x="314" y="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0" name="Freeform 30"/>
          <p:cNvSpPr>
            <a:spLocks noEditPoints="1"/>
          </p:cNvSpPr>
          <p:nvPr/>
        </p:nvSpPr>
        <p:spPr bwMode="auto">
          <a:xfrm>
            <a:off x="5126625" y="2341343"/>
            <a:ext cx="290952" cy="497976"/>
          </a:xfrm>
          <a:custGeom>
            <a:avLst/>
            <a:gdLst>
              <a:gd name="T0" fmla="*/ 8 w 88"/>
              <a:gd name="T1" fmla="*/ 147 h 150"/>
              <a:gd name="T2" fmla="*/ 2 w 88"/>
              <a:gd name="T3" fmla="*/ 149 h 150"/>
              <a:gd name="T4" fmla="*/ 1 w 88"/>
              <a:gd name="T5" fmla="*/ 143 h 150"/>
              <a:gd name="T6" fmla="*/ 5 w 88"/>
              <a:gd name="T7" fmla="*/ 136 h 150"/>
              <a:gd name="T8" fmla="*/ 11 w 88"/>
              <a:gd name="T9" fmla="*/ 134 h 150"/>
              <a:gd name="T10" fmla="*/ 12 w 88"/>
              <a:gd name="T11" fmla="*/ 140 h 150"/>
              <a:gd name="T12" fmla="*/ 8 w 88"/>
              <a:gd name="T13" fmla="*/ 147 h 150"/>
              <a:gd name="T14" fmla="*/ 49 w 88"/>
              <a:gd name="T15" fmla="*/ 24 h 150"/>
              <a:gd name="T16" fmla="*/ 88 w 88"/>
              <a:gd name="T17" fmla="*/ 0 h 150"/>
              <a:gd name="T18" fmla="*/ 88 w 88"/>
              <a:gd name="T19" fmla="*/ 46 h 150"/>
              <a:gd name="T20" fmla="*/ 49 w 88"/>
              <a:gd name="T21" fmla="*/ 24 h 150"/>
              <a:gd name="T22" fmla="*/ 56 w 88"/>
              <a:gd name="T23" fmla="*/ 47 h 150"/>
              <a:gd name="T24" fmla="*/ 62 w 88"/>
              <a:gd name="T25" fmla="*/ 46 h 150"/>
              <a:gd name="T26" fmla="*/ 63 w 88"/>
              <a:gd name="T27" fmla="*/ 51 h 150"/>
              <a:gd name="T28" fmla="*/ 59 w 88"/>
              <a:gd name="T29" fmla="*/ 59 h 150"/>
              <a:gd name="T30" fmla="*/ 53 w 88"/>
              <a:gd name="T31" fmla="*/ 60 h 150"/>
              <a:gd name="T32" fmla="*/ 52 w 88"/>
              <a:gd name="T33" fmla="*/ 55 h 150"/>
              <a:gd name="T34" fmla="*/ 56 w 88"/>
              <a:gd name="T35" fmla="*/ 47 h 150"/>
              <a:gd name="T36" fmla="*/ 39 w 88"/>
              <a:gd name="T37" fmla="*/ 77 h 150"/>
              <a:gd name="T38" fmla="*/ 45 w 88"/>
              <a:gd name="T39" fmla="*/ 75 h 150"/>
              <a:gd name="T40" fmla="*/ 46 w 88"/>
              <a:gd name="T41" fmla="*/ 81 h 150"/>
              <a:gd name="T42" fmla="*/ 42 w 88"/>
              <a:gd name="T43" fmla="*/ 88 h 150"/>
              <a:gd name="T44" fmla="*/ 36 w 88"/>
              <a:gd name="T45" fmla="*/ 90 h 150"/>
              <a:gd name="T46" fmla="*/ 35 w 88"/>
              <a:gd name="T47" fmla="*/ 84 h 150"/>
              <a:gd name="T48" fmla="*/ 39 w 88"/>
              <a:gd name="T49" fmla="*/ 77 h 150"/>
              <a:gd name="T50" fmla="*/ 22 w 88"/>
              <a:gd name="T51" fmla="*/ 106 h 150"/>
              <a:gd name="T52" fmla="*/ 28 w 88"/>
              <a:gd name="T53" fmla="*/ 105 h 150"/>
              <a:gd name="T54" fmla="*/ 29 w 88"/>
              <a:gd name="T55" fmla="*/ 110 h 150"/>
              <a:gd name="T56" fmla="*/ 25 w 88"/>
              <a:gd name="T57" fmla="*/ 118 h 150"/>
              <a:gd name="T58" fmla="*/ 19 w 88"/>
              <a:gd name="T59" fmla="*/ 119 h 150"/>
              <a:gd name="T60" fmla="*/ 18 w 88"/>
              <a:gd name="T61" fmla="*/ 113 h 150"/>
              <a:gd name="T62" fmla="*/ 22 w 88"/>
              <a:gd name="T63" fmla="*/ 10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8" h="150">
                <a:moveTo>
                  <a:pt x="8" y="147"/>
                </a:moveTo>
                <a:cubicBezTo>
                  <a:pt x="7" y="149"/>
                  <a:pt x="4" y="150"/>
                  <a:pt x="2" y="149"/>
                </a:cubicBezTo>
                <a:cubicBezTo>
                  <a:pt x="0" y="148"/>
                  <a:pt x="0" y="145"/>
                  <a:pt x="1" y="143"/>
                </a:cubicBezTo>
                <a:cubicBezTo>
                  <a:pt x="5" y="136"/>
                  <a:pt x="5" y="136"/>
                  <a:pt x="5" y="136"/>
                </a:cubicBezTo>
                <a:cubicBezTo>
                  <a:pt x="6" y="134"/>
                  <a:pt x="9" y="133"/>
                  <a:pt x="11" y="134"/>
                </a:cubicBezTo>
                <a:cubicBezTo>
                  <a:pt x="13" y="135"/>
                  <a:pt x="14" y="138"/>
                  <a:pt x="12" y="140"/>
                </a:cubicBezTo>
                <a:cubicBezTo>
                  <a:pt x="8" y="147"/>
                  <a:pt x="8" y="147"/>
                  <a:pt x="8" y="147"/>
                </a:cubicBezTo>
                <a:close/>
                <a:moveTo>
                  <a:pt x="49" y="24"/>
                </a:moveTo>
                <a:cubicBezTo>
                  <a:pt x="88" y="0"/>
                  <a:pt x="88" y="0"/>
                  <a:pt x="88" y="0"/>
                </a:cubicBezTo>
                <a:cubicBezTo>
                  <a:pt x="88" y="46"/>
                  <a:pt x="88" y="46"/>
                  <a:pt x="88" y="46"/>
                </a:cubicBezTo>
                <a:cubicBezTo>
                  <a:pt x="49" y="24"/>
                  <a:pt x="49" y="24"/>
                  <a:pt x="49" y="24"/>
                </a:cubicBezTo>
                <a:close/>
                <a:moveTo>
                  <a:pt x="56" y="47"/>
                </a:moveTo>
                <a:cubicBezTo>
                  <a:pt x="57" y="45"/>
                  <a:pt x="60" y="44"/>
                  <a:pt x="62" y="46"/>
                </a:cubicBezTo>
                <a:cubicBezTo>
                  <a:pt x="64" y="47"/>
                  <a:pt x="65" y="49"/>
                  <a:pt x="63" y="51"/>
                </a:cubicBezTo>
                <a:cubicBezTo>
                  <a:pt x="59" y="59"/>
                  <a:pt x="59" y="59"/>
                  <a:pt x="59" y="59"/>
                </a:cubicBezTo>
                <a:cubicBezTo>
                  <a:pt x="58" y="61"/>
                  <a:pt x="55" y="62"/>
                  <a:pt x="53" y="60"/>
                </a:cubicBezTo>
                <a:cubicBezTo>
                  <a:pt x="51" y="59"/>
                  <a:pt x="51" y="57"/>
                  <a:pt x="52" y="55"/>
                </a:cubicBezTo>
                <a:cubicBezTo>
                  <a:pt x="56" y="47"/>
                  <a:pt x="56" y="47"/>
                  <a:pt x="56" y="47"/>
                </a:cubicBezTo>
                <a:close/>
                <a:moveTo>
                  <a:pt x="39" y="77"/>
                </a:moveTo>
                <a:cubicBezTo>
                  <a:pt x="40" y="75"/>
                  <a:pt x="43" y="74"/>
                  <a:pt x="45" y="75"/>
                </a:cubicBezTo>
                <a:cubicBezTo>
                  <a:pt x="47" y="76"/>
                  <a:pt x="48" y="79"/>
                  <a:pt x="46" y="81"/>
                </a:cubicBezTo>
                <a:cubicBezTo>
                  <a:pt x="42" y="88"/>
                  <a:pt x="42" y="88"/>
                  <a:pt x="42" y="88"/>
                </a:cubicBezTo>
                <a:cubicBezTo>
                  <a:pt x="41" y="90"/>
                  <a:pt x="38" y="91"/>
                  <a:pt x="36" y="90"/>
                </a:cubicBezTo>
                <a:cubicBezTo>
                  <a:pt x="34" y="89"/>
                  <a:pt x="34" y="86"/>
                  <a:pt x="35" y="84"/>
                </a:cubicBezTo>
                <a:cubicBezTo>
                  <a:pt x="39" y="77"/>
                  <a:pt x="39" y="77"/>
                  <a:pt x="39" y="77"/>
                </a:cubicBezTo>
                <a:close/>
                <a:moveTo>
                  <a:pt x="22" y="106"/>
                </a:moveTo>
                <a:cubicBezTo>
                  <a:pt x="23" y="104"/>
                  <a:pt x="26" y="103"/>
                  <a:pt x="28" y="105"/>
                </a:cubicBezTo>
                <a:cubicBezTo>
                  <a:pt x="30" y="106"/>
                  <a:pt x="31" y="108"/>
                  <a:pt x="29" y="110"/>
                </a:cubicBezTo>
                <a:cubicBezTo>
                  <a:pt x="25" y="118"/>
                  <a:pt x="25" y="118"/>
                  <a:pt x="25" y="118"/>
                </a:cubicBezTo>
                <a:cubicBezTo>
                  <a:pt x="24" y="120"/>
                  <a:pt x="21" y="120"/>
                  <a:pt x="19" y="119"/>
                </a:cubicBezTo>
                <a:cubicBezTo>
                  <a:pt x="17" y="118"/>
                  <a:pt x="17" y="115"/>
                  <a:pt x="18" y="113"/>
                </a:cubicBezTo>
                <a:cubicBezTo>
                  <a:pt x="22" y="106"/>
                  <a:pt x="22" y="106"/>
                  <a:pt x="22" y="10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1" name="Freeform 31"/>
          <p:cNvSpPr>
            <a:spLocks noEditPoints="1"/>
          </p:cNvSpPr>
          <p:nvPr/>
        </p:nvSpPr>
        <p:spPr bwMode="auto">
          <a:xfrm>
            <a:off x="6466684" y="2341343"/>
            <a:ext cx="293750" cy="497976"/>
          </a:xfrm>
          <a:custGeom>
            <a:avLst/>
            <a:gdLst>
              <a:gd name="T0" fmla="*/ 88 w 89"/>
              <a:gd name="T1" fmla="*/ 143 h 150"/>
              <a:gd name="T2" fmla="*/ 86 w 89"/>
              <a:gd name="T3" fmla="*/ 149 h 150"/>
              <a:gd name="T4" fmla="*/ 80 w 89"/>
              <a:gd name="T5" fmla="*/ 147 h 150"/>
              <a:gd name="T6" fmla="*/ 76 w 89"/>
              <a:gd name="T7" fmla="*/ 140 h 150"/>
              <a:gd name="T8" fmla="*/ 77 w 89"/>
              <a:gd name="T9" fmla="*/ 134 h 150"/>
              <a:gd name="T10" fmla="*/ 83 w 89"/>
              <a:gd name="T11" fmla="*/ 136 h 150"/>
              <a:gd name="T12" fmla="*/ 88 w 89"/>
              <a:gd name="T13" fmla="*/ 143 h 150"/>
              <a:gd name="T14" fmla="*/ 1 w 89"/>
              <a:gd name="T15" fmla="*/ 46 h 150"/>
              <a:gd name="T16" fmla="*/ 0 w 89"/>
              <a:gd name="T17" fmla="*/ 0 h 150"/>
              <a:gd name="T18" fmla="*/ 39 w 89"/>
              <a:gd name="T19" fmla="*/ 24 h 150"/>
              <a:gd name="T20" fmla="*/ 1 w 89"/>
              <a:gd name="T21" fmla="*/ 46 h 150"/>
              <a:gd name="T22" fmla="*/ 25 w 89"/>
              <a:gd name="T23" fmla="*/ 51 h 150"/>
              <a:gd name="T24" fmla="*/ 26 w 89"/>
              <a:gd name="T25" fmla="*/ 46 h 150"/>
              <a:gd name="T26" fmla="*/ 32 w 89"/>
              <a:gd name="T27" fmla="*/ 47 h 150"/>
              <a:gd name="T28" fmla="*/ 37 w 89"/>
              <a:gd name="T29" fmla="*/ 55 h 150"/>
              <a:gd name="T30" fmla="*/ 35 w 89"/>
              <a:gd name="T31" fmla="*/ 60 h 150"/>
              <a:gd name="T32" fmla="*/ 29 w 89"/>
              <a:gd name="T33" fmla="*/ 59 h 150"/>
              <a:gd name="T34" fmla="*/ 25 w 89"/>
              <a:gd name="T35" fmla="*/ 51 h 150"/>
              <a:gd name="T36" fmla="*/ 42 w 89"/>
              <a:gd name="T37" fmla="*/ 81 h 150"/>
              <a:gd name="T38" fmla="*/ 43 w 89"/>
              <a:gd name="T39" fmla="*/ 75 h 150"/>
              <a:gd name="T40" fmla="*/ 49 w 89"/>
              <a:gd name="T41" fmla="*/ 77 h 150"/>
              <a:gd name="T42" fmla="*/ 54 w 89"/>
              <a:gd name="T43" fmla="*/ 84 h 150"/>
              <a:gd name="T44" fmla="*/ 52 w 89"/>
              <a:gd name="T45" fmla="*/ 90 h 150"/>
              <a:gd name="T46" fmla="*/ 46 w 89"/>
              <a:gd name="T47" fmla="*/ 88 h 150"/>
              <a:gd name="T48" fmla="*/ 42 w 89"/>
              <a:gd name="T49" fmla="*/ 81 h 150"/>
              <a:gd name="T50" fmla="*/ 59 w 89"/>
              <a:gd name="T51" fmla="*/ 110 h 150"/>
              <a:gd name="T52" fmla="*/ 60 w 89"/>
              <a:gd name="T53" fmla="*/ 105 h 150"/>
              <a:gd name="T54" fmla="*/ 66 w 89"/>
              <a:gd name="T55" fmla="*/ 106 h 150"/>
              <a:gd name="T56" fmla="*/ 71 w 89"/>
              <a:gd name="T57" fmla="*/ 113 h 150"/>
              <a:gd name="T58" fmla="*/ 69 w 89"/>
              <a:gd name="T59" fmla="*/ 119 h 150"/>
              <a:gd name="T60" fmla="*/ 63 w 89"/>
              <a:gd name="T61" fmla="*/ 118 h 150"/>
              <a:gd name="T62" fmla="*/ 59 w 89"/>
              <a:gd name="T63" fmla="*/ 11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9" h="150">
                <a:moveTo>
                  <a:pt x="88" y="143"/>
                </a:moveTo>
                <a:cubicBezTo>
                  <a:pt x="89" y="145"/>
                  <a:pt x="88" y="148"/>
                  <a:pt x="86" y="149"/>
                </a:cubicBezTo>
                <a:cubicBezTo>
                  <a:pt x="84" y="150"/>
                  <a:pt x="81" y="149"/>
                  <a:pt x="80" y="147"/>
                </a:cubicBezTo>
                <a:cubicBezTo>
                  <a:pt x="76" y="140"/>
                  <a:pt x="76" y="140"/>
                  <a:pt x="76" y="140"/>
                </a:cubicBezTo>
                <a:cubicBezTo>
                  <a:pt x="75" y="138"/>
                  <a:pt x="75" y="135"/>
                  <a:pt x="77" y="134"/>
                </a:cubicBezTo>
                <a:cubicBezTo>
                  <a:pt x="80" y="133"/>
                  <a:pt x="82" y="134"/>
                  <a:pt x="83" y="136"/>
                </a:cubicBezTo>
                <a:cubicBezTo>
                  <a:pt x="88" y="143"/>
                  <a:pt x="88" y="143"/>
                  <a:pt x="88" y="143"/>
                </a:cubicBezTo>
                <a:close/>
                <a:moveTo>
                  <a:pt x="1" y="46"/>
                </a:moveTo>
                <a:cubicBezTo>
                  <a:pt x="0" y="0"/>
                  <a:pt x="0" y="0"/>
                  <a:pt x="0" y="0"/>
                </a:cubicBezTo>
                <a:cubicBezTo>
                  <a:pt x="39" y="24"/>
                  <a:pt x="39" y="24"/>
                  <a:pt x="39" y="24"/>
                </a:cubicBezTo>
                <a:cubicBezTo>
                  <a:pt x="1" y="46"/>
                  <a:pt x="1" y="46"/>
                  <a:pt x="1" y="46"/>
                </a:cubicBezTo>
                <a:close/>
                <a:moveTo>
                  <a:pt x="25" y="51"/>
                </a:moveTo>
                <a:cubicBezTo>
                  <a:pt x="24" y="49"/>
                  <a:pt x="24" y="47"/>
                  <a:pt x="26" y="46"/>
                </a:cubicBezTo>
                <a:cubicBezTo>
                  <a:pt x="28" y="44"/>
                  <a:pt x="31" y="45"/>
                  <a:pt x="32" y="47"/>
                </a:cubicBezTo>
                <a:cubicBezTo>
                  <a:pt x="37" y="55"/>
                  <a:pt x="37" y="55"/>
                  <a:pt x="37" y="55"/>
                </a:cubicBezTo>
                <a:cubicBezTo>
                  <a:pt x="38" y="57"/>
                  <a:pt x="37" y="59"/>
                  <a:pt x="35" y="60"/>
                </a:cubicBezTo>
                <a:cubicBezTo>
                  <a:pt x="33" y="62"/>
                  <a:pt x="30" y="61"/>
                  <a:pt x="29" y="59"/>
                </a:cubicBezTo>
                <a:cubicBezTo>
                  <a:pt x="25" y="51"/>
                  <a:pt x="25" y="51"/>
                  <a:pt x="25" y="51"/>
                </a:cubicBezTo>
                <a:close/>
                <a:moveTo>
                  <a:pt x="42" y="81"/>
                </a:moveTo>
                <a:cubicBezTo>
                  <a:pt x="41" y="79"/>
                  <a:pt x="41" y="76"/>
                  <a:pt x="43" y="75"/>
                </a:cubicBezTo>
                <a:cubicBezTo>
                  <a:pt x="45" y="74"/>
                  <a:pt x="48" y="75"/>
                  <a:pt x="49" y="77"/>
                </a:cubicBezTo>
                <a:cubicBezTo>
                  <a:pt x="54" y="84"/>
                  <a:pt x="54" y="84"/>
                  <a:pt x="54" y="84"/>
                </a:cubicBezTo>
                <a:cubicBezTo>
                  <a:pt x="55" y="86"/>
                  <a:pt x="54" y="89"/>
                  <a:pt x="52" y="90"/>
                </a:cubicBezTo>
                <a:cubicBezTo>
                  <a:pt x="50" y="91"/>
                  <a:pt x="47" y="90"/>
                  <a:pt x="46" y="88"/>
                </a:cubicBezTo>
                <a:cubicBezTo>
                  <a:pt x="42" y="81"/>
                  <a:pt x="42" y="81"/>
                  <a:pt x="42" y="81"/>
                </a:cubicBezTo>
                <a:close/>
                <a:moveTo>
                  <a:pt x="59" y="110"/>
                </a:moveTo>
                <a:cubicBezTo>
                  <a:pt x="58" y="108"/>
                  <a:pt x="58" y="106"/>
                  <a:pt x="60" y="105"/>
                </a:cubicBezTo>
                <a:cubicBezTo>
                  <a:pt x="62" y="103"/>
                  <a:pt x="65" y="104"/>
                  <a:pt x="66" y="106"/>
                </a:cubicBezTo>
                <a:cubicBezTo>
                  <a:pt x="71" y="113"/>
                  <a:pt x="71" y="113"/>
                  <a:pt x="71" y="113"/>
                </a:cubicBezTo>
                <a:cubicBezTo>
                  <a:pt x="72" y="115"/>
                  <a:pt x="71" y="118"/>
                  <a:pt x="69" y="119"/>
                </a:cubicBezTo>
                <a:cubicBezTo>
                  <a:pt x="67" y="120"/>
                  <a:pt x="64" y="120"/>
                  <a:pt x="63" y="118"/>
                </a:cubicBezTo>
                <a:cubicBezTo>
                  <a:pt x="59" y="110"/>
                  <a:pt x="59" y="110"/>
                  <a:pt x="59" y="1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3" name="Inhaltsplatzhalter 4"/>
          <p:cNvSpPr txBox="1"/>
          <p:nvPr/>
        </p:nvSpPr>
        <p:spPr>
          <a:xfrm>
            <a:off x="2757758" y="4616264"/>
            <a:ext cx="133008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User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提交申请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4" name="Inhaltsplatzhalter 4"/>
          <p:cNvSpPr txBox="1"/>
          <p:nvPr/>
        </p:nvSpPr>
        <p:spPr>
          <a:xfrm>
            <a:off x="7942485" y="4616264"/>
            <a:ext cx="133008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可租借设备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5" name="Inhaltsplatzhalter 4"/>
          <p:cNvSpPr txBox="1"/>
          <p:nvPr/>
        </p:nvSpPr>
        <p:spPr>
          <a:xfrm>
            <a:off x="4621024" y="4616264"/>
            <a:ext cx="133008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管理员审核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6" name="Inhaltsplatzhalter 4"/>
          <p:cNvSpPr txBox="1"/>
          <p:nvPr/>
        </p:nvSpPr>
        <p:spPr>
          <a:xfrm>
            <a:off x="6324007" y="4616264"/>
            <a:ext cx="133008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成为租赁者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97038" y="3078069"/>
            <a:ext cx="448352" cy="447193"/>
            <a:chOff x="674688" y="3432176"/>
            <a:chExt cx="614363" cy="612775"/>
          </a:xfrm>
          <a:solidFill>
            <a:schemeClr val="bg1"/>
          </a:solidFill>
        </p:grpSpPr>
        <p:sp>
          <p:nvSpPr>
            <p:cNvPr id="38" name="Freeform 37"/>
            <p:cNvSpPr/>
            <p:nvPr/>
          </p:nvSpPr>
          <p:spPr bwMode="auto">
            <a:xfrm>
              <a:off x="674688" y="3432176"/>
              <a:ext cx="361950" cy="287338"/>
            </a:xfrm>
            <a:custGeom>
              <a:avLst/>
              <a:gdLst>
                <a:gd name="T0" fmla="*/ 1151 w 2052"/>
                <a:gd name="T1" fmla="*/ 3 h 1632"/>
                <a:gd name="T2" fmla="*/ 1296 w 2052"/>
                <a:gd name="T3" fmla="*/ 22 h 1632"/>
                <a:gd name="T4" fmla="*/ 1436 w 2052"/>
                <a:gd name="T5" fmla="*/ 60 h 1632"/>
                <a:gd name="T6" fmla="*/ 1569 w 2052"/>
                <a:gd name="T7" fmla="*/ 116 h 1632"/>
                <a:gd name="T8" fmla="*/ 1694 w 2052"/>
                <a:gd name="T9" fmla="*/ 189 h 1632"/>
                <a:gd name="T10" fmla="*/ 1810 w 2052"/>
                <a:gd name="T11" fmla="*/ 280 h 1632"/>
                <a:gd name="T12" fmla="*/ 1914 w 2052"/>
                <a:gd name="T13" fmla="*/ 386 h 1632"/>
                <a:gd name="T14" fmla="*/ 2003 w 2052"/>
                <a:gd name="T15" fmla="*/ 509 h 1632"/>
                <a:gd name="T16" fmla="*/ 2050 w 2052"/>
                <a:gd name="T17" fmla="*/ 594 h 1632"/>
                <a:gd name="T18" fmla="*/ 2049 w 2052"/>
                <a:gd name="T19" fmla="*/ 632 h 1632"/>
                <a:gd name="T20" fmla="*/ 2029 w 2052"/>
                <a:gd name="T21" fmla="*/ 666 h 1632"/>
                <a:gd name="T22" fmla="*/ 1993 w 2052"/>
                <a:gd name="T23" fmla="*/ 686 h 1632"/>
                <a:gd name="T24" fmla="*/ 1954 w 2052"/>
                <a:gd name="T25" fmla="*/ 686 h 1632"/>
                <a:gd name="T26" fmla="*/ 1920 w 2052"/>
                <a:gd name="T27" fmla="*/ 665 h 1632"/>
                <a:gd name="T28" fmla="*/ 1872 w 2052"/>
                <a:gd name="T29" fmla="*/ 585 h 1632"/>
                <a:gd name="T30" fmla="*/ 1788 w 2052"/>
                <a:gd name="T31" fmla="*/ 467 h 1632"/>
                <a:gd name="T32" fmla="*/ 1689 w 2052"/>
                <a:gd name="T33" fmla="*/ 367 h 1632"/>
                <a:gd name="T34" fmla="*/ 1579 w 2052"/>
                <a:gd name="T35" fmla="*/ 285 h 1632"/>
                <a:gd name="T36" fmla="*/ 1458 w 2052"/>
                <a:gd name="T37" fmla="*/ 221 h 1632"/>
                <a:gd name="T38" fmla="*/ 1329 w 2052"/>
                <a:gd name="T39" fmla="*/ 175 h 1632"/>
                <a:gd name="T40" fmla="*/ 1196 w 2052"/>
                <a:gd name="T41" fmla="*/ 150 h 1632"/>
                <a:gd name="T42" fmla="*/ 1058 w 2052"/>
                <a:gd name="T43" fmla="*/ 143 h 1632"/>
                <a:gd name="T44" fmla="*/ 920 w 2052"/>
                <a:gd name="T45" fmla="*/ 158 h 1632"/>
                <a:gd name="T46" fmla="*/ 783 w 2052"/>
                <a:gd name="T47" fmla="*/ 195 h 1632"/>
                <a:gd name="T48" fmla="*/ 648 w 2052"/>
                <a:gd name="T49" fmla="*/ 253 h 1632"/>
                <a:gd name="T50" fmla="*/ 525 w 2052"/>
                <a:gd name="T51" fmla="*/ 332 h 1632"/>
                <a:gd name="T52" fmla="*/ 418 w 2052"/>
                <a:gd name="T53" fmla="*/ 425 h 1632"/>
                <a:gd name="T54" fmla="*/ 328 w 2052"/>
                <a:gd name="T55" fmla="*/ 532 h 1632"/>
                <a:gd name="T56" fmla="*/ 256 w 2052"/>
                <a:gd name="T57" fmla="*/ 649 h 1632"/>
                <a:gd name="T58" fmla="*/ 202 w 2052"/>
                <a:gd name="T59" fmla="*/ 776 h 1632"/>
                <a:gd name="T60" fmla="*/ 167 w 2052"/>
                <a:gd name="T61" fmla="*/ 909 h 1632"/>
                <a:gd name="T62" fmla="*/ 151 w 2052"/>
                <a:gd name="T63" fmla="*/ 1045 h 1632"/>
                <a:gd name="T64" fmla="*/ 155 w 2052"/>
                <a:gd name="T65" fmla="*/ 1183 h 1632"/>
                <a:gd name="T66" fmla="*/ 181 w 2052"/>
                <a:gd name="T67" fmla="*/ 1320 h 1632"/>
                <a:gd name="T68" fmla="*/ 228 w 2052"/>
                <a:gd name="T69" fmla="*/ 1455 h 1632"/>
                <a:gd name="T70" fmla="*/ 268 w 2052"/>
                <a:gd name="T71" fmla="*/ 1540 h 1632"/>
                <a:gd name="T72" fmla="*/ 267 w 2052"/>
                <a:gd name="T73" fmla="*/ 1578 h 1632"/>
                <a:gd name="T74" fmla="*/ 247 w 2052"/>
                <a:gd name="T75" fmla="*/ 1610 h 1632"/>
                <a:gd name="T76" fmla="*/ 211 w 2052"/>
                <a:gd name="T77" fmla="*/ 1631 h 1632"/>
                <a:gd name="T78" fmla="*/ 175 w 2052"/>
                <a:gd name="T79" fmla="*/ 1628 h 1632"/>
                <a:gd name="T80" fmla="*/ 145 w 2052"/>
                <a:gd name="T81" fmla="*/ 1614 h 1632"/>
                <a:gd name="T82" fmla="*/ 127 w 2052"/>
                <a:gd name="T83" fmla="*/ 1594 h 1632"/>
                <a:gd name="T84" fmla="*/ 65 w 2052"/>
                <a:gd name="T85" fmla="*/ 1454 h 1632"/>
                <a:gd name="T86" fmla="*/ 23 w 2052"/>
                <a:gd name="T87" fmla="*/ 1310 h 1632"/>
                <a:gd name="T88" fmla="*/ 3 w 2052"/>
                <a:gd name="T89" fmla="*/ 1164 h 1632"/>
                <a:gd name="T90" fmla="*/ 2 w 2052"/>
                <a:gd name="T91" fmla="*/ 1018 h 1632"/>
                <a:gd name="T92" fmla="*/ 21 w 2052"/>
                <a:gd name="T93" fmla="*/ 874 h 1632"/>
                <a:gd name="T94" fmla="*/ 59 w 2052"/>
                <a:gd name="T95" fmla="*/ 734 h 1632"/>
                <a:gd name="T96" fmla="*/ 116 w 2052"/>
                <a:gd name="T97" fmla="*/ 600 h 1632"/>
                <a:gd name="T98" fmla="*/ 189 w 2052"/>
                <a:gd name="T99" fmla="*/ 475 h 1632"/>
                <a:gd name="T100" fmla="*/ 279 w 2052"/>
                <a:gd name="T101" fmla="*/ 358 h 1632"/>
                <a:gd name="T102" fmla="*/ 386 w 2052"/>
                <a:gd name="T103" fmla="*/ 256 h 1632"/>
                <a:gd name="T104" fmla="*/ 508 w 2052"/>
                <a:gd name="T105" fmla="*/ 166 h 1632"/>
                <a:gd name="T106" fmla="*/ 645 w 2052"/>
                <a:gd name="T107" fmla="*/ 94 h 1632"/>
                <a:gd name="T108" fmla="*/ 787 w 2052"/>
                <a:gd name="T109" fmla="*/ 42 h 1632"/>
                <a:gd name="T110" fmla="*/ 933 w 2052"/>
                <a:gd name="T111" fmla="*/ 11 h 1632"/>
                <a:gd name="T112" fmla="*/ 1079 w 2052"/>
                <a:gd name="T113" fmla="*/ 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52" h="1632">
                  <a:moveTo>
                    <a:pt x="1079" y="0"/>
                  </a:moveTo>
                  <a:lnTo>
                    <a:pt x="1151" y="3"/>
                  </a:lnTo>
                  <a:lnTo>
                    <a:pt x="1224" y="10"/>
                  </a:lnTo>
                  <a:lnTo>
                    <a:pt x="1296" y="22"/>
                  </a:lnTo>
                  <a:lnTo>
                    <a:pt x="1367" y="39"/>
                  </a:lnTo>
                  <a:lnTo>
                    <a:pt x="1436" y="60"/>
                  </a:lnTo>
                  <a:lnTo>
                    <a:pt x="1503" y="85"/>
                  </a:lnTo>
                  <a:lnTo>
                    <a:pt x="1569" y="116"/>
                  </a:lnTo>
                  <a:lnTo>
                    <a:pt x="1633" y="150"/>
                  </a:lnTo>
                  <a:lnTo>
                    <a:pt x="1694" y="189"/>
                  </a:lnTo>
                  <a:lnTo>
                    <a:pt x="1754" y="232"/>
                  </a:lnTo>
                  <a:lnTo>
                    <a:pt x="1810" y="280"/>
                  </a:lnTo>
                  <a:lnTo>
                    <a:pt x="1863" y="331"/>
                  </a:lnTo>
                  <a:lnTo>
                    <a:pt x="1914" y="386"/>
                  </a:lnTo>
                  <a:lnTo>
                    <a:pt x="1960" y="445"/>
                  </a:lnTo>
                  <a:lnTo>
                    <a:pt x="2003" y="509"/>
                  </a:lnTo>
                  <a:lnTo>
                    <a:pt x="2041" y="575"/>
                  </a:lnTo>
                  <a:lnTo>
                    <a:pt x="2050" y="594"/>
                  </a:lnTo>
                  <a:lnTo>
                    <a:pt x="2052" y="613"/>
                  </a:lnTo>
                  <a:lnTo>
                    <a:pt x="2049" y="632"/>
                  </a:lnTo>
                  <a:lnTo>
                    <a:pt x="2040" y="650"/>
                  </a:lnTo>
                  <a:lnTo>
                    <a:pt x="2029" y="666"/>
                  </a:lnTo>
                  <a:lnTo>
                    <a:pt x="2012" y="679"/>
                  </a:lnTo>
                  <a:lnTo>
                    <a:pt x="1993" y="686"/>
                  </a:lnTo>
                  <a:lnTo>
                    <a:pt x="1974" y="690"/>
                  </a:lnTo>
                  <a:lnTo>
                    <a:pt x="1954" y="686"/>
                  </a:lnTo>
                  <a:lnTo>
                    <a:pt x="1936" y="678"/>
                  </a:lnTo>
                  <a:lnTo>
                    <a:pt x="1920" y="665"/>
                  </a:lnTo>
                  <a:lnTo>
                    <a:pt x="1908" y="649"/>
                  </a:lnTo>
                  <a:lnTo>
                    <a:pt x="1872" y="585"/>
                  </a:lnTo>
                  <a:lnTo>
                    <a:pt x="1831" y="523"/>
                  </a:lnTo>
                  <a:lnTo>
                    <a:pt x="1788" y="467"/>
                  </a:lnTo>
                  <a:lnTo>
                    <a:pt x="1740" y="415"/>
                  </a:lnTo>
                  <a:lnTo>
                    <a:pt x="1689" y="367"/>
                  </a:lnTo>
                  <a:lnTo>
                    <a:pt x="1635" y="323"/>
                  </a:lnTo>
                  <a:lnTo>
                    <a:pt x="1579" y="285"/>
                  </a:lnTo>
                  <a:lnTo>
                    <a:pt x="1519" y="250"/>
                  </a:lnTo>
                  <a:lnTo>
                    <a:pt x="1458" y="221"/>
                  </a:lnTo>
                  <a:lnTo>
                    <a:pt x="1394" y="195"/>
                  </a:lnTo>
                  <a:lnTo>
                    <a:pt x="1329" y="175"/>
                  </a:lnTo>
                  <a:lnTo>
                    <a:pt x="1263" y="160"/>
                  </a:lnTo>
                  <a:lnTo>
                    <a:pt x="1196" y="150"/>
                  </a:lnTo>
                  <a:lnTo>
                    <a:pt x="1127" y="144"/>
                  </a:lnTo>
                  <a:lnTo>
                    <a:pt x="1058" y="143"/>
                  </a:lnTo>
                  <a:lnTo>
                    <a:pt x="989" y="149"/>
                  </a:lnTo>
                  <a:lnTo>
                    <a:pt x="920" y="158"/>
                  </a:lnTo>
                  <a:lnTo>
                    <a:pt x="851" y="174"/>
                  </a:lnTo>
                  <a:lnTo>
                    <a:pt x="783" y="195"/>
                  </a:lnTo>
                  <a:lnTo>
                    <a:pt x="715" y="222"/>
                  </a:lnTo>
                  <a:lnTo>
                    <a:pt x="648" y="253"/>
                  </a:lnTo>
                  <a:lnTo>
                    <a:pt x="585" y="290"/>
                  </a:lnTo>
                  <a:lnTo>
                    <a:pt x="525" y="332"/>
                  </a:lnTo>
                  <a:lnTo>
                    <a:pt x="470" y="376"/>
                  </a:lnTo>
                  <a:lnTo>
                    <a:pt x="418" y="425"/>
                  </a:lnTo>
                  <a:lnTo>
                    <a:pt x="371" y="477"/>
                  </a:lnTo>
                  <a:lnTo>
                    <a:pt x="328" y="532"/>
                  </a:lnTo>
                  <a:lnTo>
                    <a:pt x="290" y="590"/>
                  </a:lnTo>
                  <a:lnTo>
                    <a:pt x="256" y="649"/>
                  </a:lnTo>
                  <a:lnTo>
                    <a:pt x="226" y="712"/>
                  </a:lnTo>
                  <a:lnTo>
                    <a:pt x="202" y="776"/>
                  </a:lnTo>
                  <a:lnTo>
                    <a:pt x="181" y="842"/>
                  </a:lnTo>
                  <a:lnTo>
                    <a:pt x="167" y="909"/>
                  </a:lnTo>
                  <a:lnTo>
                    <a:pt x="156" y="976"/>
                  </a:lnTo>
                  <a:lnTo>
                    <a:pt x="151" y="1045"/>
                  </a:lnTo>
                  <a:lnTo>
                    <a:pt x="151" y="1114"/>
                  </a:lnTo>
                  <a:lnTo>
                    <a:pt x="155" y="1183"/>
                  </a:lnTo>
                  <a:lnTo>
                    <a:pt x="165" y="1252"/>
                  </a:lnTo>
                  <a:lnTo>
                    <a:pt x="181" y="1320"/>
                  </a:lnTo>
                  <a:lnTo>
                    <a:pt x="202" y="1388"/>
                  </a:lnTo>
                  <a:lnTo>
                    <a:pt x="228" y="1455"/>
                  </a:lnTo>
                  <a:lnTo>
                    <a:pt x="261" y="1520"/>
                  </a:lnTo>
                  <a:lnTo>
                    <a:pt x="268" y="1540"/>
                  </a:lnTo>
                  <a:lnTo>
                    <a:pt x="271" y="1559"/>
                  </a:lnTo>
                  <a:lnTo>
                    <a:pt x="267" y="1578"/>
                  </a:lnTo>
                  <a:lnTo>
                    <a:pt x="260" y="1596"/>
                  </a:lnTo>
                  <a:lnTo>
                    <a:pt x="247" y="1610"/>
                  </a:lnTo>
                  <a:lnTo>
                    <a:pt x="230" y="1623"/>
                  </a:lnTo>
                  <a:lnTo>
                    <a:pt x="211" y="1631"/>
                  </a:lnTo>
                  <a:lnTo>
                    <a:pt x="192" y="1632"/>
                  </a:lnTo>
                  <a:lnTo>
                    <a:pt x="175" y="1628"/>
                  </a:lnTo>
                  <a:lnTo>
                    <a:pt x="159" y="1622"/>
                  </a:lnTo>
                  <a:lnTo>
                    <a:pt x="145" y="1614"/>
                  </a:lnTo>
                  <a:lnTo>
                    <a:pt x="135" y="1604"/>
                  </a:lnTo>
                  <a:lnTo>
                    <a:pt x="127" y="1594"/>
                  </a:lnTo>
                  <a:lnTo>
                    <a:pt x="93" y="1525"/>
                  </a:lnTo>
                  <a:lnTo>
                    <a:pt x="65" y="1454"/>
                  </a:lnTo>
                  <a:lnTo>
                    <a:pt x="41" y="1382"/>
                  </a:lnTo>
                  <a:lnTo>
                    <a:pt x="23" y="1310"/>
                  </a:lnTo>
                  <a:lnTo>
                    <a:pt x="11" y="1237"/>
                  </a:lnTo>
                  <a:lnTo>
                    <a:pt x="3" y="1164"/>
                  </a:lnTo>
                  <a:lnTo>
                    <a:pt x="0" y="1091"/>
                  </a:lnTo>
                  <a:lnTo>
                    <a:pt x="2" y="1018"/>
                  </a:lnTo>
                  <a:lnTo>
                    <a:pt x="9" y="945"/>
                  </a:lnTo>
                  <a:lnTo>
                    <a:pt x="21" y="874"/>
                  </a:lnTo>
                  <a:lnTo>
                    <a:pt x="38" y="803"/>
                  </a:lnTo>
                  <a:lnTo>
                    <a:pt x="59" y="734"/>
                  </a:lnTo>
                  <a:lnTo>
                    <a:pt x="85" y="666"/>
                  </a:lnTo>
                  <a:lnTo>
                    <a:pt x="116" y="600"/>
                  </a:lnTo>
                  <a:lnTo>
                    <a:pt x="150" y="536"/>
                  </a:lnTo>
                  <a:lnTo>
                    <a:pt x="189" y="475"/>
                  </a:lnTo>
                  <a:lnTo>
                    <a:pt x="232" y="415"/>
                  </a:lnTo>
                  <a:lnTo>
                    <a:pt x="279" y="358"/>
                  </a:lnTo>
                  <a:lnTo>
                    <a:pt x="331" y="305"/>
                  </a:lnTo>
                  <a:lnTo>
                    <a:pt x="386" y="256"/>
                  </a:lnTo>
                  <a:lnTo>
                    <a:pt x="446" y="209"/>
                  </a:lnTo>
                  <a:lnTo>
                    <a:pt x="508" y="166"/>
                  </a:lnTo>
                  <a:lnTo>
                    <a:pt x="575" y="127"/>
                  </a:lnTo>
                  <a:lnTo>
                    <a:pt x="645" y="94"/>
                  </a:lnTo>
                  <a:lnTo>
                    <a:pt x="715" y="65"/>
                  </a:lnTo>
                  <a:lnTo>
                    <a:pt x="787" y="42"/>
                  </a:lnTo>
                  <a:lnTo>
                    <a:pt x="859" y="24"/>
                  </a:lnTo>
                  <a:lnTo>
                    <a:pt x="933" y="11"/>
                  </a:lnTo>
                  <a:lnTo>
                    <a:pt x="1006" y="4"/>
                  </a:lnTo>
                  <a:lnTo>
                    <a:pt x="10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757238" y="3513138"/>
              <a:ext cx="207963" cy="168275"/>
            </a:xfrm>
            <a:custGeom>
              <a:avLst/>
              <a:gdLst>
                <a:gd name="T0" fmla="*/ 679 w 1174"/>
                <a:gd name="T1" fmla="*/ 4 h 954"/>
                <a:gd name="T2" fmla="*/ 801 w 1174"/>
                <a:gd name="T3" fmla="*/ 31 h 954"/>
                <a:gd name="T4" fmla="*/ 901 w 1174"/>
                <a:gd name="T5" fmla="*/ 70 h 954"/>
                <a:gd name="T6" fmla="*/ 992 w 1174"/>
                <a:gd name="T7" fmla="*/ 127 h 954"/>
                <a:gd name="T8" fmla="*/ 1071 w 1174"/>
                <a:gd name="T9" fmla="*/ 201 h 954"/>
                <a:gd name="T10" fmla="*/ 1136 w 1174"/>
                <a:gd name="T11" fmla="*/ 288 h 954"/>
                <a:gd name="T12" fmla="*/ 1171 w 1174"/>
                <a:gd name="T13" fmla="*/ 355 h 954"/>
                <a:gd name="T14" fmla="*/ 1170 w 1174"/>
                <a:gd name="T15" fmla="*/ 393 h 954"/>
                <a:gd name="T16" fmla="*/ 1150 w 1174"/>
                <a:gd name="T17" fmla="*/ 426 h 954"/>
                <a:gd name="T18" fmla="*/ 1114 w 1174"/>
                <a:gd name="T19" fmla="*/ 448 h 954"/>
                <a:gd name="T20" fmla="*/ 1076 w 1174"/>
                <a:gd name="T21" fmla="*/ 447 h 954"/>
                <a:gd name="T22" fmla="*/ 1043 w 1174"/>
                <a:gd name="T23" fmla="*/ 425 h 954"/>
                <a:gd name="T24" fmla="*/ 1008 w 1174"/>
                <a:gd name="T25" fmla="*/ 367 h 954"/>
                <a:gd name="T26" fmla="*/ 952 w 1174"/>
                <a:gd name="T27" fmla="*/ 292 h 954"/>
                <a:gd name="T28" fmla="*/ 881 w 1174"/>
                <a:gd name="T29" fmla="*/ 233 h 954"/>
                <a:gd name="T30" fmla="*/ 800 w 1174"/>
                <a:gd name="T31" fmla="*/ 188 h 954"/>
                <a:gd name="T32" fmla="*/ 705 w 1174"/>
                <a:gd name="T33" fmla="*/ 159 h 954"/>
                <a:gd name="T34" fmla="*/ 601 w 1174"/>
                <a:gd name="T35" fmla="*/ 151 h 954"/>
                <a:gd name="T36" fmla="*/ 498 w 1174"/>
                <a:gd name="T37" fmla="*/ 168 h 954"/>
                <a:gd name="T38" fmla="*/ 400 w 1174"/>
                <a:gd name="T39" fmla="*/ 208 h 954"/>
                <a:gd name="T40" fmla="*/ 323 w 1174"/>
                <a:gd name="T41" fmla="*/ 259 h 954"/>
                <a:gd name="T42" fmla="*/ 257 w 1174"/>
                <a:gd name="T43" fmla="*/ 323 h 954"/>
                <a:gd name="T44" fmla="*/ 206 w 1174"/>
                <a:gd name="T45" fmla="*/ 400 h 954"/>
                <a:gd name="T46" fmla="*/ 170 w 1174"/>
                <a:gd name="T47" fmla="*/ 489 h 954"/>
                <a:gd name="T48" fmla="*/ 151 w 1174"/>
                <a:gd name="T49" fmla="*/ 592 h 954"/>
                <a:gd name="T50" fmla="*/ 155 w 1174"/>
                <a:gd name="T51" fmla="*/ 695 h 954"/>
                <a:gd name="T52" fmla="*/ 184 w 1174"/>
                <a:gd name="T53" fmla="*/ 796 h 954"/>
                <a:gd name="T54" fmla="*/ 213 w 1174"/>
                <a:gd name="T55" fmla="*/ 864 h 954"/>
                <a:gd name="T56" fmla="*/ 213 w 1174"/>
                <a:gd name="T57" fmla="*/ 903 h 954"/>
                <a:gd name="T58" fmla="*/ 193 w 1174"/>
                <a:gd name="T59" fmla="*/ 936 h 954"/>
                <a:gd name="T60" fmla="*/ 157 w 1174"/>
                <a:gd name="T61" fmla="*/ 954 h 954"/>
                <a:gd name="T62" fmla="*/ 120 w 1174"/>
                <a:gd name="T63" fmla="*/ 949 h 954"/>
                <a:gd name="T64" fmla="*/ 91 w 1174"/>
                <a:gd name="T65" fmla="*/ 931 h 954"/>
                <a:gd name="T66" fmla="*/ 73 w 1174"/>
                <a:gd name="T67" fmla="*/ 911 h 954"/>
                <a:gd name="T68" fmla="*/ 27 w 1174"/>
                <a:gd name="T69" fmla="*/ 801 h 954"/>
                <a:gd name="T70" fmla="*/ 3 w 1174"/>
                <a:gd name="T71" fmla="*/ 689 h 954"/>
                <a:gd name="T72" fmla="*/ 1 w 1174"/>
                <a:gd name="T73" fmla="*/ 576 h 954"/>
                <a:gd name="T74" fmla="*/ 19 w 1174"/>
                <a:gd name="T75" fmla="*/ 466 h 954"/>
                <a:gd name="T76" fmla="*/ 57 w 1174"/>
                <a:gd name="T77" fmla="*/ 361 h 954"/>
                <a:gd name="T78" fmla="*/ 114 w 1174"/>
                <a:gd name="T79" fmla="*/ 265 h 954"/>
                <a:gd name="T80" fmla="*/ 187 w 1174"/>
                <a:gd name="T81" fmla="*/ 178 h 954"/>
                <a:gd name="T82" fmla="*/ 276 w 1174"/>
                <a:gd name="T83" fmla="*/ 105 h 954"/>
                <a:gd name="T84" fmla="*/ 383 w 1174"/>
                <a:gd name="T85" fmla="*/ 46 h 954"/>
                <a:gd name="T86" fmla="*/ 499 w 1174"/>
                <a:gd name="T87" fmla="*/ 11 h 954"/>
                <a:gd name="T88" fmla="*/ 619 w 1174"/>
                <a:gd name="T89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4" h="954">
                  <a:moveTo>
                    <a:pt x="619" y="0"/>
                  </a:moveTo>
                  <a:lnTo>
                    <a:pt x="679" y="4"/>
                  </a:lnTo>
                  <a:lnTo>
                    <a:pt x="740" y="14"/>
                  </a:lnTo>
                  <a:lnTo>
                    <a:pt x="801" y="31"/>
                  </a:lnTo>
                  <a:lnTo>
                    <a:pt x="852" y="48"/>
                  </a:lnTo>
                  <a:lnTo>
                    <a:pt x="901" y="70"/>
                  </a:lnTo>
                  <a:lnTo>
                    <a:pt x="948" y="96"/>
                  </a:lnTo>
                  <a:lnTo>
                    <a:pt x="992" y="127"/>
                  </a:lnTo>
                  <a:lnTo>
                    <a:pt x="1033" y="162"/>
                  </a:lnTo>
                  <a:lnTo>
                    <a:pt x="1071" y="201"/>
                  </a:lnTo>
                  <a:lnTo>
                    <a:pt x="1106" y="242"/>
                  </a:lnTo>
                  <a:lnTo>
                    <a:pt x="1136" y="288"/>
                  </a:lnTo>
                  <a:lnTo>
                    <a:pt x="1163" y="335"/>
                  </a:lnTo>
                  <a:lnTo>
                    <a:pt x="1171" y="355"/>
                  </a:lnTo>
                  <a:lnTo>
                    <a:pt x="1174" y="374"/>
                  </a:lnTo>
                  <a:lnTo>
                    <a:pt x="1170" y="393"/>
                  </a:lnTo>
                  <a:lnTo>
                    <a:pt x="1163" y="411"/>
                  </a:lnTo>
                  <a:lnTo>
                    <a:pt x="1150" y="426"/>
                  </a:lnTo>
                  <a:lnTo>
                    <a:pt x="1133" y="439"/>
                  </a:lnTo>
                  <a:lnTo>
                    <a:pt x="1114" y="448"/>
                  </a:lnTo>
                  <a:lnTo>
                    <a:pt x="1095" y="450"/>
                  </a:lnTo>
                  <a:lnTo>
                    <a:pt x="1076" y="447"/>
                  </a:lnTo>
                  <a:lnTo>
                    <a:pt x="1058" y="438"/>
                  </a:lnTo>
                  <a:lnTo>
                    <a:pt x="1043" y="425"/>
                  </a:lnTo>
                  <a:lnTo>
                    <a:pt x="1029" y="410"/>
                  </a:lnTo>
                  <a:lnTo>
                    <a:pt x="1008" y="367"/>
                  </a:lnTo>
                  <a:lnTo>
                    <a:pt x="981" y="328"/>
                  </a:lnTo>
                  <a:lnTo>
                    <a:pt x="952" y="292"/>
                  </a:lnTo>
                  <a:lnTo>
                    <a:pt x="918" y="260"/>
                  </a:lnTo>
                  <a:lnTo>
                    <a:pt x="881" y="233"/>
                  </a:lnTo>
                  <a:lnTo>
                    <a:pt x="841" y="208"/>
                  </a:lnTo>
                  <a:lnTo>
                    <a:pt x="800" y="188"/>
                  </a:lnTo>
                  <a:lnTo>
                    <a:pt x="757" y="171"/>
                  </a:lnTo>
                  <a:lnTo>
                    <a:pt x="705" y="159"/>
                  </a:lnTo>
                  <a:lnTo>
                    <a:pt x="653" y="152"/>
                  </a:lnTo>
                  <a:lnTo>
                    <a:pt x="601" y="151"/>
                  </a:lnTo>
                  <a:lnTo>
                    <a:pt x="550" y="158"/>
                  </a:lnTo>
                  <a:lnTo>
                    <a:pt x="498" y="168"/>
                  </a:lnTo>
                  <a:lnTo>
                    <a:pt x="448" y="185"/>
                  </a:lnTo>
                  <a:lnTo>
                    <a:pt x="400" y="208"/>
                  </a:lnTo>
                  <a:lnTo>
                    <a:pt x="360" y="232"/>
                  </a:lnTo>
                  <a:lnTo>
                    <a:pt x="323" y="259"/>
                  </a:lnTo>
                  <a:lnTo>
                    <a:pt x="289" y="290"/>
                  </a:lnTo>
                  <a:lnTo>
                    <a:pt x="257" y="323"/>
                  </a:lnTo>
                  <a:lnTo>
                    <a:pt x="229" y="360"/>
                  </a:lnTo>
                  <a:lnTo>
                    <a:pt x="206" y="400"/>
                  </a:lnTo>
                  <a:lnTo>
                    <a:pt x="186" y="443"/>
                  </a:lnTo>
                  <a:lnTo>
                    <a:pt x="170" y="489"/>
                  </a:lnTo>
                  <a:lnTo>
                    <a:pt x="157" y="540"/>
                  </a:lnTo>
                  <a:lnTo>
                    <a:pt x="151" y="592"/>
                  </a:lnTo>
                  <a:lnTo>
                    <a:pt x="150" y="643"/>
                  </a:lnTo>
                  <a:lnTo>
                    <a:pt x="155" y="695"/>
                  </a:lnTo>
                  <a:lnTo>
                    <a:pt x="167" y="746"/>
                  </a:lnTo>
                  <a:lnTo>
                    <a:pt x="184" y="796"/>
                  </a:lnTo>
                  <a:lnTo>
                    <a:pt x="206" y="845"/>
                  </a:lnTo>
                  <a:lnTo>
                    <a:pt x="213" y="864"/>
                  </a:lnTo>
                  <a:lnTo>
                    <a:pt x="216" y="884"/>
                  </a:lnTo>
                  <a:lnTo>
                    <a:pt x="213" y="903"/>
                  </a:lnTo>
                  <a:lnTo>
                    <a:pt x="205" y="920"/>
                  </a:lnTo>
                  <a:lnTo>
                    <a:pt x="193" y="936"/>
                  </a:lnTo>
                  <a:lnTo>
                    <a:pt x="176" y="948"/>
                  </a:lnTo>
                  <a:lnTo>
                    <a:pt x="157" y="954"/>
                  </a:lnTo>
                  <a:lnTo>
                    <a:pt x="138" y="954"/>
                  </a:lnTo>
                  <a:lnTo>
                    <a:pt x="120" y="949"/>
                  </a:lnTo>
                  <a:lnTo>
                    <a:pt x="105" y="941"/>
                  </a:lnTo>
                  <a:lnTo>
                    <a:pt x="91" y="931"/>
                  </a:lnTo>
                  <a:lnTo>
                    <a:pt x="81" y="921"/>
                  </a:lnTo>
                  <a:lnTo>
                    <a:pt x="73" y="911"/>
                  </a:lnTo>
                  <a:lnTo>
                    <a:pt x="47" y="856"/>
                  </a:lnTo>
                  <a:lnTo>
                    <a:pt x="27" y="801"/>
                  </a:lnTo>
                  <a:lnTo>
                    <a:pt x="13" y="745"/>
                  </a:lnTo>
                  <a:lnTo>
                    <a:pt x="3" y="689"/>
                  </a:lnTo>
                  <a:lnTo>
                    <a:pt x="0" y="632"/>
                  </a:lnTo>
                  <a:lnTo>
                    <a:pt x="1" y="576"/>
                  </a:lnTo>
                  <a:lnTo>
                    <a:pt x="7" y="521"/>
                  </a:lnTo>
                  <a:lnTo>
                    <a:pt x="19" y="466"/>
                  </a:lnTo>
                  <a:lnTo>
                    <a:pt x="36" y="413"/>
                  </a:lnTo>
                  <a:lnTo>
                    <a:pt x="57" y="361"/>
                  </a:lnTo>
                  <a:lnTo>
                    <a:pt x="83" y="311"/>
                  </a:lnTo>
                  <a:lnTo>
                    <a:pt x="114" y="265"/>
                  </a:lnTo>
                  <a:lnTo>
                    <a:pt x="147" y="219"/>
                  </a:lnTo>
                  <a:lnTo>
                    <a:pt x="187" y="178"/>
                  </a:lnTo>
                  <a:lnTo>
                    <a:pt x="229" y="140"/>
                  </a:lnTo>
                  <a:lnTo>
                    <a:pt x="276" y="105"/>
                  </a:lnTo>
                  <a:lnTo>
                    <a:pt x="327" y="74"/>
                  </a:lnTo>
                  <a:lnTo>
                    <a:pt x="383" y="46"/>
                  </a:lnTo>
                  <a:lnTo>
                    <a:pt x="440" y="25"/>
                  </a:lnTo>
                  <a:lnTo>
                    <a:pt x="499" y="11"/>
                  </a:lnTo>
                  <a:lnTo>
                    <a:pt x="558" y="2"/>
                  </a:lnTo>
                  <a:lnTo>
                    <a:pt x="6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40" name="Freeform 8"/>
            <p:cNvSpPr>
              <a:spLocks noEditPoints="1"/>
            </p:cNvSpPr>
            <p:nvPr/>
          </p:nvSpPr>
          <p:spPr bwMode="auto">
            <a:xfrm>
              <a:off x="793751" y="3595688"/>
              <a:ext cx="495300" cy="449263"/>
            </a:xfrm>
            <a:custGeom>
              <a:avLst/>
              <a:gdLst>
                <a:gd name="T0" fmla="*/ 1449 w 2805"/>
                <a:gd name="T1" fmla="*/ 2389 h 2551"/>
                <a:gd name="T2" fmla="*/ 438 w 2805"/>
                <a:gd name="T3" fmla="*/ 150 h 2551"/>
                <a:gd name="T4" fmla="*/ 375 w 2805"/>
                <a:gd name="T5" fmla="*/ 176 h 2551"/>
                <a:gd name="T6" fmla="*/ 337 w 2805"/>
                <a:gd name="T7" fmla="*/ 231 h 2551"/>
                <a:gd name="T8" fmla="*/ 337 w 2805"/>
                <a:gd name="T9" fmla="*/ 298 h 2551"/>
                <a:gd name="T10" fmla="*/ 877 w 2805"/>
                <a:gd name="T11" fmla="*/ 1322 h 2551"/>
                <a:gd name="T12" fmla="*/ 868 w 2805"/>
                <a:gd name="T13" fmla="*/ 1375 h 2551"/>
                <a:gd name="T14" fmla="*/ 825 w 2805"/>
                <a:gd name="T15" fmla="*/ 1406 h 2551"/>
                <a:gd name="T16" fmla="*/ 300 w 2805"/>
                <a:gd name="T17" fmla="*/ 1257 h 2551"/>
                <a:gd name="T18" fmla="*/ 231 w 2805"/>
                <a:gd name="T19" fmla="*/ 1257 h 2551"/>
                <a:gd name="T20" fmla="*/ 176 w 2805"/>
                <a:gd name="T21" fmla="*/ 1294 h 2551"/>
                <a:gd name="T22" fmla="*/ 151 w 2805"/>
                <a:gd name="T23" fmla="*/ 1358 h 2551"/>
                <a:gd name="T24" fmla="*/ 163 w 2805"/>
                <a:gd name="T25" fmla="*/ 1422 h 2551"/>
                <a:gd name="T26" fmla="*/ 211 w 2805"/>
                <a:gd name="T27" fmla="*/ 1470 h 2551"/>
                <a:gd name="T28" fmla="*/ 1094 w 2805"/>
                <a:gd name="T29" fmla="*/ 1743 h 2551"/>
                <a:gd name="T30" fmla="*/ 1199 w 2805"/>
                <a:gd name="T31" fmla="*/ 1916 h 2551"/>
                <a:gd name="T32" fmla="*/ 1884 w 2805"/>
                <a:gd name="T33" fmla="*/ 332 h 2551"/>
                <a:gd name="T34" fmla="*/ 1827 w 2805"/>
                <a:gd name="T35" fmla="*/ 290 h 2551"/>
                <a:gd name="T36" fmla="*/ 1757 w 2805"/>
                <a:gd name="T37" fmla="*/ 281 h 2551"/>
                <a:gd name="T38" fmla="*/ 844 w 2805"/>
                <a:gd name="T39" fmla="*/ 758 h 2551"/>
                <a:gd name="T40" fmla="*/ 521 w 2805"/>
                <a:gd name="T41" fmla="*/ 175 h 2551"/>
                <a:gd name="T42" fmla="*/ 460 w 2805"/>
                <a:gd name="T43" fmla="*/ 150 h 2551"/>
                <a:gd name="T44" fmla="*/ 492 w 2805"/>
                <a:gd name="T45" fmla="*/ 3 h 2551"/>
                <a:gd name="T46" fmla="*/ 588 w 2805"/>
                <a:gd name="T47" fmla="*/ 39 h 2551"/>
                <a:gd name="T48" fmla="*/ 664 w 2805"/>
                <a:gd name="T49" fmla="*/ 109 h 2551"/>
                <a:gd name="T50" fmla="*/ 1643 w 2805"/>
                <a:gd name="T51" fmla="*/ 163 h 2551"/>
                <a:gd name="T52" fmla="*/ 1751 w 2805"/>
                <a:gd name="T53" fmla="*/ 130 h 2551"/>
                <a:gd name="T54" fmla="*/ 1859 w 2805"/>
                <a:gd name="T55" fmla="*/ 141 h 2551"/>
                <a:gd name="T56" fmla="*/ 1957 w 2805"/>
                <a:gd name="T57" fmla="*/ 193 h 2551"/>
                <a:gd name="T58" fmla="*/ 2029 w 2805"/>
                <a:gd name="T59" fmla="*/ 280 h 2551"/>
                <a:gd name="T60" fmla="*/ 2805 w 2805"/>
                <a:gd name="T61" fmla="*/ 1757 h 2551"/>
                <a:gd name="T62" fmla="*/ 2793 w 2805"/>
                <a:gd name="T63" fmla="*/ 1820 h 2551"/>
                <a:gd name="T64" fmla="*/ 2746 w 2805"/>
                <a:gd name="T65" fmla="*/ 1868 h 2551"/>
                <a:gd name="T66" fmla="*/ 1445 w 2805"/>
                <a:gd name="T67" fmla="*/ 2551 h 2551"/>
                <a:gd name="T68" fmla="*/ 1381 w 2805"/>
                <a:gd name="T69" fmla="*/ 2538 h 2551"/>
                <a:gd name="T70" fmla="*/ 1335 w 2805"/>
                <a:gd name="T71" fmla="*/ 2491 h 2551"/>
                <a:gd name="T72" fmla="*/ 152 w 2805"/>
                <a:gd name="T73" fmla="*/ 1607 h 2551"/>
                <a:gd name="T74" fmla="*/ 63 w 2805"/>
                <a:gd name="T75" fmla="*/ 1539 h 2551"/>
                <a:gd name="T76" fmla="*/ 11 w 2805"/>
                <a:gd name="T77" fmla="*/ 1441 h 2551"/>
                <a:gd name="T78" fmla="*/ 3 w 2805"/>
                <a:gd name="T79" fmla="*/ 1329 h 2551"/>
                <a:gd name="T80" fmla="*/ 45 w 2805"/>
                <a:gd name="T81" fmla="*/ 1220 h 2551"/>
                <a:gd name="T82" fmla="*/ 125 w 2805"/>
                <a:gd name="T83" fmla="*/ 1142 h 2551"/>
                <a:gd name="T84" fmla="*/ 229 w 2805"/>
                <a:gd name="T85" fmla="*/ 1104 h 2551"/>
                <a:gd name="T86" fmla="*/ 344 w 2805"/>
                <a:gd name="T87" fmla="*/ 1113 h 2551"/>
                <a:gd name="T88" fmla="*/ 199 w 2805"/>
                <a:gd name="T89" fmla="*/ 357 h 2551"/>
                <a:gd name="T90" fmla="*/ 182 w 2805"/>
                <a:gd name="T91" fmla="*/ 255 h 2551"/>
                <a:gd name="T92" fmla="*/ 206 w 2805"/>
                <a:gd name="T93" fmla="*/ 156 h 2551"/>
                <a:gd name="T94" fmla="*/ 265 w 2805"/>
                <a:gd name="T95" fmla="*/ 73 h 2551"/>
                <a:gd name="T96" fmla="*/ 356 w 2805"/>
                <a:gd name="T97" fmla="*/ 15 h 2551"/>
                <a:gd name="T98" fmla="*/ 458 w 2805"/>
                <a:gd name="T99" fmla="*/ 0 h 2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05" h="2551">
                  <a:moveTo>
                    <a:pt x="2469" y="1425"/>
                  </a:moveTo>
                  <a:lnTo>
                    <a:pt x="1275" y="2062"/>
                  </a:lnTo>
                  <a:lnTo>
                    <a:pt x="1449" y="2389"/>
                  </a:lnTo>
                  <a:lnTo>
                    <a:pt x="2643" y="1751"/>
                  </a:lnTo>
                  <a:lnTo>
                    <a:pt x="2469" y="1425"/>
                  </a:lnTo>
                  <a:close/>
                  <a:moveTo>
                    <a:pt x="438" y="150"/>
                  </a:moveTo>
                  <a:lnTo>
                    <a:pt x="415" y="154"/>
                  </a:lnTo>
                  <a:lnTo>
                    <a:pt x="394" y="164"/>
                  </a:lnTo>
                  <a:lnTo>
                    <a:pt x="375" y="176"/>
                  </a:lnTo>
                  <a:lnTo>
                    <a:pt x="359" y="192"/>
                  </a:lnTo>
                  <a:lnTo>
                    <a:pt x="346" y="211"/>
                  </a:lnTo>
                  <a:lnTo>
                    <a:pt x="337" y="231"/>
                  </a:lnTo>
                  <a:lnTo>
                    <a:pt x="333" y="254"/>
                  </a:lnTo>
                  <a:lnTo>
                    <a:pt x="333" y="276"/>
                  </a:lnTo>
                  <a:lnTo>
                    <a:pt x="337" y="298"/>
                  </a:lnTo>
                  <a:lnTo>
                    <a:pt x="346" y="320"/>
                  </a:lnTo>
                  <a:lnTo>
                    <a:pt x="871" y="1303"/>
                  </a:lnTo>
                  <a:lnTo>
                    <a:pt x="877" y="1322"/>
                  </a:lnTo>
                  <a:lnTo>
                    <a:pt x="880" y="1341"/>
                  </a:lnTo>
                  <a:lnTo>
                    <a:pt x="876" y="1359"/>
                  </a:lnTo>
                  <a:lnTo>
                    <a:pt x="868" y="1375"/>
                  </a:lnTo>
                  <a:lnTo>
                    <a:pt x="857" y="1388"/>
                  </a:lnTo>
                  <a:lnTo>
                    <a:pt x="842" y="1399"/>
                  </a:lnTo>
                  <a:lnTo>
                    <a:pt x="825" y="1406"/>
                  </a:lnTo>
                  <a:lnTo>
                    <a:pt x="806" y="1408"/>
                  </a:lnTo>
                  <a:lnTo>
                    <a:pt x="787" y="1405"/>
                  </a:lnTo>
                  <a:lnTo>
                    <a:pt x="300" y="1257"/>
                  </a:lnTo>
                  <a:lnTo>
                    <a:pt x="277" y="1253"/>
                  </a:lnTo>
                  <a:lnTo>
                    <a:pt x="254" y="1253"/>
                  </a:lnTo>
                  <a:lnTo>
                    <a:pt x="231" y="1257"/>
                  </a:lnTo>
                  <a:lnTo>
                    <a:pt x="211" y="1266"/>
                  </a:lnTo>
                  <a:lnTo>
                    <a:pt x="192" y="1278"/>
                  </a:lnTo>
                  <a:lnTo>
                    <a:pt x="176" y="1294"/>
                  </a:lnTo>
                  <a:lnTo>
                    <a:pt x="163" y="1312"/>
                  </a:lnTo>
                  <a:lnTo>
                    <a:pt x="155" y="1334"/>
                  </a:lnTo>
                  <a:lnTo>
                    <a:pt x="151" y="1358"/>
                  </a:lnTo>
                  <a:lnTo>
                    <a:pt x="151" y="1380"/>
                  </a:lnTo>
                  <a:lnTo>
                    <a:pt x="155" y="1402"/>
                  </a:lnTo>
                  <a:lnTo>
                    <a:pt x="163" y="1422"/>
                  </a:lnTo>
                  <a:lnTo>
                    <a:pt x="176" y="1441"/>
                  </a:lnTo>
                  <a:lnTo>
                    <a:pt x="192" y="1457"/>
                  </a:lnTo>
                  <a:lnTo>
                    <a:pt x="211" y="1470"/>
                  </a:lnTo>
                  <a:lnTo>
                    <a:pt x="232" y="1478"/>
                  </a:lnTo>
                  <a:lnTo>
                    <a:pt x="1078" y="1735"/>
                  </a:lnTo>
                  <a:lnTo>
                    <a:pt x="1094" y="1743"/>
                  </a:lnTo>
                  <a:lnTo>
                    <a:pt x="1109" y="1755"/>
                  </a:lnTo>
                  <a:lnTo>
                    <a:pt x="1119" y="1770"/>
                  </a:lnTo>
                  <a:lnTo>
                    <a:pt x="1199" y="1916"/>
                  </a:lnTo>
                  <a:lnTo>
                    <a:pt x="2393" y="1279"/>
                  </a:lnTo>
                  <a:lnTo>
                    <a:pt x="1898" y="353"/>
                  </a:lnTo>
                  <a:lnTo>
                    <a:pt x="1884" y="332"/>
                  </a:lnTo>
                  <a:lnTo>
                    <a:pt x="1867" y="314"/>
                  </a:lnTo>
                  <a:lnTo>
                    <a:pt x="1848" y="300"/>
                  </a:lnTo>
                  <a:lnTo>
                    <a:pt x="1827" y="290"/>
                  </a:lnTo>
                  <a:lnTo>
                    <a:pt x="1804" y="282"/>
                  </a:lnTo>
                  <a:lnTo>
                    <a:pt x="1780" y="279"/>
                  </a:lnTo>
                  <a:lnTo>
                    <a:pt x="1757" y="281"/>
                  </a:lnTo>
                  <a:lnTo>
                    <a:pt x="1733" y="286"/>
                  </a:lnTo>
                  <a:lnTo>
                    <a:pt x="1709" y="296"/>
                  </a:lnTo>
                  <a:lnTo>
                    <a:pt x="844" y="758"/>
                  </a:lnTo>
                  <a:lnTo>
                    <a:pt x="551" y="210"/>
                  </a:lnTo>
                  <a:lnTo>
                    <a:pt x="538" y="191"/>
                  </a:lnTo>
                  <a:lnTo>
                    <a:pt x="521" y="175"/>
                  </a:lnTo>
                  <a:lnTo>
                    <a:pt x="503" y="163"/>
                  </a:lnTo>
                  <a:lnTo>
                    <a:pt x="482" y="154"/>
                  </a:lnTo>
                  <a:lnTo>
                    <a:pt x="460" y="150"/>
                  </a:lnTo>
                  <a:lnTo>
                    <a:pt x="438" y="150"/>
                  </a:lnTo>
                  <a:close/>
                  <a:moveTo>
                    <a:pt x="458" y="0"/>
                  </a:moveTo>
                  <a:lnTo>
                    <a:pt x="492" y="3"/>
                  </a:lnTo>
                  <a:lnTo>
                    <a:pt x="526" y="10"/>
                  </a:lnTo>
                  <a:lnTo>
                    <a:pt x="558" y="23"/>
                  </a:lnTo>
                  <a:lnTo>
                    <a:pt x="588" y="39"/>
                  </a:lnTo>
                  <a:lnTo>
                    <a:pt x="616" y="58"/>
                  </a:lnTo>
                  <a:lnTo>
                    <a:pt x="642" y="82"/>
                  </a:lnTo>
                  <a:lnTo>
                    <a:pt x="664" y="109"/>
                  </a:lnTo>
                  <a:lnTo>
                    <a:pt x="683" y="139"/>
                  </a:lnTo>
                  <a:lnTo>
                    <a:pt x="905" y="556"/>
                  </a:lnTo>
                  <a:lnTo>
                    <a:pt x="1643" y="163"/>
                  </a:lnTo>
                  <a:lnTo>
                    <a:pt x="1678" y="147"/>
                  </a:lnTo>
                  <a:lnTo>
                    <a:pt x="1714" y="136"/>
                  </a:lnTo>
                  <a:lnTo>
                    <a:pt x="1751" y="130"/>
                  </a:lnTo>
                  <a:lnTo>
                    <a:pt x="1788" y="130"/>
                  </a:lnTo>
                  <a:lnTo>
                    <a:pt x="1824" y="133"/>
                  </a:lnTo>
                  <a:lnTo>
                    <a:pt x="1859" y="141"/>
                  </a:lnTo>
                  <a:lnTo>
                    <a:pt x="1894" y="154"/>
                  </a:lnTo>
                  <a:lnTo>
                    <a:pt x="1926" y="171"/>
                  </a:lnTo>
                  <a:lnTo>
                    <a:pt x="1957" y="193"/>
                  </a:lnTo>
                  <a:lnTo>
                    <a:pt x="1983" y="218"/>
                  </a:lnTo>
                  <a:lnTo>
                    <a:pt x="2008" y="247"/>
                  </a:lnTo>
                  <a:lnTo>
                    <a:pt x="2029" y="280"/>
                  </a:lnTo>
                  <a:lnTo>
                    <a:pt x="2793" y="1713"/>
                  </a:lnTo>
                  <a:lnTo>
                    <a:pt x="2801" y="1734"/>
                  </a:lnTo>
                  <a:lnTo>
                    <a:pt x="2805" y="1757"/>
                  </a:lnTo>
                  <a:lnTo>
                    <a:pt x="2805" y="1778"/>
                  </a:lnTo>
                  <a:lnTo>
                    <a:pt x="2801" y="1800"/>
                  </a:lnTo>
                  <a:lnTo>
                    <a:pt x="2793" y="1820"/>
                  </a:lnTo>
                  <a:lnTo>
                    <a:pt x="2781" y="1838"/>
                  </a:lnTo>
                  <a:lnTo>
                    <a:pt x="2765" y="1854"/>
                  </a:lnTo>
                  <a:lnTo>
                    <a:pt x="2746" y="1868"/>
                  </a:lnTo>
                  <a:lnTo>
                    <a:pt x="1489" y="2538"/>
                  </a:lnTo>
                  <a:lnTo>
                    <a:pt x="1467" y="2546"/>
                  </a:lnTo>
                  <a:lnTo>
                    <a:pt x="1445" y="2551"/>
                  </a:lnTo>
                  <a:lnTo>
                    <a:pt x="1423" y="2551"/>
                  </a:lnTo>
                  <a:lnTo>
                    <a:pt x="1402" y="2546"/>
                  </a:lnTo>
                  <a:lnTo>
                    <a:pt x="1381" y="2538"/>
                  </a:lnTo>
                  <a:lnTo>
                    <a:pt x="1363" y="2526"/>
                  </a:lnTo>
                  <a:lnTo>
                    <a:pt x="1348" y="2510"/>
                  </a:lnTo>
                  <a:lnTo>
                    <a:pt x="1335" y="2491"/>
                  </a:lnTo>
                  <a:lnTo>
                    <a:pt x="1003" y="1870"/>
                  </a:lnTo>
                  <a:lnTo>
                    <a:pt x="189" y="1622"/>
                  </a:lnTo>
                  <a:lnTo>
                    <a:pt x="152" y="1607"/>
                  </a:lnTo>
                  <a:lnTo>
                    <a:pt x="119" y="1589"/>
                  </a:lnTo>
                  <a:lnTo>
                    <a:pt x="89" y="1566"/>
                  </a:lnTo>
                  <a:lnTo>
                    <a:pt x="63" y="1539"/>
                  </a:lnTo>
                  <a:lnTo>
                    <a:pt x="41" y="1509"/>
                  </a:lnTo>
                  <a:lnTo>
                    <a:pt x="23" y="1476"/>
                  </a:lnTo>
                  <a:lnTo>
                    <a:pt x="11" y="1441"/>
                  </a:lnTo>
                  <a:lnTo>
                    <a:pt x="3" y="1404"/>
                  </a:lnTo>
                  <a:lnTo>
                    <a:pt x="0" y="1367"/>
                  </a:lnTo>
                  <a:lnTo>
                    <a:pt x="3" y="1329"/>
                  </a:lnTo>
                  <a:lnTo>
                    <a:pt x="12" y="1290"/>
                  </a:lnTo>
                  <a:lnTo>
                    <a:pt x="26" y="1253"/>
                  </a:lnTo>
                  <a:lnTo>
                    <a:pt x="45" y="1220"/>
                  </a:lnTo>
                  <a:lnTo>
                    <a:pt x="68" y="1189"/>
                  </a:lnTo>
                  <a:lnTo>
                    <a:pt x="95" y="1164"/>
                  </a:lnTo>
                  <a:lnTo>
                    <a:pt x="125" y="1142"/>
                  </a:lnTo>
                  <a:lnTo>
                    <a:pt x="158" y="1125"/>
                  </a:lnTo>
                  <a:lnTo>
                    <a:pt x="193" y="1112"/>
                  </a:lnTo>
                  <a:lnTo>
                    <a:pt x="229" y="1104"/>
                  </a:lnTo>
                  <a:lnTo>
                    <a:pt x="267" y="1101"/>
                  </a:lnTo>
                  <a:lnTo>
                    <a:pt x="306" y="1105"/>
                  </a:lnTo>
                  <a:lnTo>
                    <a:pt x="344" y="1113"/>
                  </a:lnTo>
                  <a:lnTo>
                    <a:pt x="649" y="1206"/>
                  </a:lnTo>
                  <a:lnTo>
                    <a:pt x="214" y="390"/>
                  </a:lnTo>
                  <a:lnTo>
                    <a:pt x="199" y="357"/>
                  </a:lnTo>
                  <a:lnTo>
                    <a:pt x="189" y="323"/>
                  </a:lnTo>
                  <a:lnTo>
                    <a:pt x="184" y="290"/>
                  </a:lnTo>
                  <a:lnTo>
                    <a:pt x="182" y="255"/>
                  </a:lnTo>
                  <a:lnTo>
                    <a:pt x="187" y="221"/>
                  </a:lnTo>
                  <a:lnTo>
                    <a:pt x="194" y="188"/>
                  </a:lnTo>
                  <a:lnTo>
                    <a:pt x="206" y="156"/>
                  </a:lnTo>
                  <a:lnTo>
                    <a:pt x="222" y="126"/>
                  </a:lnTo>
                  <a:lnTo>
                    <a:pt x="242" y="98"/>
                  </a:lnTo>
                  <a:lnTo>
                    <a:pt x="265" y="73"/>
                  </a:lnTo>
                  <a:lnTo>
                    <a:pt x="293" y="49"/>
                  </a:lnTo>
                  <a:lnTo>
                    <a:pt x="324" y="30"/>
                  </a:lnTo>
                  <a:lnTo>
                    <a:pt x="356" y="15"/>
                  </a:lnTo>
                  <a:lnTo>
                    <a:pt x="390" y="6"/>
                  </a:lnTo>
                  <a:lnTo>
                    <a:pt x="424" y="0"/>
                  </a:lnTo>
                  <a:lnTo>
                    <a:pt x="4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958370" y="3111455"/>
            <a:ext cx="270767" cy="348454"/>
            <a:chOff x="3457575" y="2789238"/>
            <a:chExt cx="376238" cy="484187"/>
          </a:xfrm>
          <a:solidFill>
            <a:schemeClr val="bg1"/>
          </a:solidFill>
        </p:grpSpPr>
        <p:sp>
          <p:nvSpPr>
            <p:cNvPr id="42" name="Freeform 55"/>
            <p:cNvSpPr>
              <a:spLocks noEditPoints="1"/>
            </p:cNvSpPr>
            <p:nvPr/>
          </p:nvSpPr>
          <p:spPr bwMode="auto">
            <a:xfrm>
              <a:off x="3543300" y="2789238"/>
              <a:ext cx="201613" cy="200025"/>
            </a:xfrm>
            <a:custGeom>
              <a:avLst/>
              <a:gdLst>
                <a:gd name="T0" fmla="*/ 522 w 1139"/>
                <a:gd name="T1" fmla="*/ 158 h 1142"/>
                <a:gd name="T2" fmla="*/ 430 w 1139"/>
                <a:gd name="T3" fmla="*/ 179 h 1142"/>
                <a:gd name="T4" fmla="*/ 346 w 1139"/>
                <a:gd name="T5" fmla="*/ 220 h 1142"/>
                <a:gd name="T6" fmla="*/ 274 w 1139"/>
                <a:gd name="T7" fmla="*/ 277 h 1142"/>
                <a:gd name="T8" fmla="*/ 215 w 1139"/>
                <a:gd name="T9" fmla="*/ 350 h 1142"/>
                <a:gd name="T10" fmla="*/ 174 w 1139"/>
                <a:gd name="T11" fmla="*/ 433 h 1142"/>
                <a:gd name="T12" fmla="*/ 152 w 1139"/>
                <a:gd name="T13" fmla="*/ 527 h 1142"/>
                <a:gd name="T14" fmla="*/ 152 w 1139"/>
                <a:gd name="T15" fmla="*/ 626 h 1142"/>
                <a:gd name="T16" fmla="*/ 173 w 1139"/>
                <a:gd name="T17" fmla="*/ 718 h 1142"/>
                <a:gd name="T18" fmla="*/ 214 w 1139"/>
                <a:gd name="T19" fmla="*/ 803 h 1142"/>
                <a:gd name="T20" fmla="*/ 271 w 1139"/>
                <a:gd name="T21" fmla="*/ 875 h 1142"/>
                <a:gd name="T22" fmla="*/ 343 w 1139"/>
                <a:gd name="T23" fmla="*/ 933 h 1142"/>
                <a:gd name="T24" fmla="*/ 427 w 1139"/>
                <a:gd name="T25" fmla="*/ 975 h 1142"/>
                <a:gd name="T26" fmla="*/ 520 w 1139"/>
                <a:gd name="T27" fmla="*/ 997 h 1142"/>
                <a:gd name="T28" fmla="*/ 618 w 1139"/>
                <a:gd name="T29" fmla="*/ 997 h 1142"/>
                <a:gd name="T30" fmla="*/ 711 w 1139"/>
                <a:gd name="T31" fmla="*/ 976 h 1142"/>
                <a:gd name="T32" fmla="*/ 794 w 1139"/>
                <a:gd name="T33" fmla="*/ 935 h 1142"/>
                <a:gd name="T34" fmla="*/ 867 w 1139"/>
                <a:gd name="T35" fmla="*/ 878 h 1142"/>
                <a:gd name="T36" fmla="*/ 925 w 1139"/>
                <a:gd name="T37" fmla="*/ 805 h 1142"/>
                <a:gd name="T38" fmla="*/ 967 w 1139"/>
                <a:gd name="T39" fmla="*/ 721 h 1142"/>
                <a:gd name="T40" fmla="*/ 988 w 1139"/>
                <a:gd name="T41" fmla="*/ 628 h 1142"/>
                <a:gd name="T42" fmla="*/ 988 w 1139"/>
                <a:gd name="T43" fmla="*/ 524 h 1142"/>
                <a:gd name="T44" fmla="*/ 964 w 1139"/>
                <a:gd name="T45" fmla="*/ 424 h 1142"/>
                <a:gd name="T46" fmla="*/ 916 w 1139"/>
                <a:gd name="T47" fmla="*/ 335 h 1142"/>
                <a:gd name="T48" fmla="*/ 851 w 1139"/>
                <a:gd name="T49" fmla="*/ 260 h 1142"/>
                <a:gd name="T50" fmla="*/ 770 w 1139"/>
                <a:gd name="T51" fmla="*/ 204 h 1142"/>
                <a:gd name="T52" fmla="*/ 675 w 1139"/>
                <a:gd name="T53" fmla="*/ 168 h 1142"/>
                <a:gd name="T54" fmla="*/ 570 w 1139"/>
                <a:gd name="T55" fmla="*/ 155 h 1142"/>
                <a:gd name="T56" fmla="*/ 629 w 1139"/>
                <a:gd name="T57" fmla="*/ 3 h 1142"/>
                <a:gd name="T58" fmla="*/ 740 w 1139"/>
                <a:gd name="T59" fmla="*/ 25 h 1142"/>
                <a:gd name="T60" fmla="*/ 844 w 1139"/>
                <a:gd name="T61" fmla="*/ 68 h 1142"/>
                <a:gd name="T62" fmla="*/ 934 w 1139"/>
                <a:gd name="T63" fmla="*/ 128 h 1142"/>
                <a:gd name="T64" fmla="*/ 1011 w 1139"/>
                <a:gd name="T65" fmla="*/ 205 h 1142"/>
                <a:gd name="T66" fmla="*/ 1071 w 1139"/>
                <a:gd name="T67" fmla="*/ 296 h 1142"/>
                <a:gd name="T68" fmla="*/ 1114 w 1139"/>
                <a:gd name="T69" fmla="*/ 400 h 1142"/>
                <a:gd name="T70" fmla="*/ 1136 w 1139"/>
                <a:gd name="T71" fmla="*/ 511 h 1142"/>
                <a:gd name="T72" fmla="*/ 1136 w 1139"/>
                <a:gd name="T73" fmla="*/ 630 h 1142"/>
                <a:gd name="T74" fmla="*/ 1114 w 1139"/>
                <a:gd name="T75" fmla="*/ 742 h 1142"/>
                <a:gd name="T76" fmla="*/ 1071 w 1139"/>
                <a:gd name="T77" fmla="*/ 844 h 1142"/>
                <a:gd name="T78" fmla="*/ 1010 w 1139"/>
                <a:gd name="T79" fmla="*/ 935 h 1142"/>
                <a:gd name="T80" fmla="*/ 933 w 1139"/>
                <a:gd name="T81" fmla="*/ 1012 h 1142"/>
                <a:gd name="T82" fmla="*/ 843 w 1139"/>
                <a:gd name="T83" fmla="*/ 1073 h 1142"/>
                <a:gd name="T84" fmla="*/ 740 w 1139"/>
                <a:gd name="T85" fmla="*/ 1116 h 1142"/>
                <a:gd name="T86" fmla="*/ 629 w 1139"/>
                <a:gd name="T87" fmla="*/ 1138 h 1142"/>
                <a:gd name="T88" fmla="*/ 512 w 1139"/>
                <a:gd name="T89" fmla="*/ 1138 h 1142"/>
                <a:gd name="T90" fmla="*/ 403 w 1139"/>
                <a:gd name="T91" fmla="*/ 1116 h 1142"/>
                <a:gd name="T92" fmla="*/ 300 w 1139"/>
                <a:gd name="T93" fmla="*/ 1073 h 1142"/>
                <a:gd name="T94" fmla="*/ 210 w 1139"/>
                <a:gd name="T95" fmla="*/ 1012 h 1142"/>
                <a:gd name="T96" fmla="*/ 132 w 1139"/>
                <a:gd name="T97" fmla="*/ 935 h 1142"/>
                <a:gd name="T98" fmla="*/ 70 w 1139"/>
                <a:gd name="T99" fmla="*/ 844 h 1142"/>
                <a:gd name="T100" fmla="*/ 27 w 1139"/>
                <a:gd name="T101" fmla="*/ 742 h 1142"/>
                <a:gd name="T102" fmla="*/ 4 w 1139"/>
                <a:gd name="T103" fmla="*/ 630 h 1142"/>
                <a:gd name="T104" fmla="*/ 4 w 1139"/>
                <a:gd name="T105" fmla="*/ 511 h 1142"/>
                <a:gd name="T106" fmla="*/ 26 w 1139"/>
                <a:gd name="T107" fmla="*/ 400 h 1142"/>
                <a:gd name="T108" fmla="*/ 69 w 1139"/>
                <a:gd name="T109" fmla="*/ 296 h 1142"/>
                <a:gd name="T110" fmla="*/ 130 w 1139"/>
                <a:gd name="T111" fmla="*/ 205 h 1142"/>
                <a:gd name="T112" fmla="*/ 207 w 1139"/>
                <a:gd name="T113" fmla="*/ 128 h 1142"/>
                <a:gd name="T114" fmla="*/ 297 w 1139"/>
                <a:gd name="T115" fmla="*/ 68 h 1142"/>
                <a:gd name="T116" fmla="*/ 399 w 1139"/>
                <a:gd name="T117" fmla="*/ 25 h 1142"/>
                <a:gd name="T118" fmla="*/ 511 w 1139"/>
                <a:gd name="T119" fmla="*/ 3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39" h="1142">
                  <a:moveTo>
                    <a:pt x="570" y="155"/>
                  </a:moveTo>
                  <a:lnTo>
                    <a:pt x="522" y="158"/>
                  </a:lnTo>
                  <a:lnTo>
                    <a:pt x="474" y="166"/>
                  </a:lnTo>
                  <a:lnTo>
                    <a:pt x="430" y="179"/>
                  </a:lnTo>
                  <a:lnTo>
                    <a:pt x="387" y="198"/>
                  </a:lnTo>
                  <a:lnTo>
                    <a:pt x="346" y="220"/>
                  </a:lnTo>
                  <a:lnTo>
                    <a:pt x="308" y="247"/>
                  </a:lnTo>
                  <a:lnTo>
                    <a:pt x="274" y="277"/>
                  </a:lnTo>
                  <a:lnTo>
                    <a:pt x="243" y="312"/>
                  </a:lnTo>
                  <a:lnTo>
                    <a:pt x="215" y="350"/>
                  </a:lnTo>
                  <a:lnTo>
                    <a:pt x="192" y="390"/>
                  </a:lnTo>
                  <a:lnTo>
                    <a:pt x="174" y="433"/>
                  </a:lnTo>
                  <a:lnTo>
                    <a:pt x="160" y="480"/>
                  </a:lnTo>
                  <a:lnTo>
                    <a:pt x="152" y="527"/>
                  </a:lnTo>
                  <a:lnTo>
                    <a:pt x="149" y="578"/>
                  </a:lnTo>
                  <a:lnTo>
                    <a:pt x="152" y="626"/>
                  </a:lnTo>
                  <a:lnTo>
                    <a:pt x="160" y="673"/>
                  </a:lnTo>
                  <a:lnTo>
                    <a:pt x="173" y="718"/>
                  </a:lnTo>
                  <a:lnTo>
                    <a:pt x="191" y="762"/>
                  </a:lnTo>
                  <a:lnTo>
                    <a:pt x="214" y="803"/>
                  </a:lnTo>
                  <a:lnTo>
                    <a:pt x="240" y="840"/>
                  </a:lnTo>
                  <a:lnTo>
                    <a:pt x="271" y="875"/>
                  </a:lnTo>
                  <a:lnTo>
                    <a:pt x="306" y="906"/>
                  </a:lnTo>
                  <a:lnTo>
                    <a:pt x="343" y="933"/>
                  </a:lnTo>
                  <a:lnTo>
                    <a:pt x="384" y="956"/>
                  </a:lnTo>
                  <a:lnTo>
                    <a:pt x="427" y="975"/>
                  </a:lnTo>
                  <a:lnTo>
                    <a:pt x="472" y="989"/>
                  </a:lnTo>
                  <a:lnTo>
                    <a:pt x="520" y="997"/>
                  </a:lnTo>
                  <a:lnTo>
                    <a:pt x="570" y="1000"/>
                  </a:lnTo>
                  <a:lnTo>
                    <a:pt x="618" y="997"/>
                  </a:lnTo>
                  <a:lnTo>
                    <a:pt x="666" y="989"/>
                  </a:lnTo>
                  <a:lnTo>
                    <a:pt x="711" y="976"/>
                  </a:lnTo>
                  <a:lnTo>
                    <a:pt x="754" y="958"/>
                  </a:lnTo>
                  <a:lnTo>
                    <a:pt x="794" y="935"/>
                  </a:lnTo>
                  <a:lnTo>
                    <a:pt x="832" y="908"/>
                  </a:lnTo>
                  <a:lnTo>
                    <a:pt x="867" y="878"/>
                  </a:lnTo>
                  <a:lnTo>
                    <a:pt x="897" y="843"/>
                  </a:lnTo>
                  <a:lnTo>
                    <a:pt x="925" y="805"/>
                  </a:lnTo>
                  <a:lnTo>
                    <a:pt x="948" y="765"/>
                  </a:lnTo>
                  <a:lnTo>
                    <a:pt x="967" y="721"/>
                  </a:lnTo>
                  <a:lnTo>
                    <a:pt x="979" y="675"/>
                  </a:lnTo>
                  <a:lnTo>
                    <a:pt x="988" y="628"/>
                  </a:lnTo>
                  <a:lnTo>
                    <a:pt x="991" y="578"/>
                  </a:lnTo>
                  <a:lnTo>
                    <a:pt x="988" y="524"/>
                  </a:lnTo>
                  <a:lnTo>
                    <a:pt x="978" y="472"/>
                  </a:lnTo>
                  <a:lnTo>
                    <a:pt x="964" y="424"/>
                  </a:lnTo>
                  <a:lnTo>
                    <a:pt x="943" y="377"/>
                  </a:lnTo>
                  <a:lnTo>
                    <a:pt x="916" y="335"/>
                  </a:lnTo>
                  <a:lnTo>
                    <a:pt x="886" y="296"/>
                  </a:lnTo>
                  <a:lnTo>
                    <a:pt x="851" y="260"/>
                  </a:lnTo>
                  <a:lnTo>
                    <a:pt x="812" y="230"/>
                  </a:lnTo>
                  <a:lnTo>
                    <a:pt x="770" y="204"/>
                  </a:lnTo>
                  <a:lnTo>
                    <a:pt x="724" y="183"/>
                  </a:lnTo>
                  <a:lnTo>
                    <a:pt x="675" y="168"/>
                  </a:lnTo>
                  <a:lnTo>
                    <a:pt x="624" y="159"/>
                  </a:lnTo>
                  <a:lnTo>
                    <a:pt x="570" y="155"/>
                  </a:lnTo>
                  <a:close/>
                  <a:moveTo>
                    <a:pt x="570" y="0"/>
                  </a:moveTo>
                  <a:lnTo>
                    <a:pt x="629" y="3"/>
                  </a:lnTo>
                  <a:lnTo>
                    <a:pt x="686" y="11"/>
                  </a:lnTo>
                  <a:lnTo>
                    <a:pt x="740" y="25"/>
                  </a:lnTo>
                  <a:lnTo>
                    <a:pt x="793" y="44"/>
                  </a:lnTo>
                  <a:lnTo>
                    <a:pt x="844" y="68"/>
                  </a:lnTo>
                  <a:lnTo>
                    <a:pt x="890" y="96"/>
                  </a:lnTo>
                  <a:lnTo>
                    <a:pt x="934" y="128"/>
                  </a:lnTo>
                  <a:lnTo>
                    <a:pt x="974" y="165"/>
                  </a:lnTo>
                  <a:lnTo>
                    <a:pt x="1011" y="205"/>
                  </a:lnTo>
                  <a:lnTo>
                    <a:pt x="1044" y="250"/>
                  </a:lnTo>
                  <a:lnTo>
                    <a:pt x="1071" y="296"/>
                  </a:lnTo>
                  <a:lnTo>
                    <a:pt x="1095" y="347"/>
                  </a:lnTo>
                  <a:lnTo>
                    <a:pt x="1114" y="400"/>
                  </a:lnTo>
                  <a:lnTo>
                    <a:pt x="1128" y="454"/>
                  </a:lnTo>
                  <a:lnTo>
                    <a:pt x="1136" y="511"/>
                  </a:lnTo>
                  <a:lnTo>
                    <a:pt x="1139" y="571"/>
                  </a:lnTo>
                  <a:lnTo>
                    <a:pt x="1136" y="630"/>
                  </a:lnTo>
                  <a:lnTo>
                    <a:pt x="1128" y="687"/>
                  </a:lnTo>
                  <a:lnTo>
                    <a:pt x="1114" y="742"/>
                  </a:lnTo>
                  <a:lnTo>
                    <a:pt x="1095" y="794"/>
                  </a:lnTo>
                  <a:lnTo>
                    <a:pt x="1071" y="844"/>
                  </a:lnTo>
                  <a:lnTo>
                    <a:pt x="1043" y="891"/>
                  </a:lnTo>
                  <a:lnTo>
                    <a:pt x="1010" y="935"/>
                  </a:lnTo>
                  <a:lnTo>
                    <a:pt x="974" y="976"/>
                  </a:lnTo>
                  <a:lnTo>
                    <a:pt x="933" y="1012"/>
                  </a:lnTo>
                  <a:lnTo>
                    <a:pt x="890" y="1044"/>
                  </a:lnTo>
                  <a:lnTo>
                    <a:pt x="843" y="1073"/>
                  </a:lnTo>
                  <a:lnTo>
                    <a:pt x="793" y="1097"/>
                  </a:lnTo>
                  <a:lnTo>
                    <a:pt x="740" y="1116"/>
                  </a:lnTo>
                  <a:lnTo>
                    <a:pt x="686" y="1130"/>
                  </a:lnTo>
                  <a:lnTo>
                    <a:pt x="629" y="1138"/>
                  </a:lnTo>
                  <a:lnTo>
                    <a:pt x="570" y="1142"/>
                  </a:lnTo>
                  <a:lnTo>
                    <a:pt x="512" y="1138"/>
                  </a:lnTo>
                  <a:lnTo>
                    <a:pt x="456" y="1130"/>
                  </a:lnTo>
                  <a:lnTo>
                    <a:pt x="403" y="1116"/>
                  </a:lnTo>
                  <a:lnTo>
                    <a:pt x="350" y="1097"/>
                  </a:lnTo>
                  <a:lnTo>
                    <a:pt x="300" y="1073"/>
                  </a:lnTo>
                  <a:lnTo>
                    <a:pt x="253" y="1044"/>
                  </a:lnTo>
                  <a:lnTo>
                    <a:pt x="210" y="1012"/>
                  </a:lnTo>
                  <a:lnTo>
                    <a:pt x="169" y="976"/>
                  </a:lnTo>
                  <a:lnTo>
                    <a:pt x="132" y="935"/>
                  </a:lnTo>
                  <a:lnTo>
                    <a:pt x="99" y="891"/>
                  </a:lnTo>
                  <a:lnTo>
                    <a:pt x="70" y="844"/>
                  </a:lnTo>
                  <a:lnTo>
                    <a:pt x="46" y="794"/>
                  </a:lnTo>
                  <a:lnTo>
                    <a:pt x="27" y="742"/>
                  </a:lnTo>
                  <a:lnTo>
                    <a:pt x="12" y="687"/>
                  </a:lnTo>
                  <a:lnTo>
                    <a:pt x="4" y="630"/>
                  </a:lnTo>
                  <a:lnTo>
                    <a:pt x="0" y="571"/>
                  </a:lnTo>
                  <a:lnTo>
                    <a:pt x="4" y="511"/>
                  </a:lnTo>
                  <a:lnTo>
                    <a:pt x="12" y="454"/>
                  </a:lnTo>
                  <a:lnTo>
                    <a:pt x="26" y="400"/>
                  </a:lnTo>
                  <a:lnTo>
                    <a:pt x="45" y="347"/>
                  </a:lnTo>
                  <a:lnTo>
                    <a:pt x="69" y="296"/>
                  </a:lnTo>
                  <a:lnTo>
                    <a:pt x="97" y="250"/>
                  </a:lnTo>
                  <a:lnTo>
                    <a:pt x="130" y="205"/>
                  </a:lnTo>
                  <a:lnTo>
                    <a:pt x="166" y="165"/>
                  </a:lnTo>
                  <a:lnTo>
                    <a:pt x="207" y="128"/>
                  </a:lnTo>
                  <a:lnTo>
                    <a:pt x="250" y="96"/>
                  </a:lnTo>
                  <a:lnTo>
                    <a:pt x="297" y="68"/>
                  </a:lnTo>
                  <a:lnTo>
                    <a:pt x="347" y="44"/>
                  </a:lnTo>
                  <a:lnTo>
                    <a:pt x="399" y="25"/>
                  </a:lnTo>
                  <a:lnTo>
                    <a:pt x="454" y="11"/>
                  </a:lnTo>
                  <a:lnTo>
                    <a:pt x="511" y="3"/>
                  </a:lnTo>
                  <a:lnTo>
                    <a:pt x="5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44" name="Freeform 57"/>
            <p:cNvSpPr>
              <a:spLocks noEditPoints="1"/>
            </p:cNvSpPr>
            <p:nvPr/>
          </p:nvSpPr>
          <p:spPr bwMode="auto">
            <a:xfrm>
              <a:off x="3457575" y="3028950"/>
              <a:ext cx="376238" cy="244475"/>
            </a:xfrm>
            <a:custGeom>
              <a:avLst/>
              <a:gdLst>
                <a:gd name="T0" fmla="*/ 405 w 2129"/>
                <a:gd name="T1" fmla="*/ 151 h 1386"/>
                <a:gd name="T2" fmla="*/ 334 w 2129"/>
                <a:gd name="T3" fmla="*/ 171 h 1386"/>
                <a:gd name="T4" fmla="*/ 269 w 2129"/>
                <a:gd name="T5" fmla="*/ 208 h 1386"/>
                <a:gd name="T6" fmla="*/ 217 w 2129"/>
                <a:gd name="T7" fmla="*/ 260 h 1386"/>
                <a:gd name="T8" fmla="*/ 179 w 2129"/>
                <a:gd name="T9" fmla="*/ 323 h 1386"/>
                <a:gd name="T10" fmla="*/ 158 w 2129"/>
                <a:gd name="T11" fmla="*/ 398 h 1386"/>
                <a:gd name="T12" fmla="*/ 155 w 2129"/>
                <a:gd name="T13" fmla="*/ 1237 h 1386"/>
                <a:gd name="T14" fmla="*/ 1974 w 2129"/>
                <a:gd name="T15" fmla="*/ 438 h 1386"/>
                <a:gd name="T16" fmla="*/ 1963 w 2129"/>
                <a:gd name="T17" fmla="*/ 362 h 1386"/>
                <a:gd name="T18" fmla="*/ 1935 w 2129"/>
                <a:gd name="T19" fmla="*/ 294 h 1386"/>
                <a:gd name="T20" fmla="*/ 1891 w 2129"/>
                <a:gd name="T21" fmla="*/ 234 h 1386"/>
                <a:gd name="T22" fmla="*/ 1833 w 2129"/>
                <a:gd name="T23" fmla="*/ 189 h 1386"/>
                <a:gd name="T24" fmla="*/ 1763 w 2129"/>
                <a:gd name="T25" fmla="*/ 160 h 1386"/>
                <a:gd name="T26" fmla="*/ 1685 w 2129"/>
                <a:gd name="T27" fmla="*/ 148 h 1386"/>
                <a:gd name="T28" fmla="*/ 1116 w 2129"/>
                <a:gd name="T29" fmla="*/ 422 h 1386"/>
                <a:gd name="T30" fmla="*/ 1082 w 2129"/>
                <a:gd name="T31" fmla="*/ 442 h 1386"/>
                <a:gd name="T32" fmla="*/ 1045 w 2129"/>
                <a:gd name="T33" fmla="*/ 442 h 1386"/>
                <a:gd name="T34" fmla="*/ 1013 w 2129"/>
                <a:gd name="T35" fmla="*/ 422 h 1386"/>
                <a:gd name="T36" fmla="*/ 444 w 2129"/>
                <a:gd name="T37" fmla="*/ 148 h 1386"/>
                <a:gd name="T38" fmla="*/ 768 w 2129"/>
                <a:gd name="T39" fmla="*/ 0 h 1386"/>
                <a:gd name="T40" fmla="*/ 797 w 2129"/>
                <a:gd name="T41" fmla="*/ 7 h 1386"/>
                <a:gd name="T42" fmla="*/ 820 w 2129"/>
                <a:gd name="T43" fmla="*/ 22 h 1386"/>
                <a:gd name="T44" fmla="*/ 1309 w 2129"/>
                <a:gd name="T45" fmla="*/ 22 h 1386"/>
                <a:gd name="T46" fmla="*/ 1332 w 2129"/>
                <a:gd name="T47" fmla="*/ 7 h 1386"/>
                <a:gd name="T48" fmla="*/ 1360 w 2129"/>
                <a:gd name="T49" fmla="*/ 0 h 1386"/>
                <a:gd name="T50" fmla="*/ 1742 w 2129"/>
                <a:gd name="T51" fmla="*/ 3 h 1386"/>
                <a:gd name="T52" fmla="*/ 1838 w 2129"/>
                <a:gd name="T53" fmla="*/ 26 h 1386"/>
                <a:gd name="T54" fmla="*/ 1924 w 2129"/>
                <a:gd name="T55" fmla="*/ 68 h 1386"/>
                <a:gd name="T56" fmla="*/ 1999 w 2129"/>
                <a:gd name="T57" fmla="*/ 128 h 1386"/>
                <a:gd name="T58" fmla="*/ 2059 w 2129"/>
                <a:gd name="T59" fmla="*/ 202 h 1386"/>
                <a:gd name="T60" fmla="*/ 2102 w 2129"/>
                <a:gd name="T61" fmla="*/ 289 h 1386"/>
                <a:gd name="T62" fmla="*/ 2125 w 2129"/>
                <a:gd name="T63" fmla="*/ 386 h 1386"/>
                <a:gd name="T64" fmla="*/ 2129 w 2129"/>
                <a:gd name="T65" fmla="*/ 1312 h 1386"/>
                <a:gd name="T66" fmla="*/ 2113 w 2129"/>
                <a:gd name="T67" fmla="*/ 1351 h 1386"/>
                <a:gd name="T68" fmla="*/ 2083 w 2129"/>
                <a:gd name="T69" fmla="*/ 1377 h 1386"/>
                <a:gd name="T70" fmla="*/ 2048 w 2129"/>
                <a:gd name="T71" fmla="*/ 1386 h 1386"/>
                <a:gd name="T72" fmla="*/ 53 w 2129"/>
                <a:gd name="T73" fmla="*/ 1384 h 1386"/>
                <a:gd name="T74" fmla="*/ 20 w 2129"/>
                <a:gd name="T75" fmla="*/ 1366 h 1386"/>
                <a:gd name="T76" fmla="*/ 2 w 2129"/>
                <a:gd name="T77" fmla="*/ 1333 h 1386"/>
                <a:gd name="T78" fmla="*/ 0 w 2129"/>
                <a:gd name="T79" fmla="*/ 438 h 1386"/>
                <a:gd name="T80" fmla="*/ 12 w 2129"/>
                <a:gd name="T81" fmla="*/ 339 h 1386"/>
                <a:gd name="T82" fmla="*/ 44 w 2129"/>
                <a:gd name="T83" fmla="*/ 247 h 1386"/>
                <a:gd name="T84" fmla="*/ 95 w 2129"/>
                <a:gd name="T85" fmla="*/ 166 h 1386"/>
                <a:gd name="T86" fmla="*/ 162 w 2129"/>
                <a:gd name="T87" fmla="*/ 98 h 1386"/>
                <a:gd name="T88" fmla="*/ 243 w 2129"/>
                <a:gd name="T89" fmla="*/ 46 h 1386"/>
                <a:gd name="T90" fmla="*/ 335 w 2129"/>
                <a:gd name="T91" fmla="*/ 13 h 1386"/>
                <a:gd name="T92" fmla="*/ 436 w 2129"/>
                <a:gd name="T93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29" h="1386">
                  <a:moveTo>
                    <a:pt x="444" y="148"/>
                  </a:moveTo>
                  <a:lnTo>
                    <a:pt x="405" y="151"/>
                  </a:lnTo>
                  <a:lnTo>
                    <a:pt x="368" y="159"/>
                  </a:lnTo>
                  <a:lnTo>
                    <a:pt x="334" y="171"/>
                  </a:lnTo>
                  <a:lnTo>
                    <a:pt x="300" y="187"/>
                  </a:lnTo>
                  <a:lnTo>
                    <a:pt x="269" y="208"/>
                  </a:lnTo>
                  <a:lnTo>
                    <a:pt x="241" y="231"/>
                  </a:lnTo>
                  <a:lnTo>
                    <a:pt x="217" y="260"/>
                  </a:lnTo>
                  <a:lnTo>
                    <a:pt x="196" y="290"/>
                  </a:lnTo>
                  <a:lnTo>
                    <a:pt x="179" y="323"/>
                  </a:lnTo>
                  <a:lnTo>
                    <a:pt x="166" y="360"/>
                  </a:lnTo>
                  <a:lnTo>
                    <a:pt x="158" y="398"/>
                  </a:lnTo>
                  <a:lnTo>
                    <a:pt x="155" y="438"/>
                  </a:lnTo>
                  <a:lnTo>
                    <a:pt x="155" y="1237"/>
                  </a:lnTo>
                  <a:lnTo>
                    <a:pt x="1974" y="1237"/>
                  </a:lnTo>
                  <a:lnTo>
                    <a:pt x="1974" y="438"/>
                  </a:lnTo>
                  <a:lnTo>
                    <a:pt x="1971" y="399"/>
                  </a:lnTo>
                  <a:lnTo>
                    <a:pt x="1963" y="362"/>
                  </a:lnTo>
                  <a:lnTo>
                    <a:pt x="1952" y="327"/>
                  </a:lnTo>
                  <a:lnTo>
                    <a:pt x="1935" y="294"/>
                  </a:lnTo>
                  <a:lnTo>
                    <a:pt x="1915" y="263"/>
                  </a:lnTo>
                  <a:lnTo>
                    <a:pt x="1891" y="234"/>
                  </a:lnTo>
                  <a:lnTo>
                    <a:pt x="1863" y="210"/>
                  </a:lnTo>
                  <a:lnTo>
                    <a:pt x="1833" y="189"/>
                  </a:lnTo>
                  <a:lnTo>
                    <a:pt x="1799" y="172"/>
                  </a:lnTo>
                  <a:lnTo>
                    <a:pt x="1763" y="160"/>
                  </a:lnTo>
                  <a:lnTo>
                    <a:pt x="1725" y="151"/>
                  </a:lnTo>
                  <a:lnTo>
                    <a:pt x="1685" y="148"/>
                  </a:lnTo>
                  <a:lnTo>
                    <a:pt x="1390" y="148"/>
                  </a:lnTo>
                  <a:lnTo>
                    <a:pt x="1116" y="422"/>
                  </a:lnTo>
                  <a:lnTo>
                    <a:pt x="1100" y="435"/>
                  </a:lnTo>
                  <a:lnTo>
                    <a:pt x="1082" y="442"/>
                  </a:lnTo>
                  <a:lnTo>
                    <a:pt x="1064" y="446"/>
                  </a:lnTo>
                  <a:lnTo>
                    <a:pt x="1045" y="442"/>
                  </a:lnTo>
                  <a:lnTo>
                    <a:pt x="1029" y="435"/>
                  </a:lnTo>
                  <a:lnTo>
                    <a:pt x="1013" y="422"/>
                  </a:lnTo>
                  <a:lnTo>
                    <a:pt x="739" y="148"/>
                  </a:lnTo>
                  <a:lnTo>
                    <a:pt x="444" y="148"/>
                  </a:lnTo>
                  <a:close/>
                  <a:moveTo>
                    <a:pt x="436" y="0"/>
                  </a:moveTo>
                  <a:lnTo>
                    <a:pt x="768" y="0"/>
                  </a:lnTo>
                  <a:lnTo>
                    <a:pt x="784" y="2"/>
                  </a:lnTo>
                  <a:lnTo>
                    <a:pt x="797" y="7"/>
                  </a:lnTo>
                  <a:lnTo>
                    <a:pt x="808" y="13"/>
                  </a:lnTo>
                  <a:lnTo>
                    <a:pt x="820" y="22"/>
                  </a:lnTo>
                  <a:lnTo>
                    <a:pt x="1064" y="267"/>
                  </a:lnTo>
                  <a:lnTo>
                    <a:pt x="1309" y="22"/>
                  </a:lnTo>
                  <a:lnTo>
                    <a:pt x="1319" y="13"/>
                  </a:lnTo>
                  <a:lnTo>
                    <a:pt x="1332" y="7"/>
                  </a:lnTo>
                  <a:lnTo>
                    <a:pt x="1344" y="2"/>
                  </a:lnTo>
                  <a:lnTo>
                    <a:pt x="1360" y="0"/>
                  </a:lnTo>
                  <a:lnTo>
                    <a:pt x="1693" y="0"/>
                  </a:lnTo>
                  <a:lnTo>
                    <a:pt x="1742" y="3"/>
                  </a:lnTo>
                  <a:lnTo>
                    <a:pt x="1791" y="12"/>
                  </a:lnTo>
                  <a:lnTo>
                    <a:pt x="1838" y="26"/>
                  </a:lnTo>
                  <a:lnTo>
                    <a:pt x="1882" y="45"/>
                  </a:lnTo>
                  <a:lnTo>
                    <a:pt x="1924" y="68"/>
                  </a:lnTo>
                  <a:lnTo>
                    <a:pt x="1963" y="95"/>
                  </a:lnTo>
                  <a:lnTo>
                    <a:pt x="1999" y="128"/>
                  </a:lnTo>
                  <a:lnTo>
                    <a:pt x="2032" y="163"/>
                  </a:lnTo>
                  <a:lnTo>
                    <a:pt x="2059" y="202"/>
                  </a:lnTo>
                  <a:lnTo>
                    <a:pt x="2083" y="244"/>
                  </a:lnTo>
                  <a:lnTo>
                    <a:pt x="2102" y="289"/>
                  </a:lnTo>
                  <a:lnTo>
                    <a:pt x="2117" y="337"/>
                  </a:lnTo>
                  <a:lnTo>
                    <a:pt x="2125" y="386"/>
                  </a:lnTo>
                  <a:lnTo>
                    <a:pt x="2129" y="438"/>
                  </a:lnTo>
                  <a:lnTo>
                    <a:pt x="2129" y="1312"/>
                  </a:lnTo>
                  <a:lnTo>
                    <a:pt x="2122" y="1333"/>
                  </a:lnTo>
                  <a:lnTo>
                    <a:pt x="2113" y="1351"/>
                  </a:lnTo>
                  <a:lnTo>
                    <a:pt x="2099" y="1366"/>
                  </a:lnTo>
                  <a:lnTo>
                    <a:pt x="2083" y="1377"/>
                  </a:lnTo>
                  <a:lnTo>
                    <a:pt x="2065" y="1384"/>
                  </a:lnTo>
                  <a:lnTo>
                    <a:pt x="2048" y="1386"/>
                  </a:lnTo>
                  <a:lnTo>
                    <a:pt x="74" y="1386"/>
                  </a:lnTo>
                  <a:lnTo>
                    <a:pt x="53" y="1384"/>
                  </a:lnTo>
                  <a:lnTo>
                    <a:pt x="35" y="1377"/>
                  </a:lnTo>
                  <a:lnTo>
                    <a:pt x="20" y="1366"/>
                  </a:lnTo>
                  <a:lnTo>
                    <a:pt x="9" y="1351"/>
                  </a:lnTo>
                  <a:lnTo>
                    <a:pt x="2" y="1333"/>
                  </a:lnTo>
                  <a:lnTo>
                    <a:pt x="0" y="1312"/>
                  </a:lnTo>
                  <a:lnTo>
                    <a:pt x="0" y="438"/>
                  </a:lnTo>
                  <a:lnTo>
                    <a:pt x="3" y="388"/>
                  </a:lnTo>
                  <a:lnTo>
                    <a:pt x="12" y="339"/>
                  </a:lnTo>
                  <a:lnTo>
                    <a:pt x="25" y="291"/>
                  </a:lnTo>
                  <a:lnTo>
                    <a:pt x="44" y="247"/>
                  </a:lnTo>
                  <a:lnTo>
                    <a:pt x="67" y="205"/>
                  </a:lnTo>
                  <a:lnTo>
                    <a:pt x="95" y="166"/>
                  </a:lnTo>
                  <a:lnTo>
                    <a:pt x="126" y="130"/>
                  </a:lnTo>
                  <a:lnTo>
                    <a:pt x="162" y="98"/>
                  </a:lnTo>
                  <a:lnTo>
                    <a:pt x="201" y="70"/>
                  </a:lnTo>
                  <a:lnTo>
                    <a:pt x="243" y="46"/>
                  </a:lnTo>
                  <a:lnTo>
                    <a:pt x="287" y="27"/>
                  </a:lnTo>
                  <a:lnTo>
                    <a:pt x="335" y="13"/>
                  </a:lnTo>
                  <a:lnTo>
                    <a:pt x="384" y="3"/>
                  </a:lnTo>
                  <a:lnTo>
                    <a:pt x="4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48" name="Freeform 91"/>
          <p:cNvSpPr>
            <a:spLocks noEditPoints="1"/>
          </p:cNvSpPr>
          <p:nvPr/>
        </p:nvSpPr>
        <p:spPr bwMode="auto">
          <a:xfrm>
            <a:off x="6589232" y="3110451"/>
            <a:ext cx="377634" cy="377634"/>
          </a:xfrm>
          <a:custGeom>
            <a:avLst/>
            <a:gdLst>
              <a:gd name="T0" fmla="*/ 1133 w 3474"/>
              <a:gd name="T1" fmla="*/ 1077 h 3475"/>
              <a:gd name="T2" fmla="*/ 1072 w 3474"/>
              <a:gd name="T3" fmla="*/ 1158 h 3475"/>
              <a:gd name="T4" fmla="*/ 1124 w 3474"/>
              <a:gd name="T5" fmla="*/ 1172 h 3475"/>
              <a:gd name="T6" fmla="*/ 1180 w 3474"/>
              <a:gd name="T7" fmla="*/ 1194 h 3475"/>
              <a:gd name="T8" fmla="*/ 1199 w 3474"/>
              <a:gd name="T9" fmla="*/ 1253 h 3475"/>
              <a:gd name="T10" fmla="*/ 1167 w 3474"/>
              <a:gd name="T11" fmla="*/ 1309 h 3475"/>
              <a:gd name="T12" fmla="*/ 1228 w 3474"/>
              <a:gd name="T13" fmla="*/ 1326 h 3475"/>
              <a:gd name="T14" fmla="*/ 1315 w 3474"/>
              <a:gd name="T15" fmla="*/ 1268 h 3475"/>
              <a:gd name="T16" fmla="*/ 1334 w 3474"/>
              <a:gd name="T17" fmla="*/ 1166 h 3475"/>
              <a:gd name="T18" fmla="*/ 1287 w 3474"/>
              <a:gd name="T19" fmla="*/ 1085 h 3475"/>
              <a:gd name="T20" fmla="*/ 1210 w 3474"/>
              <a:gd name="T21" fmla="*/ 1057 h 3475"/>
              <a:gd name="T22" fmla="*/ 736 w 3474"/>
              <a:gd name="T23" fmla="*/ 1040 h 3475"/>
              <a:gd name="T24" fmla="*/ 924 w 3474"/>
              <a:gd name="T25" fmla="*/ 1147 h 3475"/>
              <a:gd name="T26" fmla="*/ 978 w 3474"/>
              <a:gd name="T27" fmla="*/ 1020 h 3475"/>
              <a:gd name="T28" fmla="*/ 1094 w 3474"/>
              <a:gd name="T29" fmla="*/ 934 h 3475"/>
              <a:gd name="T30" fmla="*/ 1236 w 3474"/>
              <a:gd name="T31" fmla="*/ 916 h 3475"/>
              <a:gd name="T32" fmla="*/ 1372 w 3474"/>
              <a:gd name="T33" fmla="*/ 968 h 3475"/>
              <a:gd name="T34" fmla="*/ 1464 w 3474"/>
              <a:gd name="T35" fmla="*/ 1085 h 3475"/>
              <a:gd name="T36" fmla="*/ 1482 w 3474"/>
              <a:gd name="T37" fmla="*/ 1227 h 3475"/>
              <a:gd name="T38" fmla="*/ 1427 w 3474"/>
              <a:gd name="T39" fmla="*/ 1363 h 3475"/>
              <a:gd name="T40" fmla="*/ 1310 w 3474"/>
              <a:gd name="T41" fmla="*/ 1452 h 3475"/>
              <a:gd name="T42" fmla="*/ 1165 w 3474"/>
              <a:gd name="T43" fmla="*/ 1471 h 3475"/>
              <a:gd name="T44" fmla="*/ 1031 w 3474"/>
              <a:gd name="T45" fmla="*/ 1415 h 3475"/>
              <a:gd name="T46" fmla="*/ 942 w 3474"/>
              <a:gd name="T47" fmla="*/ 1299 h 3475"/>
              <a:gd name="T48" fmla="*/ 719 w 3474"/>
              <a:gd name="T49" fmla="*/ 1199 h 3475"/>
              <a:gd name="T50" fmla="*/ 3298 w 3474"/>
              <a:gd name="T51" fmla="*/ 2319 h 3475"/>
              <a:gd name="T52" fmla="*/ 208 w 3474"/>
              <a:gd name="T53" fmla="*/ 148 h 3475"/>
              <a:gd name="T54" fmla="*/ 147 w 3474"/>
              <a:gd name="T55" fmla="*/ 208 h 3475"/>
              <a:gd name="T56" fmla="*/ 151 w 3474"/>
              <a:gd name="T57" fmla="*/ 322 h 3475"/>
              <a:gd name="T58" fmla="*/ 214 w 3474"/>
              <a:gd name="T59" fmla="*/ 473 h 3475"/>
              <a:gd name="T60" fmla="*/ 329 w 3474"/>
              <a:gd name="T61" fmla="*/ 647 h 3475"/>
              <a:gd name="T62" fmla="*/ 489 w 3474"/>
              <a:gd name="T63" fmla="*/ 830 h 3475"/>
              <a:gd name="T64" fmla="*/ 602 w 3474"/>
              <a:gd name="T65" fmla="*/ 609 h 3475"/>
              <a:gd name="T66" fmla="*/ 649 w 3474"/>
              <a:gd name="T67" fmla="*/ 577 h 3475"/>
              <a:gd name="T68" fmla="*/ 734 w 3474"/>
              <a:gd name="T69" fmla="*/ 408 h 3475"/>
              <a:gd name="T70" fmla="*/ 555 w 3474"/>
              <a:gd name="T71" fmla="*/ 269 h 3475"/>
              <a:gd name="T72" fmla="*/ 392 w 3474"/>
              <a:gd name="T73" fmla="*/ 177 h 3475"/>
              <a:gd name="T74" fmla="*/ 259 w 3474"/>
              <a:gd name="T75" fmla="*/ 142 h 3475"/>
              <a:gd name="T76" fmla="*/ 336 w 3474"/>
              <a:gd name="T77" fmla="*/ 15 h 3475"/>
              <a:gd name="T78" fmla="*/ 524 w 3474"/>
              <a:gd name="T79" fmla="*/ 87 h 3475"/>
              <a:gd name="T80" fmla="*/ 726 w 3474"/>
              <a:gd name="T81" fmla="*/ 213 h 3475"/>
              <a:gd name="T82" fmla="*/ 929 w 3474"/>
              <a:gd name="T83" fmla="*/ 389 h 3475"/>
              <a:gd name="T84" fmla="*/ 1592 w 3474"/>
              <a:gd name="T85" fmla="*/ 427 h 3475"/>
              <a:gd name="T86" fmla="*/ 1645 w 3474"/>
              <a:gd name="T87" fmla="*/ 452 h 3475"/>
              <a:gd name="T88" fmla="*/ 3474 w 3474"/>
              <a:gd name="T89" fmla="*/ 2318 h 3475"/>
              <a:gd name="T90" fmla="*/ 2375 w 3474"/>
              <a:gd name="T91" fmla="*/ 3452 h 3475"/>
              <a:gd name="T92" fmla="*/ 2323 w 3474"/>
              <a:gd name="T93" fmla="*/ 3475 h 3475"/>
              <a:gd name="T94" fmla="*/ 2272 w 3474"/>
              <a:gd name="T95" fmla="*/ 3452 h 3475"/>
              <a:gd name="T96" fmla="*/ 443 w 3474"/>
              <a:gd name="T97" fmla="*/ 1592 h 3475"/>
              <a:gd name="T98" fmla="*/ 430 w 3474"/>
              <a:gd name="T99" fmla="*/ 978 h 3475"/>
              <a:gd name="T100" fmla="*/ 249 w 3474"/>
              <a:gd name="T101" fmla="*/ 781 h 3475"/>
              <a:gd name="T102" fmla="*/ 111 w 3474"/>
              <a:gd name="T103" fmla="*/ 575 h 3475"/>
              <a:gd name="T104" fmla="*/ 26 w 3474"/>
              <a:gd name="T105" fmla="*/ 381 h 3475"/>
              <a:gd name="T106" fmla="*/ 0 w 3474"/>
              <a:gd name="T107" fmla="*/ 212 h 3475"/>
              <a:gd name="T108" fmla="*/ 39 w 3474"/>
              <a:gd name="T109" fmla="*/ 83 h 3475"/>
              <a:gd name="T110" fmla="*/ 142 w 3474"/>
              <a:gd name="T111" fmla="*/ 11 h 3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74" h="3475">
                <a:moveTo>
                  <a:pt x="1210" y="1057"/>
                </a:moveTo>
                <a:lnTo>
                  <a:pt x="1184" y="1059"/>
                </a:lnTo>
                <a:lnTo>
                  <a:pt x="1159" y="1065"/>
                </a:lnTo>
                <a:lnTo>
                  <a:pt x="1133" y="1077"/>
                </a:lnTo>
                <a:lnTo>
                  <a:pt x="1107" y="1097"/>
                </a:lnTo>
                <a:lnTo>
                  <a:pt x="1091" y="1115"/>
                </a:lnTo>
                <a:lnTo>
                  <a:pt x="1080" y="1136"/>
                </a:lnTo>
                <a:lnTo>
                  <a:pt x="1072" y="1158"/>
                </a:lnTo>
                <a:lnTo>
                  <a:pt x="1068" y="1181"/>
                </a:lnTo>
                <a:lnTo>
                  <a:pt x="1088" y="1180"/>
                </a:lnTo>
                <a:lnTo>
                  <a:pt x="1106" y="1176"/>
                </a:lnTo>
                <a:lnTo>
                  <a:pt x="1124" y="1172"/>
                </a:lnTo>
                <a:lnTo>
                  <a:pt x="1141" y="1172"/>
                </a:lnTo>
                <a:lnTo>
                  <a:pt x="1157" y="1176"/>
                </a:lnTo>
                <a:lnTo>
                  <a:pt x="1170" y="1183"/>
                </a:lnTo>
                <a:lnTo>
                  <a:pt x="1180" y="1194"/>
                </a:lnTo>
                <a:lnTo>
                  <a:pt x="1190" y="1207"/>
                </a:lnTo>
                <a:lnTo>
                  <a:pt x="1195" y="1222"/>
                </a:lnTo>
                <a:lnTo>
                  <a:pt x="1199" y="1237"/>
                </a:lnTo>
                <a:lnTo>
                  <a:pt x="1199" y="1253"/>
                </a:lnTo>
                <a:lnTo>
                  <a:pt x="1196" y="1269"/>
                </a:lnTo>
                <a:lnTo>
                  <a:pt x="1191" y="1283"/>
                </a:lnTo>
                <a:lnTo>
                  <a:pt x="1181" y="1297"/>
                </a:lnTo>
                <a:lnTo>
                  <a:pt x="1167" y="1309"/>
                </a:lnTo>
                <a:lnTo>
                  <a:pt x="1151" y="1317"/>
                </a:lnTo>
                <a:lnTo>
                  <a:pt x="1175" y="1325"/>
                </a:lnTo>
                <a:lnTo>
                  <a:pt x="1201" y="1328"/>
                </a:lnTo>
                <a:lnTo>
                  <a:pt x="1228" y="1326"/>
                </a:lnTo>
                <a:lnTo>
                  <a:pt x="1253" y="1318"/>
                </a:lnTo>
                <a:lnTo>
                  <a:pt x="1277" y="1306"/>
                </a:lnTo>
                <a:lnTo>
                  <a:pt x="1298" y="1289"/>
                </a:lnTo>
                <a:lnTo>
                  <a:pt x="1315" y="1268"/>
                </a:lnTo>
                <a:lnTo>
                  <a:pt x="1328" y="1244"/>
                </a:lnTo>
                <a:lnTo>
                  <a:pt x="1334" y="1219"/>
                </a:lnTo>
                <a:lnTo>
                  <a:pt x="1337" y="1193"/>
                </a:lnTo>
                <a:lnTo>
                  <a:pt x="1334" y="1166"/>
                </a:lnTo>
                <a:lnTo>
                  <a:pt x="1328" y="1141"/>
                </a:lnTo>
                <a:lnTo>
                  <a:pt x="1315" y="1117"/>
                </a:lnTo>
                <a:lnTo>
                  <a:pt x="1298" y="1097"/>
                </a:lnTo>
                <a:lnTo>
                  <a:pt x="1287" y="1085"/>
                </a:lnTo>
                <a:lnTo>
                  <a:pt x="1271" y="1074"/>
                </a:lnTo>
                <a:lnTo>
                  <a:pt x="1253" y="1066"/>
                </a:lnTo>
                <a:lnTo>
                  <a:pt x="1232" y="1060"/>
                </a:lnTo>
                <a:lnTo>
                  <a:pt x="1210" y="1057"/>
                </a:lnTo>
                <a:close/>
                <a:moveTo>
                  <a:pt x="1572" y="585"/>
                </a:moveTo>
                <a:lnTo>
                  <a:pt x="730" y="718"/>
                </a:lnTo>
                <a:lnTo>
                  <a:pt x="686" y="1004"/>
                </a:lnTo>
                <a:lnTo>
                  <a:pt x="736" y="1040"/>
                </a:lnTo>
                <a:lnTo>
                  <a:pt x="785" y="1073"/>
                </a:lnTo>
                <a:lnTo>
                  <a:pt x="834" y="1102"/>
                </a:lnTo>
                <a:lnTo>
                  <a:pt x="879" y="1126"/>
                </a:lnTo>
                <a:lnTo>
                  <a:pt x="924" y="1147"/>
                </a:lnTo>
                <a:lnTo>
                  <a:pt x="931" y="1114"/>
                </a:lnTo>
                <a:lnTo>
                  <a:pt x="944" y="1081"/>
                </a:lnTo>
                <a:lnTo>
                  <a:pt x="959" y="1049"/>
                </a:lnTo>
                <a:lnTo>
                  <a:pt x="978" y="1020"/>
                </a:lnTo>
                <a:lnTo>
                  <a:pt x="1003" y="992"/>
                </a:lnTo>
                <a:lnTo>
                  <a:pt x="1030" y="968"/>
                </a:lnTo>
                <a:lnTo>
                  <a:pt x="1061" y="949"/>
                </a:lnTo>
                <a:lnTo>
                  <a:pt x="1094" y="934"/>
                </a:lnTo>
                <a:lnTo>
                  <a:pt x="1128" y="922"/>
                </a:lnTo>
                <a:lnTo>
                  <a:pt x="1163" y="916"/>
                </a:lnTo>
                <a:lnTo>
                  <a:pt x="1200" y="914"/>
                </a:lnTo>
                <a:lnTo>
                  <a:pt x="1236" y="916"/>
                </a:lnTo>
                <a:lnTo>
                  <a:pt x="1272" y="922"/>
                </a:lnTo>
                <a:lnTo>
                  <a:pt x="1308" y="934"/>
                </a:lnTo>
                <a:lnTo>
                  <a:pt x="1341" y="949"/>
                </a:lnTo>
                <a:lnTo>
                  <a:pt x="1372" y="968"/>
                </a:lnTo>
                <a:lnTo>
                  <a:pt x="1402" y="992"/>
                </a:lnTo>
                <a:lnTo>
                  <a:pt x="1427" y="1021"/>
                </a:lnTo>
                <a:lnTo>
                  <a:pt x="1448" y="1052"/>
                </a:lnTo>
                <a:lnTo>
                  <a:pt x="1464" y="1085"/>
                </a:lnTo>
                <a:lnTo>
                  <a:pt x="1476" y="1120"/>
                </a:lnTo>
                <a:lnTo>
                  <a:pt x="1482" y="1156"/>
                </a:lnTo>
                <a:lnTo>
                  <a:pt x="1485" y="1192"/>
                </a:lnTo>
                <a:lnTo>
                  <a:pt x="1482" y="1227"/>
                </a:lnTo>
                <a:lnTo>
                  <a:pt x="1476" y="1263"/>
                </a:lnTo>
                <a:lnTo>
                  <a:pt x="1464" y="1298"/>
                </a:lnTo>
                <a:lnTo>
                  <a:pt x="1448" y="1331"/>
                </a:lnTo>
                <a:lnTo>
                  <a:pt x="1427" y="1363"/>
                </a:lnTo>
                <a:lnTo>
                  <a:pt x="1402" y="1392"/>
                </a:lnTo>
                <a:lnTo>
                  <a:pt x="1374" y="1415"/>
                </a:lnTo>
                <a:lnTo>
                  <a:pt x="1344" y="1435"/>
                </a:lnTo>
                <a:lnTo>
                  <a:pt x="1310" y="1452"/>
                </a:lnTo>
                <a:lnTo>
                  <a:pt x="1275" y="1464"/>
                </a:lnTo>
                <a:lnTo>
                  <a:pt x="1239" y="1471"/>
                </a:lnTo>
                <a:lnTo>
                  <a:pt x="1202" y="1473"/>
                </a:lnTo>
                <a:lnTo>
                  <a:pt x="1165" y="1471"/>
                </a:lnTo>
                <a:lnTo>
                  <a:pt x="1129" y="1464"/>
                </a:lnTo>
                <a:lnTo>
                  <a:pt x="1095" y="1452"/>
                </a:lnTo>
                <a:lnTo>
                  <a:pt x="1062" y="1435"/>
                </a:lnTo>
                <a:lnTo>
                  <a:pt x="1031" y="1415"/>
                </a:lnTo>
                <a:lnTo>
                  <a:pt x="1003" y="1392"/>
                </a:lnTo>
                <a:lnTo>
                  <a:pt x="978" y="1363"/>
                </a:lnTo>
                <a:lnTo>
                  <a:pt x="957" y="1332"/>
                </a:lnTo>
                <a:lnTo>
                  <a:pt x="942" y="1299"/>
                </a:lnTo>
                <a:lnTo>
                  <a:pt x="889" y="1281"/>
                </a:lnTo>
                <a:lnTo>
                  <a:pt x="833" y="1258"/>
                </a:lnTo>
                <a:lnTo>
                  <a:pt x="777" y="1231"/>
                </a:lnTo>
                <a:lnTo>
                  <a:pt x="719" y="1199"/>
                </a:lnTo>
                <a:lnTo>
                  <a:pt x="661" y="1162"/>
                </a:lnTo>
                <a:lnTo>
                  <a:pt x="597" y="1563"/>
                </a:lnTo>
                <a:lnTo>
                  <a:pt x="2323" y="3296"/>
                </a:lnTo>
                <a:lnTo>
                  <a:pt x="3298" y="2319"/>
                </a:lnTo>
                <a:lnTo>
                  <a:pt x="1572" y="585"/>
                </a:lnTo>
                <a:close/>
                <a:moveTo>
                  <a:pt x="259" y="142"/>
                </a:moveTo>
                <a:lnTo>
                  <a:pt x="231" y="144"/>
                </a:lnTo>
                <a:lnTo>
                  <a:pt x="208" y="148"/>
                </a:lnTo>
                <a:lnTo>
                  <a:pt x="187" y="157"/>
                </a:lnTo>
                <a:lnTo>
                  <a:pt x="169" y="170"/>
                </a:lnTo>
                <a:lnTo>
                  <a:pt x="156" y="188"/>
                </a:lnTo>
                <a:lnTo>
                  <a:pt x="147" y="208"/>
                </a:lnTo>
                <a:lnTo>
                  <a:pt x="142" y="232"/>
                </a:lnTo>
                <a:lnTo>
                  <a:pt x="141" y="260"/>
                </a:lnTo>
                <a:lnTo>
                  <a:pt x="145" y="289"/>
                </a:lnTo>
                <a:lnTo>
                  <a:pt x="151" y="322"/>
                </a:lnTo>
                <a:lnTo>
                  <a:pt x="161" y="357"/>
                </a:lnTo>
                <a:lnTo>
                  <a:pt x="176" y="394"/>
                </a:lnTo>
                <a:lnTo>
                  <a:pt x="193" y="433"/>
                </a:lnTo>
                <a:lnTo>
                  <a:pt x="214" y="473"/>
                </a:lnTo>
                <a:lnTo>
                  <a:pt x="239" y="515"/>
                </a:lnTo>
                <a:lnTo>
                  <a:pt x="266" y="558"/>
                </a:lnTo>
                <a:lnTo>
                  <a:pt x="296" y="603"/>
                </a:lnTo>
                <a:lnTo>
                  <a:pt x="329" y="647"/>
                </a:lnTo>
                <a:lnTo>
                  <a:pt x="365" y="692"/>
                </a:lnTo>
                <a:lnTo>
                  <a:pt x="403" y="739"/>
                </a:lnTo>
                <a:lnTo>
                  <a:pt x="444" y="784"/>
                </a:lnTo>
                <a:lnTo>
                  <a:pt x="489" y="830"/>
                </a:lnTo>
                <a:lnTo>
                  <a:pt x="550" y="889"/>
                </a:lnTo>
                <a:lnTo>
                  <a:pt x="590" y="637"/>
                </a:lnTo>
                <a:lnTo>
                  <a:pt x="594" y="623"/>
                </a:lnTo>
                <a:lnTo>
                  <a:pt x="602" y="609"/>
                </a:lnTo>
                <a:lnTo>
                  <a:pt x="611" y="596"/>
                </a:lnTo>
                <a:lnTo>
                  <a:pt x="622" y="587"/>
                </a:lnTo>
                <a:lnTo>
                  <a:pt x="634" y="581"/>
                </a:lnTo>
                <a:lnTo>
                  <a:pt x="649" y="577"/>
                </a:lnTo>
                <a:lnTo>
                  <a:pt x="870" y="543"/>
                </a:lnTo>
                <a:lnTo>
                  <a:pt x="824" y="494"/>
                </a:lnTo>
                <a:lnTo>
                  <a:pt x="779" y="450"/>
                </a:lnTo>
                <a:lnTo>
                  <a:pt x="734" y="408"/>
                </a:lnTo>
                <a:lnTo>
                  <a:pt x="688" y="369"/>
                </a:lnTo>
                <a:lnTo>
                  <a:pt x="644" y="334"/>
                </a:lnTo>
                <a:lnTo>
                  <a:pt x="600" y="300"/>
                </a:lnTo>
                <a:lnTo>
                  <a:pt x="555" y="269"/>
                </a:lnTo>
                <a:lnTo>
                  <a:pt x="513" y="242"/>
                </a:lnTo>
                <a:lnTo>
                  <a:pt x="471" y="216"/>
                </a:lnTo>
                <a:lnTo>
                  <a:pt x="431" y="195"/>
                </a:lnTo>
                <a:lnTo>
                  <a:pt x="392" y="177"/>
                </a:lnTo>
                <a:lnTo>
                  <a:pt x="356" y="164"/>
                </a:lnTo>
                <a:lnTo>
                  <a:pt x="321" y="153"/>
                </a:lnTo>
                <a:lnTo>
                  <a:pt x="288" y="146"/>
                </a:lnTo>
                <a:lnTo>
                  <a:pt x="259" y="142"/>
                </a:lnTo>
                <a:close/>
                <a:moveTo>
                  <a:pt x="212" y="0"/>
                </a:moveTo>
                <a:lnTo>
                  <a:pt x="251" y="1"/>
                </a:lnTo>
                <a:lnTo>
                  <a:pt x="292" y="6"/>
                </a:lnTo>
                <a:lnTo>
                  <a:pt x="336" y="15"/>
                </a:lnTo>
                <a:lnTo>
                  <a:pt x="380" y="27"/>
                </a:lnTo>
                <a:lnTo>
                  <a:pt x="426" y="43"/>
                </a:lnTo>
                <a:lnTo>
                  <a:pt x="474" y="63"/>
                </a:lnTo>
                <a:lnTo>
                  <a:pt x="524" y="87"/>
                </a:lnTo>
                <a:lnTo>
                  <a:pt x="573" y="113"/>
                </a:lnTo>
                <a:lnTo>
                  <a:pt x="624" y="144"/>
                </a:lnTo>
                <a:lnTo>
                  <a:pt x="674" y="176"/>
                </a:lnTo>
                <a:lnTo>
                  <a:pt x="726" y="213"/>
                </a:lnTo>
                <a:lnTo>
                  <a:pt x="777" y="253"/>
                </a:lnTo>
                <a:lnTo>
                  <a:pt x="829" y="296"/>
                </a:lnTo>
                <a:lnTo>
                  <a:pt x="879" y="341"/>
                </a:lnTo>
                <a:lnTo>
                  <a:pt x="929" y="389"/>
                </a:lnTo>
                <a:lnTo>
                  <a:pt x="987" y="452"/>
                </a:lnTo>
                <a:lnTo>
                  <a:pt x="1042" y="515"/>
                </a:lnTo>
                <a:lnTo>
                  <a:pt x="1578" y="430"/>
                </a:lnTo>
                <a:lnTo>
                  <a:pt x="1592" y="427"/>
                </a:lnTo>
                <a:lnTo>
                  <a:pt x="1606" y="430"/>
                </a:lnTo>
                <a:lnTo>
                  <a:pt x="1618" y="435"/>
                </a:lnTo>
                <a:lnTo>
                  <a:pt x="1632" y="443"/>
                </a:lnTo>
                <a:lnTo>
                  <a:pt x="1645" y="452"/>
                </a:lnTo>
                <a:lnTo>
                  <a:pt x="3453" y="2267"/>
                </a:lnTo>
                <a:lnTo>
                  <a:pt x="3464" y="2282"/>
                </a:lnTo>
                <a:lnTo>
                  <a:pt x="3472" y="2300"/>
                </a:lnTo>
                <a:lnTo>
                  <a:pt x="3474" y="2318"/>
                </a:lnTo>
                <a:lnTo>
                  <a:pt x="3472" y="2337"/>
                </a:lnTo>
                <a:lnTo>
                  <a:pt x="3464" y="2355"/>
                </a:lnTo>
                <a:lnTo>
                  <a:pt x="3453" y="2371"/>
                </a:lnTo>
                <a:lnTo>
                  <a:pt x="2375" y="3452"/>
                </a:lnTo>
                <a:lnTo>
                  <a:pt x="2365" y="3462"/>
                </a:lnTo>
                <a:lnTo>
                  <a:pt x="2352" y="3468"/>
                </a:lnTo>
                <a:lnTo>
                  <a:pt x="2339" y="3472"/>
                </a:lnTo>
                <a:lnTo>
                  <a:pt x="2323" y="3475"/>
                </a:lnTo>
                <a:lnTo>
                  <a:pt x="2309" y="3472"/>
                </a:lnTo>
                <a:lnTo>
                  <a:pt x="2295" y="3468"/>
                </a:lnTo>
                <a:lnTo>
                  <a:pt x="2283" y="3462"/>
                </a:lnTo>
                <a:lnTo>
                  <a:pt x="2272" y="3452"/>
                </a:lnTo>
                <a:lnTo>
                  <a:pt x="464" y="1637"/>
                </a:lnTo>
                <a:lnTo>
                  <a:pt x="455" y="1624"/>
                </a:lnTo>
                <a:lnTo>
                  <a:pt x="448" y="1610"/>
                </a:lnTo>
                <a:lnTo>
                  <a:pt x="443" y="1592"/>
                </a:lnTo>
                <a:lnTo>
                  <a:pt x="442" y="1571"/>
                </a:lnTo>
                <a:lnTo>
                  <a:pt x="524" y="1061"/>
                </a:lnTo>
                <a:lnTo>
                  <a:pt x="476" y="1021"/>
                </a:lnTo>
                <a:lnTo>
                  <a:pt x="430" y="978"/>
                </a:lnTo>
                <a:lnTo>
                  <a:pt x="384" y="934"/>
                </a:lnTo>
                <a:lnTo>
                  <a:pt x="336" y="883"/>
                </a:lnTo>
                <a:lnTo>
                  <a:pt x="291" y="833"/>
                </a:lnTo>
                <a:lnTo>
                  <a:pt x="249" y="781"/>
                </a:lnTo>
                <a:lnTo>
                  <a:pt x="209" y="729"/>
                </a:lnTo>
                <a:lnTo>
                  <a:pt x="173" y="678"/>
                </a:lnTo>
                <a:lnTo>
                  <a:pt x="140" y="626"/>
                </a:lnTo>
                <a:lnTo>
                  <a:pt x="111" y="575"/>
                </a:lnTo>
                <a:lnTo>
                  <a:pt x="84" y="526"/>
                </a:lnTo>
                <a:lnTo>
                  <a:pt x="61" y="476"/>
                </a:lnTo>
                <a:lnTo>
                  <a:pt x="42" y="427"/>
                </a:lnTo>
                <a:lnTo>
                  <a:pt x="26" y="381"/>
                </a:lnTo>
                <a:lnTo>
                  <a:pt x="14" y="336"/>
                </a:lnTo>
                <a:lnTo>
                  <a:pt x="5" y="292"/>
                </a:lnTo>
                <a:lnTo>
                  <a:pt x="1" y="251"/>
                </a:lnTo>
                <a:lnTo>
                  <a:pt x="0" y="212"/>
                </a:lnTo>
                <a:lnTo>
                  <a:pt x="4" y="175"/>
                </a:lnTo>
                <a:lnTo>
                  <a:pt x="12" y="141"/>
                </a:lnTo>
                <a:lnTo>
                  <a:pt x="23" y="111"/>
                </a:lnTo>
                <a:lnTo>
                  <a:pt x="39" y="83"/>
                </a:lnTo>
                <a:lnTo>
                  <a:pt x="59" y="59"/>
                </a:lnTo>
                <a:lnTo>
                  <a:pt x="83" y="38"/>
                </a:lnTo>
                <a:lnTo>
                  <a:pt x="112" y="22"/>
                </a:lnTo>
                <a:lnTo>
                  <a:pt x="142" y="11"/>
                </a:lnTo>
                <a:lnTo>
                  <a:pt x="176" y="3"/>
                </a:lnTo>
                <a:lnTo>
                  <a:pt x="21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8174267" y="3134967"/>
            <a:ext cx="404002" cy="404002"/>
            <a:chOff x="9059863" y="1887538"/>
            <a:chExt cx="612775" cy="612775"/>
          </a:xfrm>
          <a:solidFill>
            <a:schemeClr val="bg1"/>
          </a:solidFill>
        </p:grpSpPr>
        <p:sp>
          <p:nvSpPr>
            <p:cNvPr id="50" name="Freeform 189"/>
            <p:cNvSpPr>
              <a:spLocks noEditPoints="1"/>
            </p:cNvSpPr>
            <p:nvPr/>
          </p:nvSpPr>
          <p:spPr bwMode="auto">
            <a:xfrm>
              <a:off x="9059863" y="1887538"/>
              <a:ext cx="612775" cy="477838"/>
            </a:xfrm>
            <a:custGeom>
              <a:avLst/>
              <a:gdLst>
                <a:gd name="T0" fmla="*/ 3007 w 3475"/>
                <a:gd name="T1" fmla="*/ 1076 h 2711"/>
                <a:gd name="T2" fmla="*/ 2771 w 3475"/>
                <a:gd name="T3" fmla="*/ 1151 h 2711"/>
                <a:gd name="T4" fmla="*/ 2885 w 3475"/>
                <a:gd name="T5" fmla="*/ 1361 h 2711"/>
                <a:gd name="T6" fmla="*/ 2682 w 3475"/>
                <a:gd name="T7" fmla="*/ 1606 h 2711"/>
                <a:gd name="T8" fmla="*/ 2596 w 3475"/>
                <a:gd name="T9" fmla="*/ 1626 h 2711"/>
                <a:gd name="T10" fmla="*/ 2353 w 3475"/>
                <a:gd name="T11" fmla="*/ 1535 h 2711"/>
                <a:gd name="T12" fmla="*/ 2311 w 3475"/>
                <a:gd name="T13" fmla="*/ 1766 h 2711"/>
                <a:gd name="T14" fmla="*/ 1975 w 3475"/>
                <a:gd name="T15" fmla="*/ 1766 h 2711"/>
                <a:gd name="T16" fmla="*/ 1932 w 3475"/>
                <a:gd name="T17" fmla="*/ 1535 h 2711"/>
                <a:gd name="T18" fmla="*/ 1690 w 3475"/>
                <a:gd name="T19" fmla="*/ 1626 h 2711"/>
                <a:gd name="T20" fmla="*/ 1603 w 3475"/>
                <a:gd name="T21" fmla="*/ 1606 h 2711"/>
                <a:gd name="T22" fmla="*/ 1400 w 3475"/>
                <a:gd name="T23" fmla="*/ 1361 h 2711"/>
                <a:gd name="T24" fmla="*/ 1514 w 3475"/>
                <a:gd name="T25" fmla="*/ 1151 h 2711"/>
                <a:gd name="T26" fmla="*/ 1278 w 3475"/>
                <a:gd name="T27" fmla="*/ 1076 h 2711"/>
                <a:gd name="T28" fmla="*/ 957 w 3475"/>
                <a:gd name="T29" fmla="*/ 949 h 2711"/>
                <a:gd name="T30" fmla="*/ 2081 w 3475"/>
                <a:gd name="T31" fmla="*/ 152 h 2711"/>
                <a:gd name="T32" fmla="*/ 1892 w 3475"/>
                <a:gd name="T33" fmla="*/ 420 h 2711"/>
                <a:gd name="T34" fmla="*/ 1725 w 3475"/>
                <a:gd name="T35" fmla="*/ 559 h 2711"/>
                <a:gd name="T36" fmla="*/ 1621 w 3475"/>
                <a:gd name="T37" fmla="*/ 780 h 2711"/>
                <a:gd name="T38" fmla="*/ 1621 w 3475"/>
                <a:gd name="T39" fmla="*/ 1002 h 2711"/>
                <a:gd name="T40" fmla="*/ 1726 w 3475"/>
                <a:gd name="T41" fmla="*/ 1222 h 2711"/>
                <a:gd name="T42" fmla="*/ 1893 w 3475"/>
                <a:gd name="T43" fmla="*/ 1362 h 2711"/>
                <a:gd name="T44" fmla="*/ 2082 w 3475"/>
                <a:gd name="T45" fmla="*/ 1630 h 2711"/>
                <a:gd name="T46" fmla="*/ 2349 w 3475"/>
                <a:gd name="T47" fmla="*/ 1383 h 2711"/>
                <a:gd name="T48" fmla="*/ 2709 w 3475"/>
                <a:gd name="T49" fmla="*/ 1371 h 2711"/>
                <a:gd name="T50" fmla="*/ 2652 w 3475"/>
                <a:gd name="T51" fmla="*/ 1051 h 2711"/>
                <a:gd name="T52" fmla="*/ 2673 w 3475"/>
                <a:gd name="T53" fmla="*/ 830 h 2711"/>
                <a:gd name="T54" fmla="*/ 2589 w 3475"/>
                <a:gd name="T55" fmla="*/ 600 h 2711"/>
                <a:gd name="T56" fmla="*/ 2435 w 3475"/>
                <a:gd name="T57" fmla="*/ 445 h 2711"/>
                <a:gd name="T58" fmla="*/ 2204 w 3475"/>
                <a:gd name="T59" fmla="*/ 361 h 2711"/>
                <a:gd name="T60" fmla="*/ 919 w 3475"/>
                <a:gd name="T61" fmla="*/ 801 h 2711"/>
                <a:gd name="T62" fmla="*/ 1278 w 3475"/>
                <a:gd name="T63" fmla="*/ 705 h 2711"/>
                <a:gd name="T64" fmla="*/ 1514 w 3475"/>
                <a:gd name="T65" fmla="*/ 630 h 2711"/>
                <a:gd name="T66" fmla="*/ 1401 w 3475"/>
                <a:gd name="T67" fmla="*/ 421 h 2711"/>
                <a:gd name="T68" fmla="*/ 1603 w 3475"/>
                <a:gd name="T69" fmla="*/ 175 h 2711"/>
                <a:gd name="T70" fmla="*/ 1691 w 3475"/>
                <a:gd name="T71" fmla="*/ 155 h 2711"/>
                <a:gd name="T72" fmla="*/ 1933 w 3475"/>
                <a:gd name="T73" fmla="*/ 245 h 2711"/>
                <a:gd name="T74" fmla="*/ 1975 w 3475"/>
                <a:gd name="T75" fmla="*/ 15 h 2711"/>
                <a:gd name="T76" fmla="*/ 2311 w 3475"/>
                <a:gd name="T77" fmla="*/ 15 h 2711"/>
                <a:gd name="T78" fmla="*/ 2353 w 3475"/>
                <a:gd name="T79" fmla="*/ 246 h 2711"/>
                <a:gd name="T80" fmla="*/ 2596 w 3475"/>
                <a:gd name="T81" fmla="*/ 155 h 2711"/>
                <a:gd name="T82" fmla="*/ 2682 w 3475"/>
                <a:gd name="T83" fmla="*/ 175 h 2711"/>
                <a:gd name="T84" fmla="*/ 2885 w 3475"/>
                <a:gd name="T85" fmla="*/ 421 h 2711"/>
                <a:gd name="T86" fmla="*/ 2771 w 3475"/>
                <a:gd name="T87" fmla="*/ 631 h 2711"/>
                <a:gd name="T88" fmla="*/ 3007 w 3475"/>
                <a:gd name="T89" fmla="*/ 705 h 2711"/>
                <a:gd name="T90" fmla="*/ 3475 w 3475"/>
                <a:gd name="T91" fmla="*/ 801 h 2711"/>
                <a:gd name="T92" fmla="*/ 3233 w 3475"/>
                <a:gd name="T93" fmla="*/ 2091 h 2711"/>
                <a:gd name="T94" fmla="*/ 3313 w 3475"/>
                <a:gd name="T95" fmla="*/ 2195 h 2711"/>
                <a:gd name="T96" fmla="*/ 3378 w 3475"/>
                <a:gd name="T97" fmla="*/ 2347 h 2711"/>
                <a:gd name="T98" fmla="*/ 3356 w 3475"/>
                <a:gd name="T99" fmla="*/ 2521 h 2711"/>
                <a:gd name="T100" fmla="*/ 3203 w 3475"/>
                <a:gd name="T101" fmla="*/ 2671 h 2711"/>
                <a:gd name="T102" fmla="*/ 1001 w 3475"/>
                <a:gd name="T103" fmla="*/ 2711 h 2711"/>
                <a:gd name="T104" fmla="*/ 3127 w 3475"/>
                <a:gd name="T105" fmla="*/ 2544 h 2711"/>
                <a:gd name="T106" fmla="*/ 3217 w 3475"/>
                <a:gd name="T107" fmla="*/ 2455 h 2711"/>
                <a:gd name="T108" fmla="*/ 3217 w 3475"/>
                <a:gd name="T109" fmla="*/ 2326 h 2711"/>
                <a:gd name="T110" fmla="*/ 3149 w 3475"/>
                <a:gd name="T111" fmla="*/ 2222 h 2711"/>
                <a:gd name="T112" fmla="*/ 3095 w 3475"/>
                <a:gd name="T113" fmla="*/ 2170 h 2711"/>
                <a:gd name="T114" fmla="*/ 66 w 3475"/>
                <a:gd name="T115" fmla="*/ 0 h 2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75" h="2711">
                  <a:moveTo>
                    <a:pt x="3032" y="948"/>
                  </a:moveTo>
                  <a:lnTo>
                    <a:pt x="3032" y="1016"/>
                  </a:lnTo>
                  <a:lnTo>
                    <a:pt x="3030" y="1038"/>
                  </a:lnTo>
                  <a:lnTo>
                    <a:pt x="3021" y="1059"/>
                  </a:lnTo>
                  <a:lnTo>
                    <a:pt x="3007" y="1076"/>
                  </a:lnTo>
                  <a:lnTo>
                    <a:pt x="2990" y="1089"/>
                  </a:lnTo>
                  <a:lnTo>
                    <a:pt x="2970" y="1097"/>
                  </a:lnTo>
                  <a:lnTo>
                    <a:pt x="2948" y="1100"/>
                  </a:lnTo>
                  <a:lnTo>
                    <a:pt x="2790" y="1100"/>
                  </a:lnTo>
                  <a:lnTo>
                    <a:pt x="2771" y="1151"/>
                  </a:lnTo>
                  <a:lnTo>
                    <a:pt x="2749" y="1199"/>
                  </a:lnTo>
                  <a:lnTo>
                    <a:pt x="2860" y="1310"/>
                  </a:lnTo>
                  <a:lnTo>
                    <a:pt x="2873" y="1326"/>
                  </a:lnTo>
                  <a:lnTo>
                    <a:pt x="2881" y="1343"/>
                  </a:lnTo>
                  <a:lnTo>
                    <a:pt x="2885" y="1361"/>
                  </a:lnTo>
                  <a:lnTo>
                    <a:pt x="2885" y="1379"/>
                  </a:lnTo>
                  <a:lnTo>
                    <a:pt x="2881" y="1397"/>
                  </a:lnTo>
                  <a:lnTo>
                    <a:pt x="2873" y="1415"/>
                  </a:lnTo>
                  <a:lnTo>
                    <a:pt x="2860" y="1429"/>
                  </a:lnTo>
                  <a:lnTo>
                    <a:pt x="2682" y="1606"/>
                  </a:lnTo>
                  <a:lnTo>
                    <a:pt x="2668" y="1619"/>
                  </a:lnTo>
                  <a:lnTo>
                    <a:pt x="2650" y="1626"/>
                  </a:lnTo>
                  <a:lnTo>
                    <a:pt x="2632" y="1631"/>
                  </a:lnTo>
                  <a:lnTo>
                    <a:pt x="2614" y="1631"/>
                  </a:lnTo>
                  <a:lnTo>
                    <a:pt x="2596" y="1626"/>
                  </a:lnTo>
                  <a:lnTo>
                    <a:pt x="2578" y="1619"/>
                  </a:lnTo>
                  <a:lnTo>
                    <a:pt x="2563" y="1606"/>
                  </a:lnTo>
                  <a:lnTo>
                    <a:pt x="2452" y="1495"/>
                  </a:lnTo>
                  <a:lnTo>
                    <a:pt x="2403" y="1517"/>
                  </a:lnTo>
                  <a:lnTo>
                    <a:pt x="2353" y="1535"/>
                  </a:lnTo>
                  <a:lnTo>
                    <a:pt x="2353" y="1693"/>
                  </a:lnTo>
                  <a:lnTo>
                    <a:pt x="2350" y="1715"/>
                  </a:lnTo>
                  <a:lnTo>
                    <a:pt x="2342" y="1735"/>
                  </a:lnTo>
                  <a:lnTo>
                    <a:pt x="2328" y="1753"/>
                  </a:lnTo>
                  <a:lnTo>
                    <a:pt x="2311" y="1766"/>
                  </a:lnTo>
                  <a:lnTo>
                    <a:pt x="2291" y="1775"/>
                  </a:lnTo>
                  <a:lnTo>
                    <a:pt x="2269" y="1778"/>
                  </a:lnTo>
                  <a:lnTo>
                    <a:pt x="2017" y="1778"/>
                  </a:lnTo>
                  <a:lnTo>
                    <a:pt x="1995" y="1775"/>
                  </a:lnTo>
                  <a:lnTo>
                    <a:pt x="1975" y="1766"/>
                  </a:lnTo>
                  <a:lnTo>
                    <a:pt x="1958" y="1753"/>
                  </a:lnTo>
                  <a:lnTo>
                    <a:pt x="1944" y="1735"/>
                  </a:lnTo>
                  <a:lnTo>
                    <a:pt x="1935" y="1715"/>
                  </a:lnTo>
                  <a:lnTo>
                    <a:pt x="1932" y="1693"/>
                  </a:lnTo>
                  <a:lnTo>
                    <a:pt x="1932" y="1535"/>
                  </a:lnTo>
                  <a:lnTo>
                    <a:pt x="1882" y="1517"/>
                  </a:lnTo>
                  <a:lnTo>
                    <a:pt x="1834" y="1495"/>
                  </a:lnTo>
                  <a:lnTo>
                    <a:pt x="1723" y="1606"/>
                  </a:lnTo>
                  <a:lnTo>
                    <a:pt x="1707" y="1619"/>
                  </a:lnTo>
                  <a:lnTo>
                    <a:pt x="1690" y="1626"/>
                  </a:lnTo>
                  <a:lnTo>
                    <a:pt x="1672" y="1631"/>
                  </a:lnTo>
                  <a:lnTo>
                    <a:pt x="1654" y="1631"/>
                  </a:lnTo>
                  <a:lnTo>
                    <a:pt x="1635" y="1626"/>
                  </a:lnTo>
                  <a:lnTo>
                    <a:pt x="1618" y="1619"/>
                  </a:lnTo>
                  <a:lnTo>
                    <a:pt x="1603" y="1606"/>
                  </a:lnTo>
                  <a:lnTo>
                    <a:pt x="1424" y="1429"/>
                  </a:lnTo>
                  <a:lnTo>
                    <a:pt x="1413" y="1415"/>
                  </a:lnTo>
                  <a:lnTo>
                    <a:pt x="1404" y="1397"/>
                  </a:lnTo>
                  <a:lnTo>
                    <a:pt x="1400" y="1379"/>
                  </a:lnTo>
                  <a:lnTo>
                    <a:pt x="1400" y="1361"/>
                  </a:lnTo>
                  <a:lnTo>
                    <a:pt x="1404" y="1343"/>
                  </a:lnTo>
                  <a:lnTo>
                    <a:pt x="1413" y="1326"/>
                  </a:lnTo>
                  <a:lnTo>
                    <a:pt x="1424" y="1310"/>
                  </a:lnTo>
                  <a:lnTo>
                    <a:pt x="1536" y="1200"/>
                  </a:lnTo>
                  <a:lnTo>
                    <a:pt x="1514" y="1151"/>
                  </a:lnTo>
                  <a:lnTo>
                    <a:pt x="1496" y="1101"/>
                  </a:lnTo>
                  <a:lnTo>
                    <a:pt x="1339" y="1101"/>
                  </a:lnTo>
                  <a:lnTo>
                    <a:pt x="1316" y="1098"/>
                  </a:lnTo>
                  <a:lnTo>
                    <a:pt x="1295" y="1090"/>
                  </a:lnTo>
                  <a:lnTo>
                    <a:pt x="1278" y="1076"/>
                  </a:lnTo>
                  <a:lnTo>
                    <a:pt x="1266" y="1059"/>
                  </a:lnTo>
                  <a:lnTo>
                    <a:pt x="1257" y="1039"/>
                  </a:lnTo>
                  <a:lnTo>
                    <a:pt x="1254" y="1017"/>
                  </a:lnTo>
                  <a:lnTo>
                    <a:pt x="1254" y="949"/>
                  </a:lnTo>
                  <a:lnTo>
                    <a:pt x="957" y="949"/>
                  </a:lnTo>
                  <a:lnTo>
                    <a:pt x="1178" y="2021"/>
                  </a:lnTo>
                  <a:lnTo>
                    <a:pt x="3062" y="2021"/>
                  </a:lnTo>
                  <a:lnTo>
                    <a:pt x="3282" y="948"/>
                  </a:lnTo>
                  <a:lnTo>
                    <a:pt x="3032" y="948"/>
                  </a:lnTo>
                  <a:close/>
                  <a:moveTo>
                    <a:pt x="2081" y="152"/>
                  </a:moveTo>
                  <a:lnTo>
                    <a:pt x="2081" y="361"/>
                  </a:lnTo>
                  <a:lnTo>
                    <a:pt x="2032" y="370"/>
                  </a:lnTo>
                  <a:lnTo>
                    <a:pt x="1983" y="383"/>
                  </a:lnTo>
                  <a:lnTo>
                    <a:pt x="1936" y="400"/>
                  </a:lnTo>
                  <a:lnTo>
                    <a:pt x="1892" y="420"/>
                  </a:lnTo>
                  <a:lnTo>
                    <a:pt x="1851" y="445"/>
                  </a:lnTo>
                  <a:lnTo>
                    <a:pt x="1812" y="474"/>
                  </a:lnTo>
                  <a:lnTo>
                    <a:pt x="1663" y="325"/>
                  </a:lnTo>
                  <a:lnTo>
                    <a:pt x="1577" y="411"/>
                  </a:lnTo>
                  <a:lnTo>
                    <a:pt x="1725" y="559"/>
                  </a:lnTo>
                  <a:lnTo>
                    <a:pt x="1696" y="600"/>
                  </a:lnTo>
                  <a:lnTo>
                    <a:pt x="1672" y="641"/>
                  </a:lnTo>
                  <a:lnTo>
                    <a:pt x="1651" y="685"/>
                  </a:lnTo>
                  <a:lnTo>
                    <a:pt x="1634" y="732"/>
                  </a:lnTo>
                  <a:lnTo>
                    <a:pt x="1621" y="780"/>
                  </a:lnTo>
                  <a:lnTo>
                    <a:pt x="1613" y="830"/>
                  </a:lnTo>
                  <a:lnTo>
                    <a:pt x="1403" y="830"/>
                  </a:lnTo>
                  <a:lnTo>
                    <a:pt x="1403" y="952"/>
                  </a:lnTo>
                  <a:lnTo>
                    <a:pt x="1614" y="952"/>
                  </a:lnTo>
                  <a:lnTo>
                    <a:pt x="1621" y="1002"/>
                  </a:lnTo>
                  <a:lnTo>
                    <a:pt x="1634" y="1051"/>
                  </a:lnTo>
                  <a:lnTo>
                    <a:pt x="1651" y="1097"/>
                  </a:lnTo>
                  <a:lnTo>
                    <a:pt x="1672" y="1140"/>
                  </a:lnTo>
                  <a:lnTo>
                    <a:pt x="1697" y="1183"/>
                  </a:lnTo>
                  <a:lnTo>
                    <a:pt x="1726" y="1222"/>
                  </a:lnTo>
                  <a:lnTo>
                    <a:pt x="1578" y="1370"/>
                  </a:lnTo>
                  <a:lnTo>
                    <a:pt x="1663" y="1457"/>
                  </a:lnTo>
                  <a:lnTo>
                    <a:pt x="1812" y="1309"/>
                  </a:lnTo>
                  <a:lnTo>
                    <a:pt x="1851" y="1337"/>
                  </a:lnTo>
                  <a:lnTo>
                    <a:pt x="1893" y="1362"/>
                  </a:lnTo>
                  <a:lnTo>
                    <a:pt x="1937" y="1383"/>
                  </a:lnTo>
                  <a:lnTo>
                    <a:pt x="1984" y="1400"/>
                  </a:lnTo>
                  <a:lnTo>
                    <a:pt x="2032" y="1413"/>
                  </a:lnTo>
                  <a:lnTo>
                    <a:pt x="2082" y="1421"/>
                  </a:lnTo>
                  <a:lnTo>
                    <a:pt x="2082" y="1630"/>
                  </a:lnTo>
                  <a:lnTo>
                    <a:pt x="2205" y="1630"/>
                  </a:lnTo>
                  <a:lnTo>
                    <a:pt x="2205" y="1421"/>
                  </a:lnTo>
                  <a:lnTo>
                    <a:pt x="2255" y="1413"/>
                  </a:lnTo>
                  <a:lnTo>
                    <a:pt x="2303" y="1400"/>
                  </a:lnTo>
                  <a:lnTo>
                    <a:pt x="2349" y="1383"/>
                  </a:lnTo>
                  <a:lnTo>
                    <a:pt x="2394" y="1362"/>
                  </a:lnTo>
                  <a:lnTo>
                    <a:pt x="2436" y="1337"/>
                  </a:lnTo>
                  <a:lnTo>
                    <a:pt x="2475" y="1309"/>
                  </a:lnTo>
                  <a:lnTo>
                    <a:pt x="2622" y="1458"/>
                  </a:lnTo>
                  <a:lnTo>
                    <a:pt x="2709" y="1371"/>
                  </a:lnTo>
                  <a:lnTo>
                    <a:pt x="2561" y="1223"/>
                  </a:lnTo>
                  <a:lnTo>
                    <a:pt x="2589" y="1184"/>
                  </a:lnTo>
                  <a:lnTo>
                    <a:pt x="2614" y="1142"/>
                  </a:lnTo>
                  <a:lnTo>
                    <a:pt x="2635" y="1097"/>
                  </a:lnTo>
                  <a:lnTo>
                    <a:pt x="2652" y="1051"/>
                  </a:lnTo>
                  <a:lnTo>
                    <a:pt x="2664" y="1003"/>
                  </a:lnTo>
                  <a:lnTo>
                    <a:pt x="2673" y="953"/>
                  </a:lnTo>
                  <a:lnTo>
                    <a:pt x="2882" y="953"/>
                  </a:lnTo>
                  <a:lnTo>
                    <a:pt x="2882" y="830"/>
                  </a:lnTo>
                  <a:lnTo>
                    <a:pt x="2673" y="830"/>
                  </a:lnTo>
                  <a:lnTo>
                    <a:pt x="2664" y="780"/>
                  </a:lnTo>
                  <a:lnTo>
                    <a:pt x="2652" y="732"/>
                  </a:lnTo>
                  <a:lnTo>
                    <a:pt x="2635" y="685"/>
                  </a:lnTo>
                  <a:lnTo>
                    <a:pt x="2614" y="641"/>
                  </a:lnTo>
                  <a:lnTo>
                    <a:pt x="2589" y="600"/>
                  </a:lnTo>
                  <a:lnTo>
                    <a:pt x="2561" y="559"/>
                  </a:lnTo>
                  <a:lnTo>
                    <a:pt x="2709" y="411"/>
                  </a:lnTo>
                  <a:lnTo>
                    <a:pt x="2622" y="325"/>
                  </a:lnTo>
                  <a:lnTo>
                    <a:pt x="2474" y="474"/>
                  </a:lnTo>
                  <a:lnTo>
                    <a:pt x="2435" y="445"/>
                  </a:lnTo>
                  <a:lnTo>
                    <a:pt x="2392" y="420"/>
                  </a:lnTo>
                  <a:lnTo>
                    <a:pt x="2349" y="398"/>
                  </a:lnTo>
                  <a:lnTo>
                    <a:pt x="2303" y="382"/>
                  </a:lnTo>
                  <a:lnTo>
                    <a:pt x="2254" y="369"/>
                  </a:lnTo>
                  <a:lnTo>
                    <a:pt x="2204" y="361"/>
                  </a:lnTo>
                  <a:lnTo>
                    <a:pt x="2204" y="152"/>
                  </a:lnTo>
                  <a:lnTo>
                    <a:pt x="2081" y="152"/>
                  </a:lnTo>
                  <a:close/>
                  <a:moveTo>
                    <a:pt x="66" y="0"/>
                  </a:moveTo>
                  <a:lnTo>
                    <a:pt x="832" y="374"/>
                  </a:lnTo>
                  <a:lnTo>
                    <a:pt x="919" y="801"/>
                  </a:lnTo>
                  <a:lnTo>
                    <a:pt x="1254" y="801"/>
                  </a:lnTo>
                  <a:lnTo>
                    <a:pt x="1254" y="766"/>
                  </a:lnTo>
                  <a:lnTo>
                    <a:pt x="1257" y="742"/>
                  </a:lnTo>
                  <a:lnTo>
                    <a:pt x="1266" y="722"/>
                  </a:lnTo>
                  <a:lnTo>
                    <a:pt x="1278" y="705"/>
                  </a:lnTo>
                  <a:lnTo>
                    <a:pt x="1295" y="693"/>
                  </a:lnTo>
                  <a:lnTo>
                    <a:pt x="1316" y="684"/>
                  </a:lnTo>
                  <a:lnTo>
                    <a:pt x="1339" y="681"/>
                  </a:lnTo>
                  <a:lnTo>
                    <a:pt x="1496" y="681"/>
                  </a:lnTo>
                  <a:lnTo>
                    <a:pt x="1514" y="630"/>
                  </a:lnTo>
                  <a:lnTo>
                    <a:pt x="1536" y="583"/>
                  </a:lnTo>
                  <a:lnTo>
                    <a:pt x="1425" y="472"/>
                  </a:lnTo>
                  <a:lnTo>
                    <a:pt x="1414" y="456"/>
                  </a:lnTo>
                  <a:lnTo>
                    <a:pt x="1405" y="439"/>
                  </a:lnTo>
                  <a:lnTo>
                    <a:pt x="1401" y="421"/>
                  </a:lnTo>
                  <a:lnTo>
                    <a:pt x="1401" y="403"/>
                  </a:lnTo>
                  <a:lnTo>
                    <a:pt x="1405" y="384"/>
                  </a:lnTo>
                  <a:lnTo>
                    <a:pt x="1414" y="367"/>
                  </a:lnTo>
                  <a:lnTo>
                    <a:pt x="1425" y="352"/>
                  </a:lnTo>
                  <a:lnTo>
                    <a:pt x="1603" y="175"/>
                  </a:lnTo>
                  <a:lnTo>
                    <a:pt x="1619" y="162"/>
                  </a:lnTo>
                  <a:lnTo>
                    <a:pt x="1636" y="155"/>
                  </a:lnTo>
                  <a:lnTo>
                    <a:pt x="1654" y="151"/>
                  </a:lnTo>
                  <a:lnTo>
                    <a:pt x="1673" y="151"/>
                  </a:lnTo>
                  <a:lnTo>
                    <a:pt x="1691" y="155"/>
                  </a:lnTo>
                  <a:lnTo>
                    <a:pt x="1708" y="162"/>
                  </a:lnTo>
                  <a:lnTo>
                    <a:pt x="1724" y="175"/>
                  </a:lnTo>
                  <a:lnTo>
                    <a:pt x="1835" y="285"/>
                  </a:lnTo>
                  <a:lnTo>
                    <a:pt x="1882" y="263"/>
                  </a:lnTo>
                  <a:lnTo>
                    <a:pt x="1933" y="245"/>
                  </a:lnTo>
                  <a:lnTo>
                    <a:pt x="1933" y="88"/>
                  </a:lnTo>
                  <a:lnTo>
                    <a:pt x="1936" y="66"/>
                  </a:lnTo>
                  <a:lnTo>
                    <a:pt x="1945" y="45"/>
                  </a:lnTo>
                  <a:lnTo>
                    <a:pt x="1958" y="28"/>
                  </a:lnTo>
                  <a:lnTo>
                    <a:pt x="1975" y="15"/>
                  </a:lnTo>
                  <a:lnTo>
                    <a:pt x="1995" y="7"/>
                  </a:lnTo>
                  <a:lnTo>
                    <a:pt x="2018" y="4"/>
                  </a:lnTo>
                  <a:lnTo>
                    <a:pt x="2269" y="4"/>
                  </a:lnTo>
                  <a:lnTo>
                    <a:pt x="2291" y="7"/>
                  </a:lnTo>
                  <a:lnTo>
                    <a:pt x="2311" y="15"/>
                  </a:lnTo>
                  <a:lnTo>
                    <a:pt x="2328" y="28"/>
                  </a:lnTo>
                  <a:lnTo>
                    <a:pt x="2342" y="45"/>
                  </a:lnTo>
                  <a:lnTo>
                    <a:pt x="2350" y="66"/>
                  </a:lnTo>
                  <a:lnTo>
                    <a:pt x="2353" y="88"/>
                  </a:lnTo>
                  <a:lnTo>
                    <a:pt x="2353" y="246"/>
                  </a:lnTo>
                  <a:lnTo>
                    <a:pt x="2403" y="264"/>
                  </a:lnTo>
                  <a:lnTo>
                    <a:pt x="2452" y="286"/>
                  </a:lnTo>
                  <a:lnTo>
                    <a:pt x="2563" y="175"/>
                  </a:lnTo>
                  <a:lnTo>
                    <a:pt x="2578" y="162"/>
                  </a:lnTo>
                  <a:lnTo>
                    <a:pt x="2596" y="155"/>
                  </a:lnTo>
                  <a:lnTo>
                    <a:pt x="2614" y="151"/>
                  </a:lnTo>
                  <a:lnTo>
                    <a:pt x="2632" y="151"/>
                  </a:lnTo>
                  <a:lnTo>
                    <a:pt x="2650" y="155"/>
                  </a:lnTo>
                  <a:lnTo>
                    <a:pt x="2668" y="162"/>
                  </a:lnTo>
                  <a:lnTo>
                    <a:pt x="2682" y="175"/>
                  </a:lnTo>
                  <a:lnTo>
                    <a:pt x="2860" y="352"/>
                  </a:lnTo>
                  <a:lnTo>
                    <a:pt x="2873" y="367"/>
                  </a:lnTo>
                  <a:lnTo>
                    <a:pt x="2881" y="384"/>
                  </a:lnTo>
                  <a:lnTo>
                    <a:pt x="2885" y="403"/>
                  </a:lnTo>
                  <a:lnTo>
                    <a:pt x="2885" y="421"/>
                  </a:lnTo>
                  <a:lnTo>
                    <a:pt x="2881" y="439"/>
                  </a:lnTo>
                  <a:lnTo>
                    <a:pt x="2873" y="456"/>
                  </a:lnTo>
                  <a:lnTo>
                    <a:pt x="2860" y="472"/>
                  </a:lnTo>
                  <a:lnTo>
                    <a:pt x="2749" y="583"/>
                  </a:lnTo>
                  <a:lnTo>
                    <a:pt x="2771" y="631"/>
                  </a:lnTo>
                  <a:lnTo>
                    <a:pt x="2790" y="681"/>
                  </a:lnTo>
                  <a:lnTo>
                    <a:pt x="2948" y="681"/>
                  </a:lnTo>
                  <a:lnTo>
                    <a:pt x="2970" y="684"/>
                  </a:lnTo>
                  <a:lnTo>
                    <a:pt x="2990" y="693"/>
                  </a:lnTo>
                  <a:lnTo>
                    <a:pt x="3007" y="705"/>
                  </a:lnTo>
                  <a:lnTo>
                    <a:pt x="3021" y="722"/>
                  </a:lnTo>
                  <a:lnTo>
                    <a:pt x="3030" y="742"/>
                  </a:lnTo>
                  <a:lnTo>
                    <a:pt x="3032" y="766"/>
                  </a:lnTo>
                  <a:lnTo>
                    <a:pt x="3032" y="801"/>
                  </a:lnTo>
                  <a:lnTo>
                    <a:pt x="3475" y="801"/>
                  </a:lnTo>
                  <a:lnTo>
                    <a:pt x="3203" y="2062"/>
                  </a:lnTo>
                  <a:lnTo>
                    <a:pt x="3205" y="2063"/>
                  </a:lnTo>
                  <a:lnTo>
                    <a:pt x="3212" y="2070"/>
                  </a:lnTo>
                  <a:lnTo>
                    <a:pt x="3220" y="2078"/>
                  </a:lnTo>
                  <a:lnTo>
                    <a:pt x="3233" y="2091"/>
                  </a:lnTo>
                  <a:lnTo>
                    <a:pt x="3246" y="2107"/>
                  </a:lnTo>
                  <a:lnTo>
                    <a:pt x="3262" y="2125"/>
                  </a:lnTo>
                  <a:lnTo>
                    <a:pt x="3278" y="2146"/>
                  </a:lnTo>
                  <a:lnTo>
                    <a:pt x="3296" y="2169"/>
                  </a:lnTo>
                  <a:lnTo>
                    <a:pt x="3313" y="2195"/>
                  </a:lnTo>
                  <a:lnTo>
                    <a:pt x="3329" y="2222"/>
                  </a:lnTo>
                  <a:lnTo>
                    <a:pt x="3345" y="2252"/>
                  </a:lnTo>
                  <a:lnTo>
                    <a:pt x="3359" y="2283"/>
                  </a:lnTo>
                  <a:lnTo>
                    <a:pt x="3369" y="2314"/>
                  </a:lnTo>
                  <a:lnTo>
                    <a:pt x="3378" y="2347"/>
                  </a:lnTo>
                  <a:lnTo>
                    <a:pt x="3383" y="2381"/>
                  </a:lnTo>
                  <a:lnTo>
                    <a:pt x="3384" y="2416"/>
                  </a:lnTo>
                  <a:lnTo>
                    <a:pt x="3380" y="2451"/>
                  </a:lnTo>
                  <a:lnTo>
                    <a:pt x="3371" y="2486"/>
                  </a:lnTo>
                  <a:lnTo>
                    <a:pt x="3356" y="2521"/>
                  </a:lnTo>
                  <a:lnTo>
                    <a:pt x="3333" y="2558"/>
                  </a:lnTo>
                  <a:lnTo>
                    <a:pt x="3306" y="2592"/>
                  </a:lnTo>
                  <a:lnTo>
                    <a:pt x="3274" y="2622"/>
                  </a:lnTo>
                  <a:lnTo>
                    <a:pt x="3240" y="2649"/>
                  </a:lnTo>
                  <a:lnTo>
                    <a:pt x="3203" y="2671"/>
                  </a:lnTo>
                  <a:lnTo>
                    <a:pt x="3164" y="2688"/>
                  </a:lnTo>
                  <a:lnTo>
                    <a:pt x="3123" y="2701"/>
                  </a:lnTo>
                  <a:lnTo>
                    <a:pt x="3078" y="2709"/>
                  </a:lnTo>
                  <a:lnTo>
                    <a:pt x="3033" y="2711"/>
                  </a:lnTo>
                  <a:lnTo>
                    <a:pt x="1001" y="2711"/>
                  </a:lnTo>
                  <a:lnTo>
                    <a:pt x="1001" y="2565"/>
                  </a:lnTo>
                  <a:lnTo>
                    <a:pt x="3032" y="2565"/>
                  </a:lnTo>
                  <a:lnTo>
                    <a:pt x="3067" y="2562"/>
                  </a:lnTo>
                  <a:lnTo>
                    <a:pt x="3098" y="2555"/>
                  </a:lnTo>
                  <a:lnTo>
                    <a:pt x="3127" y="2544"/>
                  </a:lnTo>
                  <a:lnTo>
                    <a:pt x="3152" y="2529"/>
                  </a:lnTo>
                  <a:lnTo>
                    <a:pt x="3173" y="2512"/>
                  </a:lnTo>
                  <a:lnTo>
                    <a:pt x="3191" y="2494"/>
                  </a:lnTo>
                  <a:lnTo>
                    <a:pt x="3206" y="2474"/>
                  </a:lnTo>
                  <a:lnTo>
                    <a:pt x="3217" y="2455"/>
                  </a:lnTo>
                  <a:lnTo>
                    <a:pt x="3226" y="2429"/>
                  </a:lnTo>
                  <a:lnTo>
                    <a:pt x="3231" y="2402"/>
                  </a:lnTo>
                  <a:lnTo>
                    <a:pt x="3230" y="2377"/>
                  </a:lnTo>
                  <a:lnTo>
                    <a:pt x="3225" y="2351"/>
                  </a:lnTo>
                  <a:lnTo>
                    <a:pt x="3217" y="2326"/>
                  </a:lnTo>
                  <a:lnTo>
                    <a:pt x="3206" y="2303"/>
                  </a:lnTo>
                  <a:lnTo>
                    <a:pt x="3194" y="2280"/>
                  </a:lnTo>
                  <a:lnTo>
                    <a:pt x="3180" y="2259"/>
                  </a:lnTo>
                  <a:lnTo>
                    <a:pt x="3165" y="2240"/>
                  </a:lnTo>
                  <a:lnTo>
                    <a:pt x="3149" y="2222"/>
                  </a:lnTo>
                  <a:lnTo>
                    <a:pt x="3135" y="2206"/>
                  </a:lnTo>
                  <a:lnTo>
                    <a:pt x="3122" y="2194"/>
                  </a:lnTo>
                  <a:lnTo>
                    <a:pt x="3110" y="2183"/>
                  </a:lnTo>
                  <a:lnTo>
                    <a:pt x="3101" y="2175"/>
                  </a:lnTo>
                  <a:lnTo>
                    <a:pt x="3095" y="2170"/>
                  </a:lnTo>
                  <a:lnTo>
                    <a:pt x="3093" y="2168"/>
                  </a:lnTo>
                  <a:lnTo>
                    <a:pt x="1053" y="2168"/>
                  </a:lnTo>
                  <a:lnTo>
                    <a:pt x="699" y="478"/>
                  </a:lnTo>
                  <a:lnTo>
                    <a:pt x="0" y="13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1" name="Freeform 190"/>
            <p:cNvSpPr>
              <a:spLocks noEditPoints="1"/>
            </p:cNvSpPr>
            <p:nvPr/>
          </p:nvSpPr>
          <p:spPr bwMode="auto">
            <a:xfrm>
              <a:off x="9261476" y="2401888"/>
              <a:ext cx="98425" cy="98425"/>
            </a:xfrm>
            <a:custGeom>
              <a:avLst/>
              <a:gdLst>
                <a:gd name="T0" fmla="*/ 253 w 558"/>
                <a:gd name="T1" fmla="*/ 143 h 559"/>
                <a:gd name="T2" fmla="*/ 205 w 558"/>
                <a:gd name="T3" fmla="*/ 163 h 559"/>
                <a:gd name="T4" fmla="*/ 169 w 558"/>
                <a:gd name="T5" fmla="*/ 198 h 559"/>
                <a:gd name="T6" fmla="*/ 149 w 558"/>
                <a:gd name="T7" fmla="*/ 245 h 559"/>
                <a:gd name="T8" fmla="*/ 149 w 558"/>
                <a:gd name="T9" fmla="*/ 298 h 559"/>
                <a:gd name="T10" fmla="*/ 169 w 558"/>
                <a:gd name="T11" fmla="*/ 346 h 559"/>
                <a:gd name="T12" fmla="*/ 205 w 558"/>
                <a:gd name="T13" fmla="*/ 381 h 559"/>
                <a:gd name="T14" fmla="*/ 253 w 558"/>
                <a:gd name="T15" fmla="*/ 401 h 559"/>
                <a:gd name="T16" fmla="*/ 306 w 558"/>
                <a:gd name="T17" fmla="*/ 401 h 559"/>
                <a:gd name="T18" fmla="*/ 353 w 558"/>
                <a:gd name="T19" fmla="*/ 381 h 559"/>
                <a:gd name="T20" fmla="*/ 389 w 558"/>
                <a:gd name="T21" fmla="*/ 346 h 559"/>
                <a:gd name="T22" fmla="*/ 409 w 558"/>
                <a:gd name="T23" fmla="*/ 298 h 559"/>
                <a:gd name="T24" fmla="*/ 409 w 558"/>
                <a:gd name="T25" fmla="*/ 245 h 559"/>
                <a:gd name="T26" fmla="*/ 389 w 558"/>
                <a:gd name="T27" fmla="*/ 198 h 559"/>
                <a:gd name="T28" fmla="*/ 353 w 558"/>
                <a:gd name="T29" fmla="*/ 163 h 559"/>
                <a:gd name="T30" fmla="*/ 307 w 558"/>
                <a:gd name="T31" fmla="*/ 143 h 559"/>
                <a:gd name="T32" fmla="*/ 279 w 558"/>
                <a:gd name="T33" fmla="*/ 0 h 559"/>
                <a:gd name="T34" fmla="*/ 361 w 558"/>
                <a:gd name="T35" fmla="*/ 11 h 559"/>
                <a:gd name="T36" fmla="*/ 431 w 558"/>
                <a:gd name="T37" fmla="*/ 44 h 559"/>
                <a:gd name="T38" fmla="*/ 490 w 558"/>
                <a:gd name="T39" fmla="*/ 95 h 559"/>
                <a:gd name="T40" fmla="*/ 533 w 558"/>
                <a:gd name="T41" fmla="*/ 161 h 559"/>
                <a:gd name="T42" fmla="*/ 555 w 558"/>
                <a:gd name="T43" fmla="*/ 238 h 559"/>
                <a:gd name="T44" fmla="*/ 555 w 558"/>
                <a:gd name="T45" fmla="*/ 320 h 559"/>
                <a:gd name="T46" fmla="*/ 533 w 558"/>
                <a:gd name="T47" fmla="*/ 397 h 559"/>
                <a:gd name="T48" fmla="*/ 490 w 558"/>
                <a:gd name="T49" fmla="*/ 462 h 559"/>
                <a:gd name="T50" fmla="*/ 431 w 558"/>
                <a:gd name="T51" fmla="*/ 513 h 559"/>
                <a:gd name="T52" fmla="*/ 361 w 558"/>
                <a:gd name="T53" fmla="*/ 546 h 559"/>
                <a:gd name="T54" fmla="*/ 279 w 558"/>
                <a:gd name="T55" fmla="*/ 559 h 559"/>
                <a:gd name="T56" fmla="*/ 199 w 558"/>
                <a:gd name="T57" fmla="*/ 546 h 559"/>
                <a:gd name="T58" fmla="*/ 127 w 558"/>
                <a:gd name="T59" fmla="*/ 513 h 559"/>
                <a:gd name="T60" fmla="*/ 68 w 558"/>
                <a:gd name="T61" fmla="*/ 462 h 559"/>
                <a:gd name="T62" fmla="*/ 26 w 558"/>
                <a:gd name="T63" fmla="*/ 397 h 559"/>
                <a:gd name="T64" fmla="*/ 3 w 558"/>
                <a:gd name="T65" fmla="*/ 320 h 559"/>
                <a:gd name="T66" fmla="*/ 3 w 558"/>
                <a:gd name="T67" fmla="*/ 238 h 559"/>
                <a:gd name="T68" fmla="*/ 26 w 558"/>
                <a:gd name="T69" fmla="*/ 161 h 559"/>
                <a:gd name="T70" fmla="*/ 68 w 558"/>
                <a:gd name="T71" fmla="*/ 95 h 559"/>
                <a:gd name="T72" fmla="*/ 127 w 558"/>
                <a:gd name="T73" fmla="*/ 44 h 559"/>
                <a:gd name="T74" fmla="*/ 199 w 558"/>
                <a:gd name="T75" fmla="*/ 11 h 559"/>
                <a:gd name="T76" fmla="*/ 279 w 558"/>
                <a:gd name="T77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8" h="559">
                  <a:moveTo>
                    <a:pt x="279" y="139"/>
                  </a:moveTo>
                  <a:lnTo>
                    <a:pt x="253" y="143"/>
                  </a:lnTo>
                  <a:lnTo>
                    <a:pt x="227" y="150"/>
                  </a:lnTo>
                  <a:lnTo>
                    <a:pt x="205" y="163"/>
                  </a:lnTo>
                  <a:lnTo>
                    <a:pt x="185" y="179"/>
                  </a:lnTo>
                  <a:lnTo>
                    <a:pt x="169" y="198"/>
                  </a:lnTo>
                  <a:lnTo>
                    <a:pt x="157" y="220"/>
                  </a:lnTo>
                  <a:lnTo>
                    <a:pt x="149" y="245"/>
                  </a:lnTo>
                  <a:lnTo>
                    <a:pt x="147" y="272"/>
                  </a:lnTo>
                  <a:lnTo>
                    <a:pt x="149" y="298"/>
                  </a:lnTo>
                  <a:lnTo>
                    <a:pt x="157" y="324"/>
                  </a:lnTo>
                  <a:lnTo>
                    <a:pt x="169" y="346"/>
                  </a:lnTo>
                  <a:lnTo>
                    <a:pt x="185" y="365"/>
                  </a:lnTo>
                  <a:lnTo>
                    <a:pt x="205" y="381"/>
                  </a:lnTo>
                  <a:lnTo>
                    <a:pt x="227" y="393"/>
                  </a:lnTo>
                  <a:lnTo>
                    <a:pt x="253" y="401"/>
                  </a:lnTo>
                  <a:lnTo>
                    <a:pt x="279" y="404"/>
                  </a:lnTo>
                  <a:lnTo>
                    <a:pt x="306" y="401"/>
                  </a:lnTo>
                  <a:lnTo>
                    <a:pt x="331" y="393"/>
                  </a:lnTo>
                  <a:lnTo>
                    <a:pt x="353" y="381"/>
                  </a:lnTo>
                  <a:lnTo>
                    <a:pt x="373" y="365"/>
                  </a:lnTo>
                  <a:lnTo>
                    <a:pt x="389" y="346"/>
                  </a:lnTo>
                  <a:lnTo>
                    <a:pt x="402" y="324"/>
                  </a:lnTo>
                  <a:lnTo>
                    <a:pt x="409" y="298"/>
                  </a:lnTo>
                  <a:lnTo>
                    <a:pt x="411" y="272"/>
                  </a:lnTo>
                  <a:lnTo>
                    <a:pt x="409" y="245"/>
                  </a:lnTo>
                  <a:lnTo>
                    <a:pt x="402" y="220"/>
                  </a:lnTo>
                  <a:lnTo>
                    <a:pt x="389" y="198"/>
                  </a:lnTo>
                  <a:lnTo>
                    <a:pt x="373" y="179"/>
                  </a:lnTo>
                  <a:lnTo>
                    <a:pt x="353" y="163"/>
                  </a:lnTo>
                  <a:lnTo>
                    <a:pt x="331" y="150"/>
                  </a:lnTo>
                  <a:lnTo>
                    <a:pt x="307" y="143"/>
                  </a:lnTo>
                  <a:lnTo>
                    <a:pt x="279" y="139"/>
                  </a:lnTo>
                  <a:close/>
                  <a:moveTo>
                    <a:pt x="279" y="0"/>
                  </a:moveTo>
                  <a:lnTo>
                    <a:pt x="320" y="2"/>
                  </a:lnTo>
                  <a:lnTo>
                    <a:pt x="361" y="11"/>
                  </a:lnTo>
                  <a:lnTo>
                    <a:pt x="398" y="25"/>
                  </a:lnTo>
                  <a:lnTo>
                    <a:pt x="431" y="44"/>
                  </a:lnTo>
                  <a:lnTo>
                    <a:pt x="462" y="67"/>
                  </a:lnTo>
                  <a:lnTo>
                    <a:pt x="490" y="95"/>
                  </a:lnTo>
                  <a:lnTo>
                    <a:pt x="514" y="127"/>
                  </a:lnTo>
                  <a:lnTo>
                    <a:pt x="533" y="161"/>
                  </a:lnTo>
                  <a:lnTo>
                    <a:pt x="547" y="198"/>
                  </a:lnTo>
                  <a:lnTo>
                    <a:pt x="555" y="238"/>
                  </a:lnTo>
                  <a:lnTo>
                    <a:pt x="558" y="279"/>
                  </a:lnTo>
                  <a:lnTo>
                    <a:pt x="555" y="320"/>
                  </a:lnTo>
                  <a:lnTo>
                    <a:pt x="547" y="360"/>
                  </a:lnTo>
                  <a:lnTo>
                    <a:pt x="533" y="397"/>
                  </a:lnTo>
                  <a:lnTo>
                    <a:pt x="514" y="431"/>
                  </a:lnTo>
                  <a:lnTo>
                    <a:pt x="490" y="462"/>
                  </a:lnTo>
                  <a:lnTo>
                    <a:pt x="462" y="490"/>
                  </a:lnTo>
                  <a:lnTo>
                    <a:pt x="431" y="513"/>
                  </a:lnTo>
                  <a:lnTo>
                    <a:pt x="398" y="532"/>
                  </a:lnTo>
                  <a:lnTo>
                    <a:pt x="361" y="546"/>
                  </a:lnTo>
                  <a:lnTo>
                    <a:pt x="320" y="555"/>
                  </a:lnTo>
                  <a:lnTo>
                    <a:pt x="279" y="559"/>
                  </a:lnTo>
                  <a:lnTo>
                    <a:pt x="238" y="555"/>
                  </a:lnTo>
                  <a:lnTo>
                    <a:pt x="199" y="546"/>
                  </a:lnTo>
                  <a:lnTo>
                    <a:pt x="162" y="532"/>
                  </a:lnTo>
                  <a:lnTo>
                    <a:pt x="127" y="513"/>
                  </a:lnTo>
                  <a:lnTo>
                    <a:pt x="96" y="490"/>
                  </a:lnTo>
                  <a:lnTo>
                    <a:pt x="68" y="462"/>
                  </a:lnTo>
                  <a:lnTo>
                    <a:pt x="45" y="431"/>
                  </a:lnTo>
                  <a:lnTo>
                    <a:pt x="26" y="397"/>
                  </a:lnTo>
                  <a:lnTo>
                    <a:pt x="11" y="360"/>
                  </a:lnTo>
                  <a:lnTo>
                    <a:pt x="3" y="320"/>
                  </a:lnTo>
                  <a:lnTo>
                    <a:pt x="0" y="279"/>
                  </a:lnTo>
                  <a:lnTo>
                    <a:pt x="3" y="238"/>
                  </a:lnTo>
                  <a:lnTo>
                    <a:pt x="11" y="198"/>
                  </a:lnTo>
                  <a:lnTo>
                    <a:pt x="26" y="161"/>
                  </a:lnTo>
                  <a:lnTo>
                    <a:pt x="45" y="127"/>
                  </a:lnTo>
                  <a:lnTo>
                    <a:pt x="68" y="95"/>
                  </a:lnTo>
                  <a:lnTo>
                    <a:pt x="96" y="67"/>
                  </a:lnTo>
                  <a:lnTo>
                    <a:pt x="127" y="44"/>
                  </a:lnTo>
                  <a:lnTo>
                    <a:pt x="162" y="25"/>
                  </a:lnTo>
                  <a:lnTo>
                    <a:pt x="199" y="11"/>
                  </a:lnTo>
                  <a:lnTo>
                    <a:pt x="238" y="2"/>
                  </a:lnTo>
                  <a:lnTo>
                    <a:pt x="2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2" name="Freeform 191"/>
            <p:cNvSpPr>
              <a:spLocks noEditPoints="1"/>
            </p:cNvSpPr>
            <p:nvPr/>
          </p:nvSpPr>
          <p:spPr bwMode="auto">
            <a:xfrm>
              <a:off x="9526588" y="2401888"/>
              <a:ext cx="98425" cy="98425"/>
            </a:xfrm>
            <a:custGeom>
              <a:avLst/>
              <a:gdLst>
                <a:gd name="T0" fmla="*/ 252 w 559"/>
                <a:gd name="T1" fmla="*/ 142 h 559"/>
                <a:gd name="T2" fmla="*/ 205 w 559"/>
                <a:gd name="T3" fmla="*/ 162 h 559"/>
                <a:gd name="T4" fmla="*/ 170 w 559"/>
                <a:gd name="T5" fmla="*/ 197 h 559"/>
                <a:gd name="T6" fmla="*/ 149 w 559"/>
                <a:gd name="T7" fmla="*/ 244 h 559"/>
                <a:gd name="T8" fmla="*/ 149 w 559"/>
                <a:gd name="T9" fmla="*/ 297 h 559"/>
                <a:gd name="T10" fmla="*/ 170 w 559"/>
                <a:gd name="T11" fmla="*/ 345 h 559"/>
                <a:gd name="T12" fmla="*/ 205 w 559"/>
                <a:gd name="T13" fmla="*/ 381 h 559"/>
                <a:gd name="T14" fmla="*/ 252 w 559"/>
                <a:gd name="T15" fmla="*/ 400 h 559"/>
                <a:gd name="T16" fmla="*/ 306 w 559"/>
                <a:gd name="T17" fmla="*/ 400 h 559"/>
                <a:gd name="T18" fmla="*/ 354 w 559"/>
                <a:gd name="T19" fmla="*/ 381 h 559"/>
                <a:gd name="T20" fmla="*/ 390 w 559"/>
                <a:gd name="T21" fmla="*/ 345 h 559"/>
                <a:gd name="T22" fmla="*/ 409 w 559"/>
                <a:gd name="T23" fmla="*/ 298 h 559"/>
                <a:gd name="T24" fmla="*/ 412 w 559"/>
                <a:gd name="T25" fmla="*/ 244 h 559"/>
                <a:gd name="T26" fmla="*/ 393 w 559"/>
                <a:gd name="T27" fmla="*/ 197 h 559"/>
                <a:gd name="T28" fmla="*/ 356 w 559"/>
                <a:gd name="T29" fmla="*/ 162 h 559"/>
                <a:gd name="T30" fmla="*/ 306 w 559"/>
                <a:gd name="T31" fmla="*/ 142 h 559"/>
                <a:gd name="T32" fmla="*/ 280 w 559"/>
                <a:gd name="T33" fmla="*/ 0 h 559"/>
                <a:gd name="T34" fmla="*/ 360 w 559"/>
                <a:gd name="T35" fmla="*/ 11 h 559"/>
                <a:gd name="T36" fmla="*/ 432 w 559"/>
                <a:gd name="T37" fmla="*/ 44 h 559"/>
                <a:gd name="T38" fmla="*/ 490 w 559"/>
                <a:gd name="T39" fmla="*/ 95 h 559"/>
                <a:gd name="T40" fmla="*/ 533 w 559"/>
                <a:gd name="T41" fmla="*/ 161 h 559"/>
                <a:gd name="T42" fmla="*/ 556 w 559"/>
                <a:gd name="T43" fmla="*/ 238 h 559"/>
                <a:gd name="T44" fmla="*/ 556 w 559"/>
                <a:gd name="T45" fmla="*/ 320 h 559"/>
                <a:gd name="T46" fmla="*/ 533 w 559"/>
                <a:gd name="T47" fmla="*/ 397 h 559"/>
                <a:gd name="T48" fmla="*/ 490 w 559"/>
                <a:gd name="T49" fmla="*/ 462 h 559"/>
                <a:gd name="T50" fmla="*/ 432 w 559"/>
                <a:gd name="T51" fmla="*/ 513 h 559"/>
                <a:gd name="T52" fmla="*/ 360 w 559"/>
                <a:gd name="T53" fmla="*/ 546 h 559"/>
                <a:gd name="T54" fmla="*/ 280 w 559"/>
                <a:gd name="T55" fmla="*/ 559 h 559"/>
                <a:gd name="T56" fmla="*/ 198 w 559"/>
                <a:gd name="T57" fmla="*/ 546 h 559"/>
                <a:gd name="T58" fmla="*/ 127 w 559"/>
                <a:gd name="T59" fmla="*/ 513 h 559"/>
                <a:gd name="T60" fmla="*/ 68 w 559"/>
                <a:gd name="T61" fmla="*/ 462 h 559"/>
                <a:gd name="T62" fmla="*/ 26 w 559"/>
                <a:gd name="T63" fmla="*/ 397 h 559"/>
                <a:gd name="T64" fmla="*/ 3 w 559"/>
                <a:gd name="T65" fmla="*/ 320 h 559"/>
                <a:gd name="T66" fmla="*/ 3 w 559"/>
                <a:gd name="T67" fmla="*/ 238 h 559"/>
                <a:gd name="T68" fmla="*/ 26 w 559"/>
                <a:gd name="T69" fmla="*/ 161 h 559"/>
                <a:gd name="T70" fmla="*/ 68 w 559"/>
                <a:gd name="T71" fmla="*/ 95 h 559"/>
                <a:gd name="T72" fmla="*/ 127 w 559"/>
                <a:gd name="T73" fmla="*/ 44 h 559"/>
                <a:gd name="T74" fmla="*/ 198 w 559"/>
                <a:gd name="T75" fmla="*/ 11 h 559"/>
                <a:gd name="T76" fmla="*/ 280 w 559"/>
                <a:gd name="T77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9" h="559">
                  <a:moveTo>
                    <a:pt x="280" y="139"/>
                  </a:moveTo>
                  <a:lnTo>
                    <a:pt x="252" y="142"/>
                  </a:lnTo>
                  <a:lnTo>
                    <a:pt x="228" y="149"/>
                  </a:lnTo>
                  <a:lnTo>
                    <a:pt x="205" y="162"/>
                  </a:lnTo>
                  <a:lnTo>
                    <a:pt x="185" y="178"/>
                  </a:lnTo>
                  <a:lnTo>
                    <a:pt x="170" y="197"/>
                  </a:lnTo>
                  <a:lnTo>
                    <a:pt x="157" y="220"/>
                  </a:lnTo>
                  <a:lnTo>
                    <a:pt x="149" y="244"/>
                  </a:lnTo>
                  <a:lnTo>
                    <a:pt x="146" y="271"/>
                  </a:lnTo>
                  <a:lnTo>
                    <a:pt x="149" y="297"/>
                  </a:lnTo>
                  <a:lnTo>
                    <a:pt x="157" y="323"/>
                  </a:lnTo>
                  <a:lnTo>
                    <a:pt x="170" y="345"/>
                  </a:lnTo>
                  <a:lnTo>
                    <a:pt x="185" y="364"/>
                  </a:lnTo>
                  <a:lnTo>
                    <a:pt x="205" y="381"/>
                  </a:lnTo>
                  <a:lnTo>
                    <a:pt x="228" y="392"/>
                  </a:lnTo>
                  <a:lnTo>
                    <a:pt x="252" y="400"/>
                  </a:lnTo>
                  <a:lnTo>
                    <a:pt x="280" y="403"/>
                  </a:lnTo>
                  <a:lnTo>
                    <a:pt x="306" y="400"/>
                  </a:lnTo>
                  <a:lnTo>
                    <a:pt x="331" y="392"/>
                  </a:lnTo>
                  <a:lnTo>
                    <a:pt x="354" y="381"/>
                  </a:lnTo>
                  <a:lnTo>
                    <a:pt x="373" y="365"/>
                  </a:lnTo>
                  <a:lnTo>
                    <a:pt x="390" y="345"/>
                  </a:lnTo>
                  <a:lnTo>
                    <a:pt x="401" y="323"/>
                  </a:lnTo>
                  <a:lnTo>
                    <a:pt x="409" y="298"/>
                  </a:lnTo>
                  <a:lnTo>
                    <a:pt x="412" y="271"/>
                  </a:lnTo>
                  <a:lnTo>
                    <a:pt x="412" y="244"/>
                  </a:lnTo>
                  <a:lnTo>
                    <a:pt x="404" y="220"/>
                  </a:lnTo>
                  <a:lnTo>
                    <a:pt x="393" y="197"/>
                  </a:lnTo>
                  <a:lnTo>
                    <a:pt x="376" y="178"/>
                  </a:lnTo>
                  <a:lnTo>
                    <a:pt x="356" y="162"/>
                  </a:lnTo>
                  <a:lnTo>
                    <a:pt x="333" y="149"/>
                  </a:lnTo>
                  <a:lnTo>
                    <a:pt x="306" y="142"/>
                  </a:lnTo>
                  <a:lnTo>
                    <a:pt x="280" y="139"/>
                  </a:lnTo>
                  <a:close/>
                  <a:moveTo>
                    <a:pt x="280" y="0"/>
                  </a:moveTo>
                  <a:lnTo>
                    <a:pt x="321" y="2"/>
                  </a:lnTo>
                  <a:lnTo>
                    <a:pt x="360" y="11"/>
                  </a:lnTo>
                  <a:lnTo>
                    <a:pt x="397" y="25"/>
                  </a:lnTo>
                  <a:lnTo>
                    <a:pt x="432" y="44"/>
                  </a:lnTo>
                  <a:lnTo>
                    <a:pt x="463" y="67"/>
                  </a:lnTo>
                  <a:lnTo>
                    <a:pt x="490" y="95"/>
                  </a:lnTo>
                  <a:lnTo>
                    <a:pt x="513" y="127"/>
                  </a:lnTo>
                  <a:lnTo>
                    <a:pt x="533" y="161"/>
                  </a:lnTo>
                  <a:lnTo>
                    <a:pt x="546" y="198"/>
                  </a:lnTo>
                  <a:lnTo>
                    <a:pt x="556" y="238"/>
                  </a:lnTo>
                  <a:lnTo>
                    <a:pt x="559" y="279"/>
                  </a:lnTo>
                  <a:lnTo>
                    <a:pt x="556" y="320"/>
                  </a:lnTo>
                  <a:lnTo>
                    <a:pt x="546" y="360"/>
                  </a:lnTo>
                  <a:lnTo>
                    <a:pt x="533" y="397"/>
                  </a:lnTo>
                  <a:lnTo>
                    <a:pt x="513" y="431"/>
                  </a:lnTo>
                  <a:lnTo>
                    <a:pt x="490" y="462"/>
                  </a:lnTo>
                  <a:lnTo>
                    <a:pt x="463" y="490"/>
                  </a:lnTo>
                  <a:lnTo>
                    <a:pt x="432" y="513"/>
                  </a:lnTo>
                  <a:lnTo>
                    <a:pt x="397" y="532"/>
                  </a:lnTo>
                  <a:lnTo>
                    <a:pt x="360" y="546"/>
                  </a:lnTo>
                  <a:lnTo>
                    <a:pt x="321" y="555"/>
                  </a:lnTo>
                  <a:lnTo>
                    <a:pt x="280" y="559"/>
                  </a:lnTo>
                  <a:lnTo>
                    <a:pt x="238" y="555"/>
                  </a:lnTo>
                  <a:lnTo>
                    <a:pt x="198" y="546"/>
                  </a:lnTo>
                  <a:lnTo>
                    <a:pt x="161" y="532"/>
                  </a:lnTo>
                  <a:lnTo>
                    <a:pt x="127" y="513"/>
                  </a:lnTo>
                  <a:lnTo>
                    <a:pt x="96" y="490"/>
                  </a:lnTo>
                  <a:lnTo>
                    <a:pt x="68" y="462"/>
                  </a:lnTo>
                  <a:lnTo>
                    <a:pt x="45" y="431"/>
                  </a:lnTo>
                  <a:lnTo>
                    <a:pt x="26" y="397"/>
                  </a:lnTo>
                  <a:lnTo>
                    <a:pt x="12" y="360"/>
                  </a:lnTo>
                  <a:lnTo>
                    <a:pt x="3" y="320"/>
                  </a:lnTo>
                  <a:lnTo>
                    <a:pt x="0" y="279"/>
                  </a:lnTo>
                  <a:lnTo>
                    <a:pt x="3" y="238"/>
                  </a:lnTo>
                  <a:lnTo>
                    <a:pt x="12" y="198"/>
                  </a:lnTo>
                  <a:lnTo>
                    <a:pt x="26" y="161"/>
                  </a:lnTo>
                  <a:lnTo>
                    <a:pt x="45" y="127"/>
                  </a:lnTo>
                  <a:lnTo>
                    <a:pt x="68" y="95"/>
                  </a:lnTo>
                  <a:lnTo>
                    <a:pt x="96" y="67"/>
                  </a:lnTo>
                  <a:lnTo>
                    <a:pt x="127" y="44"/>
                  </a:lnTo>
                  <a:lnTo>
                    <a:pt x="161" y="25"/>
                  </a:lnTo>
                  <a:lnTo>
                    <a:pt x="198" y="11"/>
                  </a:lnTo>
                  <a:lnTo>
                    <a:pt x="238" y="2"/>
                  </a:lnTo>
                  <a:lnTo>
                    <a:pt x="2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3" name="Freeform 192"/>
            <p:cNvSpPr>
              <a:spLocks noEditPoints="1"/>
            </p:cNvSpPr>
            <p:nvPr/>
          </p:nvSpPr>
          <p:spPr bwMode="auto">
            <a:xfrm>
              <a:off x="9366251" y="1973263"/>
              <a:ext cx="142875" cy="142875"/>
            </a:xfrm>
            <a:custGeom>
              <a:avLst/>
              <a:gdLst>
                <a:gd name="T0" fmla="*/ 362 w 809"/>
                <a:gd name="T1" fmla="*/ 151 h 809"/>
                <a:gd name="T2" fmla="*/ 287 w 809"/>
                <a:gd name="T3" fmla="*/ 177 h 809"/>
                <a:gd name="T4" fmla="*/ 223 w 809"/>
                <a:gd name="T5" fmla="*/ 224 h 809"/>
                <a:gd name="T6" fmla="*/ 176 w 809"/>
                <a:gd name="T7" fmla="*/ 288 h 809"/>
                <a:gd name="T8" fmla="*/ 150 w 809"/>
                <a:gd name="T9" fmla="*/ 363 h 809"/>
                <a:gd name="T10" fmla="*/ 150 w 809"/>
                <a:gd name="T11" fmla="*/ 446 h 809"/>
                <a:gd name="T12" fmla="*/ 176 w 809"/>
                <a:gd name="T13" fmla="*/ 522 h 809"/>
                <a:gd name="T14" fmla="*/ 223 w 809"/>
                <a:gd name="T15" fmla="*/ 586 h 809"/>
                <a:gd name="T16" fmla="*/ 287 w 809"/>
                <a:gd name="T17" fmla="*/ 633 h 809"/>
                <a:gd name="T18" fmla="*/ 362 w 809"/>
                <a:gd name="T19" fmla="*/ 659 h 809"/>
                <a:gd name="T20" fmla="*/ 445 w 809"/>
                <a:gd name="T21" fmla="*/ 659 h 809"/>
                <a:gd name="T22" fmla="*/ 521 w 809"/>
                <a:gd name="T23" fmla="*/ 633 h 809"/>
                <a:gd name="T24" fmla="*/ 585 w 809"/>
                <a:gd name="T25" fmla="*/ 586 h 809"/>
                <a:gd name="T26" fmla="*/ 632 w 809"/>
                <a:gd name="T27" fmla="*/ 522 h 809"/>
                <a:gd name="T28" fmla="*/ 658 w 809"/>
                <a:gd name="T29" fmla="*/ 446 h 809"/>
                <a:gd name="T30" fmla="*/ 659 w 809"/>
                <a:gd name="T31" fmla="*/ 368 h 809"/>
                <a:gd name="T32" fmla="*/ 639 w 809"/>
                <a:gd name="T33" fmla="*/ 298 h 809"/>
                <a:gd name="T34" fmla="*/ 601 w 809"/>
                <a:gd name="T35" fmla="*/ 237 h 809"/>
                <a:gd name="T36" fmla="*/ 547 w 809"/>
                <a:gd name="T37" fmla="*/ 190 h 809"/>
                <a:gd name="T38" fmla="*/ 480 w 809"/>
                <a:gd name="T39" fmla="*/ 159 h 809"/>
                <a:gd name="T40" fmla="*/ 404 w 809"/>
                <a:gd name="T41" fmla="*/ 147 h 809"/>
                <a:gd name="T42" fmla="*/ 455 w 809"/>
                <a:gd name="T43" fmla="*/ 3 h 809"/>
                <a:gd name="T44" fmla="*/ 549 w 809"/>
                <a:gd name="T45" fmla="*/ 28 h 809"/>
                <a:gd name="T46" fmla="*/ 634 w 809"/>
                <a:gd name="T47" fmla="*/ 73 h 809"/>
                <a:gd name="T48" fmla="*/ 705 w 809"/>
                <a:gd name="T49" fmla="*/ 138 h 809"/>
                <a:gd name="T50" fmla="*/ 760 w 809"/>
                <a:gd name="T51" fmla="*/ 216 h 809"/>
                <a:gd name="T52" fmla="*/ 796 w 809"/>
                <a:gd name="T53" fmla="*/ 306 h 809"/>
                <a:gd name="T54" fmla="*/ 809 w 809"/>
                <a:gd name="T55" fmla="*/ 405 h 809"/>
                <a:gd name="T56" fmla="*/ 796 w 809"/>
                <a:gd name="T57" fmla="*/ 503 h 809"/>
                <a:gd name="T58" fmla="*/ 762 w 809"/>
                <a:gd name="T59" fmla="*/ 594 h 809"/>
                <a:gd name="T60" fmla="*/ 709 w 809"/>
                <a:gd name="T61" fmla="*/ 672 h 809"/>
                <a:gd name="T62" fmla="*/ 638 w 809"/>
                <a:gd name="T63" fmla="*/ 736 h 809"/>
                <a:gd name="T64" fmla="*/ 552 w 809"/>
                <a:gd name="T65" fmla="*/ 781 h 809"/>
                <a:gd name="T66" fmla="*/ 456 w 809"/>
                <a:gd name="T67" fmla="*/ 806 h 809"/>
                <a:gd name="T68" fmla="*/ 353 w 809"/>
                <a:gd name="T69" fmla="*/ 806 h 809"/>
                <a:gd name="T70" fmla="*/ 256 w 809"/>
                <a:gd name="T71" fmla="*/ 781 h 809"/>
                <a:gd name="T72" fmla="*/ 171 w 809"/>
                <a:gd name="T73" fmla="*/ 736 h 809"/>
                <a:gd name="T74" fmla="*/ 100 w 809"/>
                <a:gd name="T75" fmla="*/ 672 h 809"/>
                <a:gd name="T76" fmla="*/ 46 w 809"/>
                <a:gd name="T77" fmla="*/ 594 h 809"/>
                <a:gd name="T78" fmla="*/ 11 w 809"/>
                <a:gd name="T79" fmla="*/ 503 h 809"/>
                <a:gd name="T80" fmla="*/ 0 w 809"/>
                <a:gd name="T81" fmla="*/ 405 h 809"/>
                <a:gd name="T82" fmla="*/ 12 w 809"/>
                <a:gd name="T83" fmla="*/ 306 h 809"/>
                <a:gd name="T84" fmla="*/ 47 w 809"/>
                <a:gd name="T85" fmla="*/ 216 h 809"/>
                <a:gd name="T86" fmla="*/ 102 w 809"/>
                <a:gd name="T87" fmla="*/ 138 h 809"/>
                <a:gd name="T88" fmla="*/ 174 w 809"/>
                <a:gd name="T89" fmla="*/ 73 h 809"/>
                <a:gd name="T90" fmla="*/ 259 w 809"/>
                <a:gd name="T91" fmla="*/ 28 h 809"/>
                <a:gd name="T92" fmla="*/ 354 w 809"/>
                <a:gd name="T93" fmla="*/ 3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9" h="809">
                  <a:moveTo>
                    <a:pt x="404" y="147"/>
                  </a:moveTo>
                  <a:lnTo>
                    <a:pt x="362" y="151"/>
                  </a:lnTo>
                  <a:lnTo>
                    <a:pt x="323" y="161"/>
                  </a:lnTo>
                  <a:lnTo>
                    <a:pt x="287" y="177"/>
                  </a:lnTo>
                  <a:lnTo>
                    <a:pt x="253" y="198"/>
                  </a:lnTo>
                  <a:lnTo>
                    <a:pt x="223" y="224"/>
                  </a:lnTo>
                  <a:lnTo>
                    <a:pt x="197" y="254"/>
                  </a:lnTo>
                  <a:lnTo>
                    <a:pt x="176" y="288"/>
                  </a:lnTo>
                  <a:lnTo>
                    <a:pt x="160" y="324"/>
                  </a:lnTo>
                  <a:lnTo>
                    <a:pt x="150" y="363"/>
                  </a:lnTo>
                  <a:lnTo>
                    <a:pt x="147" y="405"/>
                  </a:lnTo>
                  <a:lnTo>
                    <a:pt x="150" y="446"/>
                  </a:lnTo>
                  <a:lnTo>
                    <a:pt x="160" y="485"/>
                  </a:lnTo>
                  <a:lnTo>
                    <a:pt x="176" y="522"/>
                  </a:lnTo>
                  <a:lnTo>
                    <a:pt x="197" y="556"/>
                  </a:lnTo>
                  <a:lnTo>
                    <a:pt x="223" y="586"/>
                  </a:lnTo>
                  <a:lnTo>
                    <a:pt x="253" y="612"/>
                  </a:lnTo>
                  <a:lnTo>
                    <a:pt x="287" y="633"/>
                  </a:lnTo>
                  <a:lnTo>
                    <a:pt x="323" y="649"/>
                  </a:lnTo>
                  <a:lnTo>
                    <a:pt x="362" y="659"/>
                  </a:lnTo>
                  <a:lnTo>
                    <a:pt x="404" y="663"/>
                  </a:lnTo>
                  <a:lnTo>
                    <a:pt x="445" y="659"/>
                  </a:lnTo>
                  <a:lnTo>
                    <a:pt x="484" y="649"/>
                  </a:lnTo>
                  <a:lnTo>
                    <a:pt x="521" y="633"/>
                  </a:lnTo>
                  <a:lnTo>
                    <a:pt x="555" y="612"/>
                  </a:lnTo>
                  <a:lnTo>
                    <a:pt x="585" y="586"/>
                  </a:lnTo>
                  <a:lnTo>
                    <a:pt x="611" y="556"/>
                  </a:lnTo>
                  <a:lnTo>
                    <a:pt x="632" y="522"/>
                  </a:lnTo>
                  <a:lnTo>
                    <a:pt x="648" y="485"/>
                  </a:lnTo>
                  <a:lnTo>
                    <a:pt x="658" y="446"/>
                  </a:lnTo>
                  <a:lnTo>
                    <a:pt x="662" y="405"/>
                  </a:lnTo>
                  <a:lnTo>
                    <a:pt x="659" y="368"/>
                  </a:lnTo>
                  <a:lnTo>
                    <a:pt x="651" y="332"/>
                  </a:lnTo>
                  <a:lnTo>
                    <a:pt x="639" y="298"/>
                  </a:lnTo>
                  <a:lnTo>
                    <a:pt x="622" y="266"/>
                  </a:lnTo>
                  <a:lnTo>
                    <a:pt x="601" y="237"/>
                  </a:lnTo>
                  <a:lnTo>
                    <a:pt x="575" y="212"/>
                  </a:lnTo>
                  <a:lnTo>
                    <a:pt x="547" y="190"/>
                  </a:lnTo>
                  <a:lnTo>
                    <a:pt x="515" y="172"/>
                  </a:lnTo>
                  <a:lnTo>
                    <a:pt x="480" y="159"/>
                  </a:lnTo>
                  <a:lnTo>
                    <a:pt x="443" y="151"/>
                  </a:lnTo>
                  <a:lnTo>
                    <a:pt x="404" y="147"/>
                  </a:lnTo>
                  <a:close/>
                  <a:moveTo>
                    <a:pt x="404" y="0"/>
                  </a:moveTo>
                  <a:lnTo>
                    <a:pt x="455" y="3"/>
                  </a:lnTo>
                  <a:lnTo>
                    <a:pt x="503" y="13"/>
                  </a:lnTo>
                  <a:lnTo>
                    <a:pt x="549" y="28"/>
                  </a:lnTo>
                  <a:lnTo>
                    <a:pt x="593" y="49"/>
                  </a:lnTo>
                  <a:lnTo>
                    <a:pt x="634" y="73"/>
                  </a:lnTo>
                  <a:lnTo>
                    <a:pt x="671" y="104"/>
                  </a:lnTo>
                  <a:lnTo>
                    <a:pt x="705" y="138"/>
                  </a:lnTo>
                  <a:lnTo>
                    <a:pt x="736" y="175"/>
                  </a:lnTo>
                  <a:lnTo>
                    <a:pt x="760" y="216"/>
                  </a:lnTo>
                  <a:lnTo>
                    <a:pt x="782" y="260"/>
                  </a:lnTo>
                  <a:lnTo>
                    <a:pt x="796" y="306"/>
                  </a:lnTo>
                  <a:lnTo>
                    <a:pt x="806" y="355"/>
                  </a:lnTo>
                  <a:lnTo>
                    <a:pt x="809" y="405"/>
                  </a:lnTo>
                  <a:lnTo>
                    <a:pt x="806" y="455"/>
                  </a:lnTo>
                  <a:lnTo>
                    <a:pt x="796" y="503"/>
                  </a:lnTo>
                  <a:lnTo>
                    <a:pt x="783" y="550"/>
                  </a:lnTo>
                  <a:lnTo>
                    <a:pt x="762" y="594"/>
                  </a:lnTo>
                  <a:lnTo>
                    <a:pt x="738" y="634"/>
                  </a:lnTo>
                  <a:lnTo>
                    <a:pt x="709" y="672"/>
                  </a:lnTo>
                  <a:lnTo>
                    <a:pt x="675" y="706"/>
                  </a:lnTo>
                  <a:lnTo>
                    <a:pt x="638" y="736"/>
                  </a:lnTo>
                  <a:lnTo>
                    <a:pt x="596" y="761"/>
                  </a:lnTo>
                  <a:lnTo>
                    <a:pt x="552" y="781"/>
                  </a:lnTo>
                  <a:lnTo>
                    <a:pt x="505" y="796"/>
                  </a:lnTo>
                  <a:lnTo>
                    <a:pt x="456" y="806"/>
                  </a:lnTo>
                  <a:lnTo>
                    <a:pt x="404" y="809"/>
                  </a:lnTo>
                  <a:lnTo>
                    <a:pt x="353" y="806"/>
                  </a:lnTo>
                  <a:lnTo>
                    <a:pt x="303" y="796"/>
                  </a:lnTo>
                  <a:lnTo>
                    <a:pt x="256" y="781"/>
                  </a:lnTo>
                  <a:lnTo>
                    <a:pt x="212" y="761"/>
                  </a:lnTo>
                  <a:lnTo>
                    <a:pt x="171" y="736"/>
                  </a:lnTo>
                  <a:lnTo>
                    <a:pt x="134" y="706"/>
                  </a:lnTo>
                  <a:lnTo>
                    <a:pt x="100" y="672"/>
                  </a:lnTo>
                  <a:lnTo>
                    <a:pt x="70" y="634"/>
                  </a:lnTo>
                  <a:lnTo>
                    <a:pt x="46" y="594"/>
                  </a:lnTo>
                  <a:lnTo>
                    <a:pt x="26" y="550"/>
                  </a:lnTo>
                  <a:lnTo>
                    <a:pt x="11" y="503"/>
                  </a:lnTo>
                  <a:lnTo>
                    <a:pt x="3" y="455"/>
                  </a:lnTo>
                  <a:lnTo>
                    <a:pt x="0" y="405"/>
                  </a:lnTo>
                  <a:lnTo>
                    <a:pt x="3" y="355"/>
                  </a:lnTo>
                  <a:lnTo>
                    <a:pt x="12" y="306"/>
                  </a:lnTo>
                  <a:lnTo>
                    <a:pt x="27" y="260"/>
                  </a:lnTo>
                  <a:lnTo>
                    <a:pt x="47" y="216"/>
                  </a:lnTo>
                  <a:lnTo>
                    <a:pt x="73" y="175"/>
                  </a:lnTo>
                  <a:lnTo>
                    <a:pt x="102" y="138"/>
                  </a:lnTo>
                  <a:lnTo>
                    <a:pt x="136" y="104"/>
                  </a:lnTo>
                  <a:lnTo>
                    <a:pt x="174" y="73"/>
                  </a:lnTo>
                  <a:lnTo>
                    <a:pt x="215" y="49"/>
                  </a:lnTo>
                  <a:lnTo>
                    <a:pt x="259" y="28"/>
                  </a:lnTo>
                  <a:lnTo>
                    <a:pt x="305" y="13"/>
                  </a:lnTo>
                  <a:lnTo>
                    <a:pt x="354" y="3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63" name="TextBox 13_1_1">
            <a:extLst>
              <a:ext uri="{FF2B5EF4-FFF2-40B4-BE49-F238E27FC236}">
                <a16:creationId xmlns:a16="http://schemas.microsoft.com/office/drawing/2014/main" id="{9CB6B172-D351-4DB2-98A5-B861A1A3A632}"/>
              </a:ext>
            </a:extLst>
          </p:cNvPr>
          <p:cNvSpPr txBox="1"/>
          <p:nvPr/>
        </p:nvSpPr>
        <p:spPr>
          <a:xfrm>
            <a:off x="3784588" y="295654"/>
            <a:ext cx="4622824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434">
              <a:lnSpc>
                <a:spcPct val="150000"/>
              </a:lnSpc>
            </a:pPr>
            <a:r>
              <a:rPr lang="en-US" altLang="zh-CN" sz="2347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User</a:t>
            </a:r>
            <a:endParaRPr lang="en-US" sz="2347" b="1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820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0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3" grpId="0"/>
      <p:bldP spid="34" grpId="0"/>
      <p:bldP spid="35" grpId="0"/>
      <p:bldP spid="36" grpId="0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4918204" y="1854558"/>
            <a:ext cx="2011487" cy="384673"/>
          </a:xfrm>
          <a:custGeom>
            <a:avLst/>
            <a:gdLst>
              <a:gd name="T0" fmla="*/ 58 w 608"/>
              <a:gd name="T1" fmla="*/ 116 h 116"/>
              <a:gd name="T2" fmla="*/ 550 w 608"/>
              <a:gd name="T3" fmla="*/ 116 h 116"/>
              <a:gd name="T4" fmla="*/ 608 w 608"/>
              <a:gd name="T5" fmla="*/ 58 h 116"/>
              <a:gd name="T6" fmla="*/ 550 w 608"/>
              <a:gd name="T7" fmla="*/ 0 h 116"/>
              <a:gd name="T8" fmla="*/ 58 w 608"/>
              <a:gd name="T9" fmla="*/ 0 h 116"/>
              <a:gd name="T10" fmla="*/ 0 w 608"/>
              <a:gd name="T11" fmla="*/ 58 h 116"/>
              <a:gd name="T12" fmla="*/ 58 w 608"/>
              <a:gd name="T13" fmla="*/ 11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8" h="116">
                <a:moveTo>
                  <a:pt x="58" y="116"/>
                </a:moveTo>
                <a:cubicBezTo>
                  <a:pt x="550" y="116"/>
                  <a:pt x="550" y="116"/>
                  <a:pt x="550" y="116"/>
                </a:cubicBezTo>
                <a:cubicBezTo>
                  <a:pt x="582" y="116"/>
                  <a:pt x="608" y="90"/>
                  <a:pt x="608" y="58"/>
                </a:cubicBezTo>
                <a:cubicBezTo>
                  <a:pt x="608" y="26"/>
                  <a:pt x="582" y="0"/>
                  <a:pt x="550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6"/>
                  <a:pt x="58" y="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Sale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2526241" y="4266104"/>
            <a:ext cx="2133183" cy="937201"/>
          </a:xfrm>
          <a:custGeom>
            <a:avLst/>
            <a:gdLst>
              <a:gd name="T0" fmla="*/ 0 w 1525"/>
              <a:gd name="T1" fmla="*/ 670 h 670"/>
              <a:gd name="T2" fmla="*/ 1190 w 1525"/>
              <a:gd name="T3" fmla="*/ 670 h 670"/>
              <a:gd name="T4" fmla="*/ 1525 w 1525"/>
              <a:gd name="T5" fmla="*/ 336 h 670"/>
              <a:gd name="T6" fmla="*/ 1190 w 1525"/>
              <a:gd name="T7" fmla="*/ 0 h 670"/>
              <a:gd name="T8" fmla="*/ 0 w 1525"/>
              <a:gd name="T9" fmla="*/ 0 h 670"/>
              <a:gd name="T10" fmla="*/ 0 w 1525"/>
              <a:gd name="T11" fmla="*/ 670 h 670"/>
              <a:gd name="T12" fmla="*/ 0 w 1525"/>
              <a:gd name="T13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5" h="670">
                <a:moveTo>
                  <a:pt x="0" y="670"/>
                </a:moveTo>
                <a:lnTo>
                  <a:pt x="1190" y="670"/>
                </a:lnTo>
                <a:lnTo>
                  <a:pt x="1525" y="336"/>
                </a:lnTo>
                <a:lnTo>
                  <a:pt x="1190" y="0"/>
                </a:lnTo>
                <a:lnTo>
                  <a:pt x="0" y="0"/>
                </a:lnTo>
                <a:lnTo>
                  <a:pt x="0" y="670"/>
                </a:lnTo>
                <a:lnTo>
                  <a:pt x="0" y="6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8" name="Freeform 8"/>
          <p:cNvSpPr/>
          <p:nvPr/>
        </p:nvSpPr>
        <p:spPr bwMode="auto">
          <a:xfrm>
            <a:off x="3306776" y="3775122"/>
            <a:ext cx="228006" cy="622470"/>
          </a:xfrm>
          <a:custGeom>
            <a:avLst/>
            <a:gdLst>
              <a:gd name="T0" fmla="*/ 41 w 69"/>
              <a:gd name="T1" fmla="*/ 126 h 188"/>
              <a:gd name="T2" fmla="*/ 66 w 69"/>
              <a:gd name="T3" fmla="*/ 157 h 188"/>
              <a:gd name="T4" fmla="*/ 35 w 69"/>
              <a:gd name="T5" fmla="*/ 188 h 188"/>
              <a:gd name="T6" fmla="*/ 3 w 69"/>
              <a:gd name="T7" fmla="*/ 157 h 188"/>
              <a:gd name="T8" fmla="*/ 28 w 69"/>
              <a:gd name="T9" fmla="*/ 126 h 188"/>
              <a:gd name="T10" fmla="*/ 28 w 69"/>
              <a:gd name="T11" fmla="*/ 63 h 188"/>
              <a:gd name="T12" fmla="*/ 0 w 69"/>
              <a:gd name="T13" fmla="*/ 63 h 188"/>
              <a:gd name="T14" fmla="*/ 35 w 69"/>
              <a:gd name="T15" fmla="*/ 0 h 188"/>
              <a:gd name="T16" fmla="*/ 69 w 69"/>
              <a:gd name="T17" fmla="*/ 63 h 188"/>
              <a:gd name="T18" fmla="*/ 41 w 69"/>
              <a:gd name="T19" fmla="*/ 63 h 188"/>
              <a:gd name="T20" fmla="*/ 41 w 69"/>
              <a:gd name="T21" fmla="*/ 126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188">
                <a:moveTo>
                  <a:pt x="41" y="126"/>
                </a:moveTo>
                <a:cubicBezTo>
                  <a:pt x="55" y="129"/>
                  <a:pt x="66" y="142"/>
                  <a:pt x="66" y="157"/>
                </a:cubicBezTo>
                <a:cubicBezTo>
                  <a:pt x="66" y="174"/>
                  <a:pt x="52" y="188"/>
                  <a:pt x="35" y="188"/>
                </a:cubicBezTo>
                <a:cubicBezTo>
                  <a:pt x="17" y="188"/>
                  <a:pt x="3" y="174"/>
                  <a:pt x="3" y="157"/>
                </a:cubicBezTo>
                <a:cubicBezTo>
                  <a:pt x="3" y="142"/>
                  <a:pt x="14" y="129"/>
                  <a:pt x="28" y="126"/>
                </a:cubicBezTo>
                <a:cubicBezTo>
                  <a:pt x="28" y="63"/>
                  <a:pt x="28" y="63"/>
                  <a:pt x="28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35" y="0"/>
                  <a:pt x="35" y="0"/>
                  <a:pt x="35" y="0"/>
                </a:cubicBezTo>
                <a:cubicBezTo>
                  <a:pt x="69" y="63"/>
                  <a:pt x="69" y="63"/>
                  <a:pt x="69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126"/>
                  <a:pt x="41" y="126"/>
                  <a:pt x="41" y="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9" name="Freeform 9"/>
          <p:cNvSpPr/>
          <p:nvPr/>
        </p:nvSpPr>
        <p:spPr bwMode="auto">
          <a:xfrm>
            <a:off x="4190824" y="4266104"/>
            <a:ext cx="2133183" cy="937201"/>
          </a:xfrm>
          <a:custGeom>
            <a:avLst/>
            <a:gdLst>
              <a:gd name="T0" fmla="*/ 0 w 1525"/>
              <a:gd name="T1" fmla="*/ 670 h 670"/>
              <a:gd name="T2" fmla="*/ 1189 w 1525"/>
              <a:gd name="T3" fmla="*/ 670 h 670"/>
              <a:gd name="T4" fmla="*/ 1525 w 1525"/>
              <a:gd name="T5" fmla="*/ 334 h 670"/>
              <a:gd name="T6" fmla="*/ 1189 w 1525"/>
              <a:gd name="T7" fmla="*/ 0 h 670"/>
              <a:gd name="T8" fmla="*/ 0 w 1525"/>
              <a:gd name="T9" fmla="*/ 0 h 670"/>
              <a:gd name="T10" fmla="*/ 0 w 1525"/>
              <a:gd name="T11" fmla="*/ 0 h 670"/>
              <a:gd name="T12" fmla="*/ 335 w 1525"/>
              <a:gd name="T13" fmla="*/ 336 h 670"/>
              <a:gd name="T14" fmla="*/ 0 w 1525"/>
              <a:gd name="T15" fmla="*/ 670 h 670"/>
              <a:gd name="T16" fmla="*/ 0 w 1525"/>
              <a:gd name="T17" fmla="*/ 670 h 670"/>
              <a:gd name="T18" fmla="*/ 0 w 1525"/>
              <a:gd name="T19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25" h="670">
                <a:moveTo>
                  <a:pt x="0" y="670"/>
                </a:moveTo>
                <a:lnTo>
                  <a:pt x="1189" y="670"/>
                </a:lnTo>
                <a:lnTo>
                  <a:pt x="1525" y="334"/>
                </a:lnTo>
                <a:lnTo>
                  <a:pt x="1189" y="0"/>
                </a:lnTo>
                <a:lnTo>
                  <a:pt x="0" y="0"/>
                </a:lnTo>
                <a:lnTo>
                  <a:pt x="0" y="0"/>
                </a:lnTo>
                <a:lnTo>
                  <a:pt x="335" y="336"/>
                </a:lnTo>
                <a:lnTo>
                  <a:pt x="0" y="670"/>
                </a:lnTo>
                <a:lnTo>
                  <a:pt x="0" y="670"/>
                </a:lnTo>
                <a:lnTo>
                  <a:pt x="0" y="6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0" name="Freeform 10"/>
          <p:cNvSpPr/>
          <p:nvPr/>
        </p:nvSpPr>
        <p:spPr bwMode="auto">
          <a:xfrm>
            <a:off x="4981150" y="3775122"/>
            <a:ext cx="225209" cy="622470"/>
          </a:xfrm>
          <a:custGeom>
            <a:avLst/>
            <a:gdLst>
              <a:gd name="T0" fmla="*/ 41 w 68"/>
              <a:gd name="T1" fmla="*/ 126 h 188"/>
              <a:gd name="T2" fmla="*/ 66 w 68"/>
              <a:gd name="T3" fmla="*/ 157 h 188"/>
              <a:gd name="T4" fmla="*/ 34 w 68"/>
              <a:gd name="T5" fmla="*/ 188 h 188"/>
              <a:gd name="T6" fmla="*/ 2 w 68"/>
              <a:gd name="T7" fmla="*/ 157 h 188"/>
              <a:gd name="T8" fmla="*/ 27 w 68"/>
              <a:gd name="T9" fmla="*/ 126 h 188"/>
              <a:gd name="T10" fmla="*/ 27 w 68"/>
              <a:gd name="T11" fmla="*/ 63 h 188"/>
              <a:gd name="T12" fmla="*/ 0 w 68"/>
              <a:gd name="T13" fmla="*/ 63 h 188"/>
              <a:gd name="T14" fmla="*/ 34 w 68"/>
              <a:gd name="T15" fmla="*/ 0 h 188"/>
              <a:gd name="T16" fmla="*/ 68 w 68"/>
              <a:gd name="T17" fmla="*/ 63 h 188"/>
              <a:gd name="T18" fmla="*/ 41 w 68"/>
              <a:gd name="T19" fmla="*/ 63 h 188"/>
              <a:gd name="T20" fmla="*/ 41 w 68"/>
              <a:gd name="T21" fmla="*/ 126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188">
                <a:moveTo>
                  <a:pt x="41" y="126"/>
                </a:moveTo>
                <a:cubicBezTo>
                  <a:pt x="55" y="129"/>
                  <a:pt x="66" y="142"/>
                  <a:pt x="66" y="157"/>
                </a:cubicBezTo>
                <a:cubicBezTo>
                  <a:pt x="66" y="174"/>
                  <a:pt x="51" y="188"/>
                  <a:pt x="34" y="188"/>
                </a:cubicBezTo>
                <a:cubicBezTo>
                  <a:pt x="16" y="188"/>
                  <a:pt x="2" y="174"/>
                  <a:pt x="2" y="157"/>
                </a:cubicBezTo>
                <a:cubicBezTo>
                  <a:pt x="2" y="142"/>
                  <a:pt x="13" y="129"/>
                  <a:pt x="27" y="126"/>
                </a:cubicBezTo>
                <a:cubicBezTo>
                  <a:pt x="27" y="63"/>
                  <a:pt x="27" y="63"/>
                  <a:pt x="27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34" y="0"/>
                  <a:pt x="34" y="0"/>
                  <a:pt x="34" y="0"/>
                </a:cubicBezTo>
                <a:cubicBezTo>
                  <a:pt x="68" y="63"/>
                  <a:pt x="68" y="63"/>
                  <a:pt x="68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126"/>
                  <a:pt x="41" y="126"/>
                  <a:pt x="41" y="1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1" name="Freeform 11"/>
          <p:cNvSpPr/>
          <p:nvPr/>
        </p:nvSpPr>
        <p:spPr bwMode="auto">
          <a:xfrm>
            <a:off x="5854007" y="4266104"/>
            <a:ext cx="2130386" cy="937201"/>
          </a:xfrm>
          <a:custGeom>
            <a:avLst/>
            <a:gdLst>
              <a:gd name="T0" fmla="*/ 0 w 1523"/>
              <a:gd name="T1" fmla="*/ 670 h 670"/>
              <a:gd name="T2" fmla="*/ 1190 w 1523"/>
              <a:gd name="T3" fmla="*/ 670 h 670"/>
              <a:gd name="T4" fmla="*/ 1523 w 1523"/>
              <a:gd name="T5" fmla="*/ 334 h 670"/>
              <a:gd name="T6" fmla="*/ 1190 w 1523"/>
              <a:gd name="T7" fmla="*/ 0 h 670"/>
              <a:gd name="T8" fmla="*/ 0 w 1523"/>
              <a:gd name="T9" fmla="*/ 0 h 670"/>
              <a:gd name="T10" fmla="*/ 336 w 1523"/>
              <a:gd name="T11" fmla="*/ 334 h 670"/>
              <a:gd name="T12" fmla="*/ 0 w 1523"/>
              <a:gd name="T13" fmla="*/ 670 h 670"/>
              <a:gd name="T14" fmla="*/ 0 w 1523"/>
              <a:gd name="T15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23" h="670">
                <a:moveTo>
                  <a:pt x="0" y="670"/>
                </a:moveTo>
                <a:lnTo>
                  <a:pt x="1190" y="670"/>
                </a:lnTo>
                <a:lnTo>
                  <a:pt x="1523" y="334"/>
                </a:lnTo>
                <a:lnTo>
                  <a:pt x="1190" y="0"/>
                </a:lnTo>
                <a:lnTo>
                  <a:pt x="0" y="0"/>
                </a:lnTo>
                <a:lnTo>
                  <a:pt x="336" y="334"/>
                </a:lnTo>
                <a:lnTo>
                  <a:pt x="0" y="670"/>
                </a:lnTo>
                <a:lnTo>
                  <a:pt x="0" y="67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2" name="Freeform 12"/>
          <p:cNvSpPr/>
          <p:nvPr/>
        </p:nvSpPr>
        <p:spPr bwMode="auto">
          <a:xfrm>
            <a:off x="6658322" y="3775122"/>
            <a:ext cx="228006" cy="622470"/>
          </a:xfrm>
          <a:custGeom>
            <a:avLst/>
            <a:gdLst>
              <a:gd name="T0" fmla="*/ 69 w 69"/>
              <a:gd name="T1" fmla="*/ 63 h 188"/>
              <a:gd name="T2" fmla="*/ 41 w 69"/>
              <a:gd name="T3" fmla="*/ 63 h 188"/>
              <a:gd name="T4" fmla="*/ 41 w 69"/>
              <a:gd name="T5" fmla="*/ 126 h 188"/>
              <a:gd name="T6" fmla="*/ 66 w 69"/>
              <a:gd name="T7" fmla="*/ 157 h 188"/>
              <a:gd name="T8" fmla="*/ 35 w 69"/>
              <a:gd name="T9" fmla="*/ 188 h 188"/>
              <a:gd name="T10" fmla="*/ 3 w 69"/>
              <a:gd name="T11" fmla="*/ 157 h 188"/>
              <a:gd name="T12" fmla="*/ 28 w 69"/>
              <a:gd name="T13" fmla="*/ 126 h 188"/>
              <a:gd name="T14" fmla="*/ 28 w 69"/>
              <a:gd name="T15" fmla="*/ 63 h 188"/>
              <a:gd name="T16" fmla="*/ 0 w 69"/>
              <a:gd name="T17" fmla="*/ 63 h 188"/>
              <a:gd name="T18" fmla="*/ 35 w 69"/>
              <a:gd name="T19" fmla="*/ 0 h 188"/>
              <a:gd name="T20" fmla="*/ 69 w 69"/>
              <a:gd name="T21" fmla="*/ 63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188">
                <a:moveTo>
                  <a:pt x="69" y="63"/>
                </a:moveTo>
                <a:cubicBezTo>
                  <a:pt x="41" y="63"/>
                  <a:pt x="41" y="63"/>
                  <a:pt x="41" y="63"/>
                </a:cubicBezTo>
                <a:cubicBezTo>
                  <a:pt x="41" y="126"/>
                  <a:pt x="41" y="126"/>
                  <a:pt x="41" y="126"/>
                </a:cubicBezTo>
                <a:cubicBezTo>
                  <a:pt x="56" y="129"/>
                  <a:pt x="66" y="142"/>
                  <a:pt x="66" y="157"/>
                </a:cubicBezTo>
                <a:cubicBezTo>
                  <a:pt x="66" y="174"/>
                  <a:pt x="52" y="188"/>
                  <a:pt x="35" y="188"/>
                </a:cubicBezTo>
                <a:cubicBezTo>
                  <a:pt x="17" y="188"/>
                  <a:pt x="3" y="174"/>
                  <a:pt x="3" y="157"/>
                </a:cubicBezTo>
                <a:cubicBezTo>
                  <a:pt x="3" y="142"/>
                  <a:pt x="14" y="129"/>
                  <a:pt x="28" y="126"/>
                </a:cubicBezTo>
                <a:cubicBezTo>
                  <a:pt x="28" y="63"/>
                  <a:pt x="28" y="63"/>
                  <a:pt x="28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35" y="0"/>
                  <a:pt x="35" y="0"/>
                  <a:pt x="35" y="0"/>
                </a:cubicBezTo>
                <a:cubicBezTo>
                  <a:pt x="69" y="63"/>
                  <a:pt x="69" y="63"/>
                  <a:pt x="69" y="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518588" y="4266103"/>
            <a:ext cx="2576605" cy="937202"/>
            <a:chOff x="7389855" y="4250913"/>
            <a:chExt cx="2343443" cy="852393"/>
          </a:xfrm>
        </p:grpSpPr>
        <p:sp>
          <p:nvSpPr>
            <p:cNvPr id="6" name="Freeform 6"/>
            <p:cNvSpPr/>
            <p:nvPr/>
          </p:nvSpPr>
          <p:spPr bwMode="auto">
            <a:xfrm>
              <a:off x="9101001" y="4253458"/>
              <a:ext cx="632297" cy="849848"/>
            </a:xfrm>
            <a:custGeom>
              <a:avLst/>
              <a:gdLst>
                <a:gd name="T0" fmla="*/ 161 w 497"/>
                <a:gd name="T1" fmla="*/ 0 h 668"/>
                <a:gd name="T2" fmla="*/ 497 w 497"/>
                <a:gd name="T3" fmla="*/ 334 h 668"/>
                <a:gd name="T4" fmla="*/ 161 w 497"/>
                <a:gd name="T5" fmla="*/ 668 h 668"/>
                <a:gd name="T6" fmla="*/ 0 w 497"/>
                <a:gd name="T7" fmla="*/ 668 h 668"/>
                <a:gd name="T8" fmla="*/ 336 w 497"/>
                <a:gd name="T9" fmla="*/ 334 h 668"/>
                <a:gd name="T10" fmla="*/ 0 w 497"/>
                <a:gd name="T11" fmla="*/ 0 h 668"/>
                <a:gd name="T12" fmla="*/ 161 w 497"/>
                <a:gd name="T13" fmla="*/ 0 h 668"/>
                <a:gd name="T14" fmla="*/ 161 w 497"/>
                <a:gd name="T15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7" h="668">
                  <a:moveTo>
                    <a:pt x="161" y="0"/>
                  </a:moveTo>
                  <a:lnTo>
                    <a:pt x="497" y="334"/>
                  </a:lnTo>
                  <a:lnTo>
                    <a:pt x="161" y="668"/>
                  </a:lnTo>
                  <a:lnTo>
                    <a:pt x="0" y="668"/>
                  </a:lnTo>
                  <a:lnTo>
                    <a:pt x="336" y="334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7389855" y="4250913"/>
              <a:ext cx="1937603" cy="852392"/>
            </a:xfrm>
            <a:custGeom>
              <a:avLst/>
              <a:gdLst>
                <a:gd name="T0" fmla="*/ 0 w 1523"/>
                <a:gd name="T1" fmla="*/ 670 h 670"/>
                <a:gd name="T2" fmla="*/ 1189 w 1523"/>
                <a:gd name="T3" fmla="*/ 670 h 670"/>
                <a:gd name="T4" fmla="*/ 1523 w 1523"/>
                <a:gd name="T5" fmla="*/ 334 h 670"/>
                <a:gd name="T6" fmla="*/ 1189 w 1523"/>
                <a:gd name="T7" fmla="*/ 0 h 670"/>
                <a:gd name="T8" fmla="*/ 0 w 1523"/>
                <a:gd name="T9" fmla="*/ 0 h 670"/>
                <a:gd name="T10" fmla="*/ 333 w 1523"/>
                <a:gd name="T11" fmla="*/ 334 h 670"/>
                <a:gd name="T12" fmla="*/ 0 w 1523"/>
                <a:gd name="T13" fmla="*/ 670 h 670"/>
                <a:gd name="T14" fmla="*/ 0 w 1523"/>
                <a:gd name="T15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3" h="670">
                  <a:moveTo>
                    <a:pt x="0" y="670"/>
                  </a:moveTo>
                  <a:lnTo>
                    <a:pt x="1189" y="670"/>
                  </a:lnTo>
                  <a:lnTo>
                    <a:pt x="1523" y="334"/>
                  </a:lnTo>
                  <a:lnTo>
                    <a:pt x="1189" y="0"/>
                  </a:lnTo>
                  <a:lnTo>
                    <a:pt x="0" y="0"/>
                  </a:lnTo>
                  <a:lnTo>
                    <a:pt x="333" y="334"/>
                  </a:lnTo>
                  <a:lnTo>
                    <a:pt x="0" y="670"/>
                  </a:lnTo>
                  <a:lnTo>
                    <a:pt x="0" y="67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14" name="Freeform 14"/>
          <p:cNvSpPr/>
          <p:nvPr/>
        </p:nvSpPr>
        <p:spPr bwMode="auto">
          <a:xfrm>
            <a:off x="8299123" y="3775122"/>
            <a:ext cx="228006" cy="622470"/>
          </a:xfrm>
          <a:custGeom>
            <a:avLst/>
            <a:gdLst>
              <a:gd name="T0" fmla="*/ 69 w 69"/>
              <a:gd name="T1" fmla="*/ 63 h 188"/>
              <a:gd name="T2" fmla="*/ 41 w 69"/>
              <a:gd name="T3" fmla="*/ 63 h 188"/>
              <a:gd name="T4" fmla="*/ 41 w 69"/>
              <a:gd name="T5" fmla="*/ 126 h 188"/>
              <a:gd name="T6" fmla="*/ 66 w 69"/>
              <a:gd name="T7" fmla="*/ 157 h 188"/>
              <a:gd name="T8" fmla="*/ 35 w 69"/>
              <a:gd name="T9" fmla="*/ 188 h 188"/>
              <a:gd name="T10" fmla="*/ 3 w 69"/>
              <a:gd name="T11" fmla="*/ 157 h 188"/>
              <a:gd name="T12" fmla="*/ 28 w 69"/>
              <a:gd name="T13" fmla="*/ 126 h 188"/>
              <a:gd name="T14" fmla="*/ 28 w 69"/>
              <a:gd name="T15" fmla="*/ 63 h 188"/>
              <a:gd name="T16" fmla="*/ 0 w 69"/>
              <a:gd name="T17" fmla="*/ 63 h 188"/>
              <a:gd name="T18" fmla="*/ 35 w 69"/>
              <a:gd name="T19" fmla="*/ 0 h 188"/>
              <a:gd name="T20" fmla="*/ 69 w 69"/>
              <a:gd name="T21" fmla="*/ 63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188">
                <a:moveTo>
                  <a:pt x="69" y="63"/>
                </a:moveTo>
                <a:cubicBezTo>
                  <a:pt x="41" y="63"/>
                  <a:pt x="41" y="63"/>
                  <a:pt x="41" y="63"/>
                </a:cubicBezTo>
                <a:cubicBezTo>
                  <a:pt x="41" y="126"/>
                  <a:pt x="41" y="126"/>
                  <a:pt x="41" y="126"/>
                </a:cubicBezTo>
                <a:cubicBezTo>
                  <a:pt x="56" y="129"/>
                  <a:pt x="66" y="142"/>
                  <a:pt x="66" y="157"/>
                </a:cubicBezTo>
                <a:cubicBezTo>
                  <a:pt x="66" y="174"/>
                  <a:pt x="52" y="188"/>
                  <a:pt x="35" y="188"/>
                </a:cubicBezTo>
                <a:cubicBezTo>
                  <a:pt x="17" y="188"/>
                  <a:pt x="3" y="174"/>
                  <a:pt x="3" y="157"/>
                </a:cubicBezTo>
                <a:cubicBezTo>
                  <a:pt x="3" y="142"/>
                  <a:pt x="14" y="129"/>
                  <a:pt x="28" y="126"/>
                </a:cubicBezTo>
                <a:cubicBezTo>
                  <a:pt x="28" y="63"/>
                  <a:pt x="28" y="63"/>
                  <a:pt x="28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35" y="0"/>
                  <a:pt x="35" y="0"/>
                  <a:pt x="35" y="0"/>
                </a:cubicBezTo>
                <a:cubicBezTo>
                  <a:pt x="69" y="63"/>
                  <a:pt x="69" y="63"/>
                  <a:pt x="69" y="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5" name="Freeform 15"/>
          <p:cNvSpPr/>
          <p:nvPr/>
        </p:nvSpPr>
        <p:spPr bwMode="auto">
          <a:xfrm>
            <a:off x="1467343" y="3256163"/>
            <a:ext cx="9386004" cy="1552677"/>
          </a:xfrm>
          <a:custGeom>
            <a:avLst/>
            <a:gdLst>
              <a:gd name="T0" fmla="*/ 2837 w 2837"/>
              <a:gd name="T1" fmla="*/ 419 h 469"/>
              <a:gd name="T2" fmla="*/ 2788 w 2837"/>
              <a:gd name="T3" fmla="*/ 469 h 469"/>
              <a:gd name="T4" fmla="*/ 2739 w 2837"/>
              <a:gd name="T5" fmla="*/ 419 h 469"/>
              <a:gd name="T6" fmla="*/ 2751 w 2837"/>
              <a:gd name="T7" fmla="*/ 397 h 469"/>
              <a:gd name="T8" fmla="*/ 2776 w 2837"/>
              <a:gd name="T9" fmla="*/ 422 h 469"/>
              <a:gd name="T10" fmla="*/ 2353 w 2837"/>
              <a:gd name="T11" fmla="*/ 23 h 469"/>
              <a:gd name="T12" fmla="*/ 445 w 2837"/>
              <a:gd name="T13" fmla="*/ 23 h 469"/>
              <a:gd name="T14" fmla="*/ 23 w 2837"/>
              <a:gd name="T15" fmla="*/ 409 h 469"/>
              <a:gd name="T16" fmla="*/ 10 w 2837"/>
              <a:gd name="T17" fmla="*/ 397 h 469"/>
              <a:gd name="T18" fmla="*/ 0 w 2837"/>
              <a:gd name="T19" fmla="*/ 407 h 469"/>
              <a:gd name="T20" fmla="*/ 445 w 2837"/>
              <a:gd name="T21" fmla="*/ 0 h 469"/>
              <a:gd name="T22" fmla="*/ 2353 w 2837"/>
              <a:gd name="T23" fmla="*/ 0 h 469"/>
              <a:gd name="T24" fmla="*/ 2799 w 2837"/>
              <a:gd name="T25" fmla="*/ 423 h 469"/>
              <a:gd name="T26" fmla="*/ 2825 w 2837"/>
              <a:gd name="T27" fmla="*/ 397 h 469"/>
              <a:gd name="T28" fmla="*/ 2837 w 2837"/>
              <a:gd name="T29" fmla="*/ 419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37" h="469">
                <a:moveTo>
                  <a:pt x="2837" y="419"/>
                </a:moveTo>
                <a:cubicBezTo>
                  <a:pt x="2788" y="469"/>
                  <a:pt x="2788" y="469"/>
                  <a:pt x="2788" y="469"/>
                </a:cubicBezTo>
                <a:cubicBezTo>
                  <a:pt x="2739" y="419"/>
                  <a:pt x="2739" y="419"/>
                  <a:pt x="2739" y="419"/>
                </a:cubicBezTo>
                <a:cubicBezTo>
                  <a:pt x="2751" y="397"/>
                  <a:pt x="2751" y="397"/>
                  <a:pt x="2751" y="397"/>
                </a:cubicBezTo>
                <a:cubicBezTo>
                  <a:pt x="2776" y="422"/>
                  <a:pt x="2776" y="422"/>
                  <a:pt x="2776" y="422"/>
                </a:cubicBezTo>
                <a:cubicBezTo>
                  <a:pt x="2763" y="200"/>
                  <a:pt x="2578" y="23"/>
                  <a:pt x="2353" y="23"/>
                </a:cubicBezTo>
                <a:cubicBezTo>
                  <a:pt x="1717" y="23"/>
                  <a:pt x="1081" y="23"/>
                  <a:pt x="445" y="23"/>
                </a:cubicBezTo>
                <a:cubicBezTo>
                  <a:pt x="224" y="23"/>
                  <a:pt x="42" y="194"/>
                  <a:pt x="23" y="409"/>
                </a:cubicBezTo>
                <a:cubicBezTo>
                  <a:pt x="10" y="397"/>
                  <a:pt x="10" y="397"/>
                  <a:pt x="10" y="397"/>
                </a:cubicBezTo>
                <a:cubicBezTo>
                  <a:pt x="0" y="407"/>
                  <a:pt x="0" y="407"/>
                  <a:pt x="0" y="407"/>
                </a:cubicBezTo>
                <a:cubicBezTo>
                  <a:pt x="21" y="180"/>
                  <a:pt x="213" y="0"/>
                  <a:pt x="445" y="0"/>
                </a:cubicBezTo>
                <a:cubicBezTo>
                  <a:pt x="1081" y="0"/>
                  <a:pt x="1717" y="0"/>
                  <a:pt x="2353" y="0"/>
                </a:cubicBezTo>
                <a:cubicBezTo>
                  <a:pt x="2591" y="0"/>
                  <a:pt x="2786" y="188"/>
                  <a:pt x="2799" y="423"/>
                </a:cubicBezTo>
                <a:cubicBezTo>
                  <a:pt x="2825" y="397"/>
                  <a:pt x="2825" y="397"/>
                  <a:pt x="2825" y="397"/>
                </a:cubicBezTo>
                <a:cubicBezTo>
                  <a:pt x="2837" y="419"/>
                  <a:pt x="2837" y="419"/>
                  <a:pt x="2837" y="419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6" name="Freeform 16"/>
          <p:cNvSpPr/>
          <p:nvPr/>
        </p:nvSpPr>
        <p:spPr bwMode="auto">
          <a:xfrm>
            <a:off x="1338653" y="4571043"/>
            <a:ext cx="1948540" cy="1642200"/>
          </a:xfrm>
          <a:custGeom>
            <a:avLst/>
            <a:gdLst>
              <a:gd name="T0" fmla="*/ 99 w 589"/>
              <a:gd name="T1" fmla="*/ 49 h 496"/>
              <a:gd name="T2" fmla="*/ 49 w 589"/>
              <a:gd name="T3" fmla="*/ 0 h 496"/>
              <a:gd name="T4" fmla="*/ 0 w 589"/>
              <a:gd name="T5" fmla="*/ 49 h 496"/>
              <a:gd name="T6" fmla="*/ 12 w 589"/>
              <a:gd name="T7" fmla="*/ 72 h 496"/>
              <a:gd name="T8" fmla="*/ 38 w 589"/>
              <a:gd name="T9" fmla="*/ 47 h 496"/>
              <a:gd name="T10" fmla="*/ 38 w 589"/>
              <a:gd name="T11" fmla="*/ 50 h 496"/>
              <a:gd name="T12" fmla="*/ 484 w 589"/>
              <a:gd name="T13" fmla="*/ 496 h 496"/>
              <a:gd name="T14" fmla="*/ 586 w 589"/>
              <a:gd name="T15" fmla="*/ 496 h 496"/>
              <a:gd name="T16" fmla="*/ 576 w 589"/>
              <a:gd name="T17" fmla="*/ 486 h 496"/>
              <a:gd name="T18" fmla="*/ 589 w 589"/>
              <a:gd name="T19" fmla="*/ 473 h 496"/>
              <a:gd name="T20" fmla="*/ 484 w 589"/>
              <a:gd name="T21" fmla="*/ 473 h 496"/>
              <a:gd name="T22" fmla="*/ 60 w 589"/>
              <a:gd name="T23" fmla="*/ 50 h 496"/>
              <a:gd name="T24" fmla="*/ 60 w 589"/>
              <a:gd name="T25" fmla="*/ 46 h 496"/>
              <a:gd name="T26" fmla="*/ 86 w 589"/>
              <a:gd name="T27" fmla="*/ 72 h 496"/>
              <a:gd name="T28" fmla="*/ 99 w 589"/>
              <a:gd name="T29" fmla="*/ 49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89" h="496">
                <a:moveTo>
                  <a:pt x="99" y="49"/>
                </a:moveTo>
                <a:cubicBezTo>
                  <a:pt x="49" y="0"/>
                  <a:pt x="49" y="0"/>
                  <a:pt x="49" y="0"/>
                </a:cubicBezTo>
                <a:cubicBezTo>
                  <a:pt x="0" y="49"/>
                  <a:pt x="0" y="49"/>
                  <a:pt x="0" y="49"/>
                </a:cubicBezTo>
                <a:cubicBezTo>
                  <a:pt x="12" y="72"/>
                  <a:pt x="12" y="72"/>
                  <a:pt x="12" y="72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8"/>
                  <a:pt x="38" y="49"/>
                  <a:pt x="38" y="50"/>
                </a:cubicBezTo>
                <a:cubicBezTo>
                  <a:pt x="38" y="295"/>
                  <a:pt x="238" y="496"/>
                  <a:pt x="484" y="496"/>
                </a:cubicBezTo>
                <a:cubicBezTo>
                  <a:pt x="586" y="496"/>
                  <a:pt x="586" y="496"/>
                  <a:pt x="586" y="496"/>
                </a:cubicBezTo>
                <a:cubicBezTo>
                  <a:pt x="576" y="486"/>
                  <a:pt x="576" y="486"/>
                  <a:pt x="576" y="486"/>
                </a:cubicBezTo>
                <a:cubicBezTo>
                  <a:pt x="589" y="473"/>
                  <a:pt x="589" y="473"/>
                  <a:pt x="589" y="473"/>
                </a:cubicBezTo>
                <a:cubicBezTo>
                  <a:pt x="484" y="473"/>
                  <a:pt x="484" y="473"/>
                  <a:pt x="484" y="473"/>
                </a:cubicBezTo>
                <a:cubicBezTo>
                  <a:pt x="251" y="473"/>
                  <a:pt x="60" y="283"/>
                  <a:pt x="60" y="50"/>
                </a:cubicBezTo>
                <a:cubicBezTo>
                  <a:pt x="60" y="48"/>
                  <a:pt x="60" y="47"/>
                  <a:pt x="60" y="46"/>
                </a:cubicBezTo>
                <a:cubicBezTo>
                  <a:pt x="86" y="72"/>
                  <a:pt x="86" y="72"/>
                  <a:pt x="86" y="72"/>
                </a:cubicBezTo>
                <a:cubicBezTo>
                  <a:pt x="99" y="49"/>
                  <a:pt x="99" y="49"/>
                  <a:pt x="99" y="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7" name="Freeform 17"/>
          <p:cNvSpPr/>
          <p:nvPr/>
        </p:nvSpPr>
        <p:spPr bwMode="auto">
          <a:xfrm>
            <a:off x="3243830" y="6014613"/>
            <a:ext cx="2639551" cy="327321"/>
          </a:xfrm>
          <a:custGeom>
            <a:avLst/>
            <a:gdLst>
              <a:gd name="T0" fmla="*/ 118 w 1887"/>
              <a:gd name="T1" fmla="*/ 234 h 234"/>
              <a:gd name="T2" fmla="*/ 0 w 1887"/>
              <a:gd name="T3" fmla="*/ 118 h 234"/>
              <a:gd name="T4" fmla="*/ 118 w 1887"/>
              <a:gd name="T5" fmla="*/ 0 h 234"/>
              <a:gd name="T6" fmla="*/ 173 w 1887"/>
              <a:gd name="T7" fmla="*/ 30 h 234"/>
              <a:gd name="T8" fmla="*/ 114 w 1887"/>
              <a:gd name="T9" fmla="*/ 87 h 234"/>
              <a:gd name="T10" fmla="*/ 1887 w 1887"/>
              <a:gd name="T11" fmla="*/ 87 h 234"/>
              <a:gd name="T12" fmla="*/ 1857 w 1887"/>
              <a:gd name="T13" fmla="*/ 118 h 234"/>
              <a:gd name="T14" fmla="*/ 1880 w 1887"/>
              <a:gd name="T15" fmla="*/ 142 h 234"/>
              <a:gd name="T16" fmla="*/ 109 w 1887"/>
              <a:gd name="T17" fmla="*/ 142 h 234"/>
              <a:gd name="T18" fmla="*/ 173 w 1887"/>
              <a:gd name="T19" fmla="*/ 206 h 234"/>
              <a:gd name="T20" fmla="*/ 118 w 1887"/>
              <a:gd name="T21" fmla="*/ 234 h 234"/>
              <a:gd name="T22" fmla="*/ 118 w 1887"/>
              <a:gd name="T23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87" h="234">
                <a:moveTo>
                  <a:pt x="118" y="234"/>
                </a:moveTo>
                <a:lnTo>
                  <a:pt x="0" y="118"/>
                </a:lnTo>
                <a:lnTo>
                  <a:pt x="118" y="0"/>
                </a:lnTo>
                <a:lnTo>
                  <a:pt x="173" y="30"/>
                </a:lnTo>
                <a:lnTo>
                  <a:pt x="114" y="87"/>
                </a:lnTo>
                <a:lnTo>
                  <a:pt x="1887" y="87"/>
                </a:lnTo>
                <a:lnTo>
                  <a:pt x="1857" y="118"/>
                </a:lnTo>
                <a:lnTo>
                  <a:pt x="1880" y="142"/>
                </a:lnTo>
                <a:lnTo>
                  <a:pt x="109" y="142"/>
                </a:lnTo>
                <a:lnTo>
                  <a:pt x="173" y="206"/>
                </a:lnTo>
                <a:lnTo>
                  <a:pt x="118" y="234"/>
                </a:lnTo>
                <a:lnTo>
                  <a:pt x="118" y="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8" name="Freeform 18"/>
          <p:cNvSpPr/>
          <p:nvPr/>
        </p:nvSpPr>
        <p:spPr bwMode="auto">
          <a:xfrm>
            <a:off x="5841417" y="6014613"/>
            <a:ext cx="2636754" cy="327321"/>
          </a:xfrm>
          <a:custGeom>
            <a:avLst/>
            <a:gdLst>
              <a:gd name="T0" fmla="*/ 118 w 1885"/>
              <a:gd name="T1" fmla="*/ 234 h 234"/>
              <a:gd name="T2" fmla="*/ 0 w 1885"/>
              <a:gd name="T3" fmla="*/ 118 h 234"/>
              <a:gd name="T4" fmla="*/ 118 w 1885"/>
              <a:gd name="T5" fmla="*/ 0 h 234"/>
              <a:gd name="T6" fmla="*/ 172 w 1885"/>
              <a:gd name="T7" fmla="*/ 30 h 234"/>
              <a:gd name="T8" fmla="*/ 113 w 1885"/>
              <a:gd name="T9" fmla="*/ 87 h 234"/>
              <a:gd name="T10" fmla="*/ 1885 w 1885"/>
              <a:gd name="T11" fmla="*/ 87 h 234"/>
              <a:gd name="T12" fmla="*/ 1854 w 1885"/>
              <a:gd name="T13" fmla="*/ 118 h 234"/>
              <a:gd name="T14" fmla="*/ 1877 w 1885"/>
              <a:gd name="T15" fmla="*/ 142 h 234"/>
              <a:gd name="T16" fmla="*/ 109 w 1885"/>
              <a:gd name="T17" fmla="*/ 142 h 234"/>
              <a:gd name="T18" fmla="*/ 172 w 1885"/>
              <a:gd name="T19" fmla="*/ 206 h 234"/>
              <a:gd name="T20" fmla="*/ 118 w 1885"/>
              <a:gd name="T21" fmla="*/ 234 h 234"/>
              <a:gd name="T22" fmla="*/ 118 w 1885"/>
              <a:gd name="T23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85" h="234">
                <a:moveTo>
                  <a:pt x="118" y="234"/>
                </a:moveTo>
                <a:lnTo>
                  <a:pt x="0" y="118"/>
                </a:lnTo>
                <a:lnTo>
                  <a:pt x="118" y="0"/>
                </a:lnTo>
                <a:lnTo>
                  <a:pt x="172" y="30"/>
                </a:lnTo>
                <a:lnTo>
                  <a:pt x="113" y="87"/>
                </a:lnTo>
                <a:lnTo>
                  <a:pt x="1885" y="87"/>
                </a:lnTo>
                <a:lnTo>
                  <a:pt x="1854" y="118"/>
                </a:lnTo>
                <a:lnTo>
                  <a:pt x="1877" y="142"/>
                </a:lnTo>
                <a:lnTo>
                  <a:pt x="109" y="142"/>
                </a:lnTo>
                <a:lnTo>
                  <a:pt x="172" y="206"/>
                </a:lnTo>
                <a:lnTo>
                  <a:pt x="118" y="234"/>
                </a:lnTo>
                <a:lnTo>
                  <a:pt x="118" y="2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9" name="Freeform 19"/>
          <p:cNvSpPr/>
          <p:nvPr/>
        </p:nvSpPr>
        <p:spPr bwMode="auto">
          <a:xfrm>
            <a:off x="8434807" y="4772471"/>
            <a:ext cx="2292647" cy="1569463"/>
          </a:xfrm>
          <a:custGeom>
            <a:avLst/>
            <a:gdLst>
              <a:gd name="T0" fmla="*/ 50 w 693"/>
              <a:gd name="T1" fmla="*/ 474 h 474"/>
              <a:gd name="T2" fmla="*/ 0 w 693"/>
              <a:gd name="T3" fmla="*/ 425 h 474"/>
              <a:gd name="T4" fmla="*/ 50 w 693"/>
              <a:gd name="T5" fmla="*/ 375 h 474"/>
              <a:gd name="T6" fmla="*/ 72 w 693"/>
              <a:gd name="T7" fmla="*/ 388 h 474"/>
              <a:gd name="T8" fmla="*/ 48 w 693"/>
              <a:gd name="T9" fmla="*/ 412 h 474"/>
              <a:gd name="T10" fmla="*/ 247 w 693"/>
              <a:gd name="T11" fmla="*/ 412 h 474"/>
              <a:gd name="T12" fmla="*/ 670 w 693"/>
              <a:gd name="T13" fmla="*/ 0 h 474"/>
              <a:gd name="T14" fmla="*/ 682 w 693"/>
              <a:gd name="T15" fmla="*/ 11 h 474"/>
              <a:gd name="T16" fmla="*/ 693 w 693"/>
              <a:gd name="T17" fmla="*/ 0 h 474"/>
              <a:gd name="T18" fmla="*/ 247 w 693"/>
              <a:gd name="T19" fmla="*/ 435 h 474"/>
              <a:gd name="T20" fmla="*/ 45 w 693"/>
              <a:gd name="T21" fmla="*/ 435 h 474"/>
              <a:gd name="T22" fmla="*/ 72 w 693"/>
              <a:gd name="T23" fmla="*/ 462 h 474"/>
              <a:gd name="T24" fmla="*/ 50 w 693"/>
              <a:gd name="T25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3" h="474">
                <a:moveTo>
                  <a:pt x="50" y="474"/>
                </a:moveTo>
                <a:cubicBezTo>
                  <a:pt x="0" y="425"/>
                  <a:pt x="0" y="425"/>
                  <a:pt x="0" y="425"/>
                </a:cubicBezTo>
                <a:cubicBezTo>
                  <a:pt x="50" y="375"/>
                  <a:pt x="50" y="375"/>
                  <a:pt x="50" y="375"/>
                </a:cubicBezTo>
                <a:cubicBezTo>
                  <a:pt x="72" y="388"/>
                  <a:pt x="72" y="388"/>
                  <a:pt x="72" y="388"/>
                </a:cubicBezTo>
                <a:cubicBezTo>
                  <a:pt x="48" y="412"/>
                  <a:pt x="48" y="412"/>
                  <a:pt x="48" y="412"/>
                </a:cubicBezTo>
                <a:cubicBezTo>
                  <a:pt x="247" y="412"/>
                  <a:pt x="247" y="412"/>
                  <a:pt x="247" y="412"/>
                </a:cubicBezTo>
                <a:cubicBezTo>
                  <a:pt x="476" y="412"/>
                  <a:pt x="665" y="227"/>
                  <a:pt x="670" y="0"/>
                </a:cubicBezTo>
                <a:cubicBezTo>
                  <a:pt x="682" y="11"/>
                  <a:pt x="682" y="11"/>
                  <a:pt x="682" y="11"/>
                </a:cubicBezTo>
                <a:cubicBezTo>
                  <a:pt x="693" y="0"/>
                  <a:pt x="693" y="0"/>
                  <a:pt x="693" y="0"/>
                </a:cubicBezTo>
                <a:cubicBezTo>
                  <a:pt x="687" y="240"/>
                  <a:pt x="489" y="435"/>
                  <a:pt x="247" y="435"/>
                </a:cubicBezTo>
                <a:cubicBezTo>
                  <a:pt x="45" y="435"/>
                  <a:pt x="45" y="435"/>
                  <a:pt x="45" y="435"/>
                </a:cubicBezTo>
                <a:cubicBezTo>
                  <a:pt x="72" y="462"/>
                  <a:pt x="72" y="462"/>
                  <a:pt x="72" y="462"/>
                </a:cubicBezTo>
                <a:cubicBezTo>
                  <a:pt x="50" y="474"/>
                  <a:pt x="50" y="474"/>
                  <a:pt x="50" y="47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650842" y="2912662"/>
            <a:ext cx="766735" cy="766735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>
                <a:lumMod val="10000"/>
                <a:lumOff val="90000"/>
              </a:schemeClr>
            </a:solidFill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6377066" y="2912662"/>
            <a:ext cx="766735" cy="766735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tx1">
                <a:lumMod val="10000"/>
                <a:lumOff val="90000"/>
              </a:schemeClr>
            </a:solidFill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8027937" y="2912662"/>
            <a:ext cx="770379" cy="766735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tx1">
                <a:lumMod val="10000"/>
                <a:lumOff val="90000"/>
              </a:schemeClr>
            </a:solidFill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3035591" y="2912662"/>
            <a:ext cx="770379" cy="76673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>
                <a:lumMod val="10000"/>
                <a:lumOff val="90000"/>
              </a:schemeClr>
            </a:solidFill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8" name="Freeform 28"/>
          <p:cNvSpPr>
            <a:spLocks noEditPoints="1"/>
          </p:cNvSpPr>
          <p:nvPr/>
        </p:nvSpPr>
        <p:spPr bwMode="auto">
          <a:xfrm>
            <a:off x="7015017" y="1974856"/>
            <a:ext cx="1376428" cy="843481"/>
          </a:xfrm>
          <a:custGeom>
            <a:avLst/>
            <a:gdLst>
              <a:gd name="T0" fmla="*/ 405 w 416"/>
              <a:gd name="T1" fmla="*/ 245 h 255"/>
              <a:gd name="T2" fmla="*/ 408 w 416"/>
              <a:gd name="T3" fmla="*/ 251 h 255"/>
              <a:gd name="T4" fmla="*/ 415 w 416"/>
              <a:gd name="T5" fmla="*/ 246 h 255"/>
              <a:gd name="T6" fmla="*/ 40 w 416"/>
              <a:gd name="T7" fmla="*/ 44 h 255"/>
              <a:gd name="T8" fmla="*/ 60 w 416"/>
              <a:gd name="T9" fmla="*/ 18 h 255"/>
              <a:gd name="T10" fmla="*/ 73 w 416"/>
              <a:gd name="T11" fmla="*/ 22 h 255"/>
              <a:gd name="T12" fmla="*/ 90 w 416"/>
              <a:gd name="T13" fmla="*/ 22 h 255"/>
              <a:gd name="T14" fmla="*/ 99 w 416"/>
              <a:gd name="T15" fmla="*/ 26 h 255"/>
              <a:gd name="T16" fmla="*/ 102 w 416"/>
              <a:gd name="T17" fmla="*/ 18 h 255"/>
              <a:gd name="T18" fmla="*/ 95 w 416"/>
              <a:gd name="T19" fmla="*/ 18 h 255"/>
              <a:gd name="T20" fmla="*/ 127 w 416"/>
              <a:gd name="T21" fmla="*/ 28 h 255"/>
              <a:gd name="T22" fmla="*/ 135 w 416"/>
              <a:gd name="T23" fmla="*/ 29 h 255"/>
              <a:gd name="T24" fmla="*/ 136 w 416"/>
              <a:gd name="T25" fmla="*/ 21 h 255"/>
              <a:gd name="T26" fmla="*/ 128 w 416"/>
              <a:gd name="T27" fmla="*/ 20 h 255"/>
              <a:gd name="T28" fmla="*/ 162 w 416"/>
              <a:gd name="T29" fmla="*/ 34 h 255"/>
              <a:gd name="T30" fmla="*/ 169 w 416"/>
              <a:gd name="T31" fmla="*/ 35 h 255"/>
              <a:gd name="T32" fmla="*/ 168 w 416"/>
              <a:gd name="T33" fmla="*/ 26 h 255"/>
              <a:gd name="T34" fmla="*/ 195 w 416"/>
              <a:gd name="T35" fmla="*/ 34 h 255"/>
              <a:gd name="T36" fmla="*/ 196 w 416"/>
              <a:gd name="T37" fmla="*/ 43 h 255"/>
              <a:gd name="T38" fmla="*/ 206 w 416"/>
              <a:gd name="T39" fmla="*/ 42 h 255"/>
              <a:gd name="T40" fmla="*/ 199 w 416"/>
              <a:gd name="T41" fmla="*/ 35 h 255"/>
              <a:gd name="T42" fmla="*/ 222 w 416"/>
              <a:gd name="T43" fmla="*/ 48 h 255"/>
              <a:gd name="T44" fmla="*/ 228 w 416"/>
              <a:gd name="T45" fmla="*/ 56 h 255"/>
              <a:gd name="T46" fmla="*/ 236 w 416"/>
              <a:gd name="T47" fmla="*/ 50 h 255"/>
              <a:gd name="T48" fmla="*/ 228 w 416"/>
              <a:gd name="T49" fmla="*/ 46 h 255"/>
              <a:gd name="T50" fmla="*/ 254 w 416"/>
              <a:gd name="T51" fmla="*/ 69 h 255"/>
              <a:gd name="T52" fmla="*/ 261 w 416"/>
              <a:gd name="T53" fmla="*/ 73 h 255"/>
              <a:gd name="T54" fmla="*/ 265 w 416"/>
              <a:gd name="T55" fmla="*/ 65 h 255"/>
              <a:gd name="T56" fmla="*/ 258 w 416"/>
              <a:gd name="T57" fmla="*/ 62 h 255"/>
              <a:gd name="T58" fmla="*/ 283 w 416"/>
              <a:gd name="T59" fmla="*/ 87 h 255"/>
              <a:gd name="T60" fmla="*/ 290 w 416"/>
              <a:gd name="T61" fmla="*/ 92 h 255"/>
              <a:gd name="T62" fmla="*/ 291 w 416"/>
              <a:gd name="T63" fmla="*/ 82 h 255"/>
              <a:gd name="T64" fmla="*/ 315 w 416"/>
              <a:gd name="T65" fmla="*/ 101 h 255"/>
              <a:gd name="T66" fmla="*/ 312 w 416"/>
              <a:gd name="T67" fmla="*/ 110 h 255"/>
              <a:gd name="T68" fmla="*/ 322 w 416"/>
              <a:gd name="T69" fmla="*/ 113 h 255"/>
              <a:gd name="T70" fmla="*/ 317 w 416"/>
              <a:gd name="T71" fmla="*/ 103 h 255"/>
              <a:gd name="T72" fmla="*/ 334 w 416"/>
              <a:gd name="T73" fmla="*/ 125 h 255"/>
              <a:gd name="T74" fmla="*/ 338 w 416"/>
              <a:gd name="T75" fmla="*/ 135 h 255"/>
              <a:gd name="T76" fmla="*/ 346 w 416"/>
              <a:gd name="T77" fmla="*/ 131 h 255"/>
              <a:gd name="T78" fmla="*/ 341 w 416"/>
              <a:gd name="T79" fmla="*/ 126 h 255"/>
              <a:gd name="T80" fmla="*/ 355 w 416"/>
              <a:gd name="T81" fmla="*/ 156 h 255"/>
              <a:gd name="T82" fmla="*/ 360 w 416"/>
              <a:gd name="T83" fmla="*/ 161 h 255"/>
              <a:gd name="T84" fmla="*/ 366 w 416"/>
              <a:gd name="T85" fmla="*/ 156 h 255"/>
              <a:gd name="T86" fmla="*/ 362 w 416"/>
              <a:gd name="T87" fmla="*/ 151 h 255"/>
              <a:gd name="T88" fmla="*/ 376 w 416"/>
              <a:gd name="T89" fmla="*/ 185 h 255"/>
              <a:gd name="T90" fmla="*/ 379 w 416"/>
              <a:gd name="T91" fmla="*/ 191 h 255"/>
              <a:gd name="T92" fmla="*/ 385 w 416"/>
              <a:gd name="T93" fmla="*/ 184 h 255"/>
              <a:gd name="T94" fmla="*/ 399 w 416"/>
              <a:gd name="T95" fmla="*/ 209 h 255"/>
              <a:gd name="T96" fmla="*/ 392 w 416"/>
              <a:gd name="T97" fmla="*/ 215 h 255"/>
              <a:gd name="T98" fmla="*/ 401 w 416"/>
              <a:gd name="T99" fmla="*/ 222 h 255"/>
              <a:gd name="T100" fmla="*/ 400 w 416"/>
              <a:gd name="T101" fmla="*/ 211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16" h="255">
                <a:moveTo>
                  <a:pt x="413" y="240"/>
                </a:moveTo>
                <a:cubicBezTo>
                  <a:pt x="412" y="238"/>
                  <a:pt x="409" y="237"/>
                  <a:pt x="407" y="238"/>
                </a:cubicBezTo>
                <a:cubicBezTo>
                  <a:pt x="405" y="239"/>
                  <a:pt x="404" y="241"/>
                  <a:pt x="405" y="243"/>
                </a:cubicBezTo>
                <a:cubicBezTo>
                  <a:pt x="405" y="245"/>
                  <a:pt x="405" y="245"/>
                  <a:pt x="405" y="245"/>
                </a:cubicBezTo>
                <a:cubicBezTo>
                  <a:pt x="406" y="247"/>
                  <a:pt x="406" y="247"/>
                  <a:pt x="406" y="247"/>
                </a:cubicBezTo>
                <a:cubicBezTo>
                  <a:pt x="407" y="249"/>
                  <a:pt x="407" y="249"/>
                  <a:pt x="407" y="249"/>
                </a:cubicBezTo>
                <a:cubicBezTo>
                  <a:pt x="407" y="251"/>
                  <a:pt x="407" y="251"/>
                  <a:pt x="407" y="251"/>
                </a:cubicBezTo>
                <a:cubicBezTo>
                  <a:pt x="408" y="251"/>
                  <a:pt x="408" y="251"/>
                  <a:pt x="408" y="251"/>
                </a:cubicBezTo>
                <a:cubicBezTo>
                  <a:pt x="408" y="254"/>
                  <a:pt x="411" y="255"/>
                  <a:pt x="413" y="254"/>
                </a:cubicBezTo>
                <a:cubicBezTo>
                  <a:pt x="415" y="253"/>
                  <a:pt x="416" y="251"/>
                  <a:pt x="416" y="249"/>
                </a:cubicBezTo>
                <a:cubicBezTo>
                  <a:pt x="415" y="248"/>
                  <a:pt x="415" y="248"/>
                  <a:pt x="415" y="248"/>
                </a:cubicBezTo>
                <a:cubicBezTo>
                  <a:pt x="415" y="246"/>
                  <a:pt x="415" y="246"/>
                  <a:pt x="415" y="246"/>
                </a:cubicBezTo>
                <a:cubicBezTo>
                  <a:pt x="414" y="244"/>
                  <a:pt x="414" y="244"/>
                  <a:pt x="414" y="244"/>
                </a:cubicBezTo>
                <a:cubicBezTo>
                  <a:pt x="413" y="242"/>
                  <a:pt x="413" y="242"/>
                  <a:pt x="413" y="242"/>
                </a:cubicBezTo>
                <a:cubicBezTo>
                  <a:pt x="413" y="240"/>
                  <a:pt x="413" y="240"/>
                  <a:pt x="413" y="240"/>
                </a:cubicBezTo>
                <a:close/>
                <a:moveTo>
                  <a:pt x="40" y="44"/>
                </a:moveTo>
                <a:cubicBezTo>
                  <a:pt x="0" y="22"/>
                  <a:pt x="0" y="22"/>
                  <a:pt x="0" y="22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44"/>
                  <a:pt x="40" y="44"/>
                  <a:pt x="40" y="44"/>
                </a:cubicBezTo>
                <a:close/>
                <a:moveTo>
                  <a:pt x="60" y="18"/>
                </a:moveTo>
                <a:cubicBezTo>
                  <a:pt x="57" y="18"/>
                  <a:pt x="56" y="19"/>
                  <a:pt x="56" y="22"/>
                </a:cubicBezTo>
                <a:cubicBezTo>
                  <a:pt x="56" y="24"/>
                  <a:pt x="57" y="26"/>
                  <a:pt x="60" y="26"/>
                </a:cubicBezTo>
                <a:cubicBezTo>
                  <a:pt x="68" y="26"/>
                  <a:pt x="68" y="26"/>
                  <a:pt x="68" y="26"/>
                </a:cubicBezTo>
                <a:cubicBezTo>
                  <a:pt x="71" y="26"/>
                  <a:pt x="73" y="24"/>
                  <a:pt x="73" y="22"/>
                </a:cubicBezTo>
                <a:cubicBezTo>
                  <a:pt x="73" y="19"/>
                  <a:pt x="71" y="18"/>
                  <a:pt x="68" y="18"/>
                </a:cubicBezTo>
                <a:cubicBezTo>
                  <a:pt x="60" y="18"/>
                  <a:pt x="60" y="18"/>
                  <a:pt x="60" y="18"/>
                </a:cubicBezTo>
                <a:close/>
                <a:moveTo>
                  <a:pt x="94" y="18"/>
                </a:moveTo>
                <a:cubicBezTo>
                  <a:pt x="92" y="17"/>
                  <a:pt x="90" y="19"/>
                  <a:pt x="90" y="22"/>
                </a:cubicBezTo>
                <a:cubicBezTo>
                  <a:pt x="90" y="24"/>
                  <a:pt x="91" y="26"/>
                  <a:pt x="94" y="26"/>
                </a:cubicBezTo>
                <a:cubicBezTo>
                  <a:pt x="95" y="26"/>
                  <a:pt x="95" y="26"/>
                  <a:pt x="95" y="26"/>
                </a:cubicBezTo>
                <a:cubicBezTo>
                  <a:pt x="97" y="26"/>
                  <a:pt x="97" y="26"/>
                  <a:pt x="97" y="26"/>
                </a:cubicBezTo>
                <a:cubicBezTo>
                  <a:pt x="99" y="26"/>
                  <a:pt x="99" y="26"/>
                  <a:pt x="99" y="26"/>
                </a:cubicBezTo>
                <a:cubicBezTo>
                  <a:pt x="101" y="26"/>
                  <a:pt x="101" y="26"/>
                  <a:pt x="101" y="26"/>
                </a:cubicBezTo>
                <a:cubicBezTo>
                  <a:pt x="102" y="26"/>
                  <a:pt x="102" y="26"/>
                  <a:pt x="102" y="26"/>
                </a:cubicBezTo>
                <a:cubicBezTo>
                  <a:pt x="104" y="26"/>
                  <a:pt x="106" y="24"/>
                  <a:pt x="107" y="22"/>
                </a:cubicBezTo>
                <a:cubicBezTo>
                  <a:pt x="107" y="20"/>
                  <a:pt x="105" y="18"/>
                  <a:pt x="102" y="18"/>
                </a:cubicBezTo>
                <a:cubicBezTo>
                  <a:pt x="102" y="18"/>
                  <a:pt x="102" y="18"/>
                  <a:pt x="102" y="18"/>
                </a:cubicBezTo>
                <a:cubicBezTo>
                  <a:pt x="99" y="18"/>
                  <a:pt x="99" y="18"/>
                  <a:pt x="99" y="18"/>
                </a:cubicBezTo>
                <a:cubicBezTo>
                  <a:pt x="97" y="18"/>
                  <a:pt x="97" y="18"/>
                  <a:pt x="97" y="18"/>
                </a:cubicBezTo>
                <a:cubicBezTo>
                  <a:pt x="95" y="18"/>
                  <a:pt x="95" y="18"/>
                  <a:pt x="95" y="18"/>
                </a:cubicBezTo>
                <a:cubicBezTo>
                  <a:pt x="94" y="18"/>
                  <a:pt x="94" y="18"/>
                  <a:pt x="94" y="18"/>
                </a:cubicBezTo>
                <a:close/>
                <a:moveTo>
                  <a:pt x="128" y="20"/>
                </a:moveTo>
                <a:cubicBezTo>
                  <a:pt x="126" y="19"/>
                  <a:pt x="124" y="21"/>
                  <a:pt x="124" y="23"/>
                </a:cubicBezTo>
                <a:cubicBezTo>
                  <a:pt x="123" y="26"/>
                  <a:pt x="125" y="28"/>
                  <a:pt x="127" y="28"/>
                </a:cubicBezTo>
                <a:cubicBezTo>
                  <a:pt x="129" y="28"/>
                  <a:pt x="129" y="28"/>
                  <a:pt x="129" y="28"/>
                </a:cubicBezTo>
                <a:cubicBezTo>
                  <a:pt x="131" y="28"/>
                  <a:pt x="131" y="28"/>
                  <a:pt x="131" y="28"/>
                </a:cubicBezTo>
                <a:cubicBezTo>
                  <a:pt x="133" y="29"/>
                  <a:pt x="133" y="29"/>
                  <a:pt x="133" y="29"/>
                </a:cubicBezTo>
                <a:cubicBezTo>
                  <a:pt x="135" y="29"/>
                  <a:pt x="135" y="29"/>
                  <a:pt x="135" y="29"/>
                </a:cubicBezTo>
                <a:cubicBezTo>
                  <a:pt x="136" y="29"/>
                  <a:pt x="136" y="29"/>
                  <a:pt x="136" y="29"/>
                </a:cubicBezTo>
                <a:cubicBezTo>
                  <a:pt x="138" y="29"/>
                  <a:pt x="140" y="28"/>
                  <a:pt x="140" y="25"/>
                </a:cubicBezTo>
                <a:cubicBezTo>
                  <a:pt x="141" y="23"/>
                  <a:pt x="139" y="21"/>
                  <a:pt x="137" y="21"/>
                </a:cubicBezTo>
                <a:cubicBezTo>
                  <a:pt x="136" y="21"/>
                  <a:pt x="136" y="21"/>
                  <a:pt x="136" y="21"/>
                </a:cubicBezTo>
                <a:cubicBezTo>
                  <a:pt x="134" y="20"/>
                  <a:pt x="134" y="20"/>
                  <a:pt x="134" y="20"/>
                </a:cubicBezTo>
                <a:cubicBezTo>
                  <a:pt x="132" y="20"/>
                  <a:pt x="132" y="20"/>
                  <a:pt x="132" y="20"/>
                </a:cubicBezTo>
                <a:cubicBezTo>
                  <a:pt x="130" y="20"/>
                  <a:pt x="130" y="20"/>
                  <a:pt x="130" y="20"/>
                </a:cubicBezTo>
                <a:cubicBezTo>
                  <a:pt x="128" y="20"/>
                  <a:pt x="128" y="20"/>
                  <a:pt x="128" y="20"/>
                </a:cubicBezTo>
                <a:close/>
                <a:moveTo>
                  <a:pt x="162" y="25"/>
                </a:moveTo>
                <a:cubicBezTo>
                  <a:pt x="160" y="25"/>
                  <a:pt x="158" y="26"/>
                  <a:pt x="157" y="28"/>
                </a:cubicBezTo>
                <a:cubicBezTo>
                  <a:pt x="157" y="31"/>
                  <a:pt x="158" y="33"/>
                  <a:pt x="160" y="33"/>
                </a:cubicBezTo>
                <a:cubicBezTo>
                  <a:pt x="162" y="34"/>
                  <a:pt x="162" y="34"/>
                  <a:pt x="162" y="34"/>
                </a:cubicBezTo>
                <a:cubicBezTo>
                  <a:pt x="164" y="34"/>
                  <a:pt x="164" y="34"/>
                  <a:pt x="164" y="34"/>
                </a:cubicBezTo>
                <a:cubicBezTo>
                  <a:pt x="166" y="35"/>
                  <a:pt x="166" y="35"/>
                  <a:pt x="166" y="35"/>
                </a:cubicBezTo>
                <a:cubicBezTo>
                  <a:pt x="168" y="35"/>
                  <a:pt x="168" y="35"/>
                  <a:pt x="168" y="35"/>
                </a:cubicBezTo>
                <a:cubicBezTo>
                  <a:pt x="169" y="35"/>
                  <a:pt x="169" y="35"/>
                  <a:pt x="169" y="35"/>
                </a:cubicBezTo>
                <a:cubicBezTo>
                  <a:pt x="171" y="36"/>
                  <a:pt x="173" y="34"/>
                  <a:pt x="174" y="32"/>
                </a:cubicBezTo>
                <a:cubicBezTo>
                  <a:pt x="174" y="30"/>
                  <a:pt x="173" y="28"/>
                  <a:pt x="171" y="27"/>
                </a:cubicBezTo>
                <a:cubicBezTo>
                  <a:pt x="170" y="27"/>
                  <a:pt x="170" y="27"/>
                  <a:pt x="170" y="27"/>
                </a:cubicBezTo>
                <a:cubicBezTo>
                  <a:pt x="168" y="26"/>
                  <a:pt x="168" y="26"/>
                  <a:pt x="168" y="26"/>
                </a:cubicBezTo>
                <a:cubicBezTo>
                  <a:pt x="166" y="26"/>
                  <a:pt x="166" y="26"/>
                  <a:pt x="166" y="26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62" y="25"/>
                  <a:pt x="162" y="25"/>
                  <a:pt x="162" y="25"/>
                </a:cubicBezTo>
                <a:close/>
                <a:moveTo>
                  <a:pt x="195" y="34"/>
                </a:moveTo>
                <a:cubicBezTo>
                  <a:pt x="193" y="33"/>
                  <a:pt x="191" y="34"/>
                  <a:pt x="190" y="37"/>
                </a:cubicBezTo>
                <a:cubicBezTo>
                  <a:pt x="189" y="39"/>
                  <a:pt x="191" y="41"/>
                  <a:pt x="193" y="42"/>
                </a:cubicBezTo>
                <a:cubicBezTo>
                  <a:pt x="194" y="42"/>
                  <a:pt x="194" y="42"/>
                  <a:pt x="194" y="42"/>
                </a:cubicBezTo>
                <a:cubicBezTo>
                  <a:pt x="196" y="43"/>
                  <a:pt x="196" y="43"/>
                  <a:pt x="196" y="43"/>
                </a:cubicBezTo>
                <a:cubicBezTo>
                  <a:pt x="198" y="44"/>
                  <a:pt x="198" y="44"/>
                  <a:pt x="198" y="44"/>
                </a:cubicBezTo>
                <a:cubicBezTo>
                  <a:pt x="200" y="44"/>
                  <a:pt x="200" y="44"/>
                  <a:pt x="200" y="44"/>
                </a:cubicBezTo>
                <a:cubicBezTo>
                  <a:pt x="201" y="45"/>
                  <a:pt x="201" y="45"/>
                  <a:pt x="201" y="45"/>
                </a:cubicBezTo>
                <a:cubicBezTo>
                  <a:pt x="203" y="45"/>
                  <a:pt x="205" y="44"/>
                  <a:pt x="206" y="42"/>
                </a:cubicBezTo>
                <a:cubicBezTo>
                  <a:pt x="207" y="40"/>
                  <a:pt x="206" y="37"/>
                  <a:pt x="204" y="37"/>
                </a:cubicBezTo>
                <a:cubicBezTo>
                  <a:pt x="203" y="36"/>
                  <a:pt x="203" y="36"/>
                  <a:pt x="203" y="36"/>
                </a:cubicBezTo>
                <a:cubicBezTo>
                  <a:pt x="201" y="36"/>
                  <a:pt x="201" y="36"/>
                  <a:pt x="201" y="36"/>
                </a:cubicBezTo>
                <a:cubicBezTo>
                  <a:pt x="199" y="35"/>
                  <a:pt x="199" y="35"/>
                  <a:pt x="199" y="35"/>
                </a:cubicBezTo>
                <a:cubicBezTo>
                  <a:pt x="197" y="34"/>
                  <a:pt x="197" y="34"/>
                  <a:pt x="197" y="34"/>
                </a:cubicBezTo>
                <a:cubicBezTo>
                  <a:pt x="195" y="34"/>
                  <a:pt x="195" y="34"/>
                  <a:pt x="195" y="34"/>
                </a:cubicBezTo>
                <a:close/>
                <a:moveTo>
                  <a:pt x="228" y="46"/>
                </a:moveTo>
                <a:cubicBezTo>
                  <a:pt x="226" y="45"/>
                  <a:pt x="223" y="46"/>
                  <a:pt x="222" y="48"/>
                </a:cubicBezTo>
                <a:cubicBezTo>
                  <a:pt x="221" y="50"/>
                  <a:pt x="222" y="53"/>
                  <a:pt x="224" y="54"/>
                </a:cubicBezTo>
                <a:cubicBezTo>
                  <a:pt x="225" y="54"/>
                  <a:pt x="225" y="54"/>
                  <a:pt x="225" y="54"/>
                </a:cubicBezTo>
                <a:cubicBezTo>
                  <a:pt x="227" y="55"/>
                  <a:pt x="227" y="55"/>
                  <a:pt x="227" y="55"/>
                </a:cubicBezTo>
                <a:cubicBezTo>
                  <a:pt x="228" y="56"/>
                  <a:pt x="228" y="56"/>
                  <a:pt x="228" y="56"/>
                </a:cubicBezTo>
                <a:cubicBezTo>
                  <a:pt x="230" y="57"/>
                  <a:pt x="230" y="57"/>
                  <a:pt x="230" y="57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4" y="58"/>
                  <a:pt x="237" y="57"/>
                  <a:pt x="238" y="55"/>
                </a:cubicBezTo>
                <a:cubicBezTo>
                  <a:pt x="239" y="53"/>
                  <a:pt x="238" y="51"/>
                  <a:pt x="236" y="50"/>
                </a:cubicBezTo>
                <a:cubicBezTo>
                  <a:pt x="234" y="49"/>
                  <a:pt x="234" y="49"/>
                  <a:pt x="234" y="49"/>
                </a:cubicBezTo>
                <a:cubicBezTo>
                  <a:pt x="232" y="48"/>
                  <a:pt x="232" y="48"/>
                  <a:pt x="232" y="48"/>
                </a:cubicBezTo>
                <a:cubicBezTo>
                  <a:pt x="230" y="47"/>
                  <a:pt x="230" y="47"/>
                  <a:pt x="230" y="47"/>
                </a:cubicBezTo>
                <a:cubicBezTo>
                  <a:pt x="228" y="46"/>
                  <a:pt x="228" y="46"/>
                  <a:pt x="228" y="46"/>
                </a:cubicBezTo>
                <a:cubicBezTo>
                  <a:pt x="228" y="46"/>
                  <a:pt x="228" y="46"/>
                  <a:pt x="228" y="46"/>
                </a:cubicBezTo>
                <a:close/>
                <a:moveTo>
                  <a:pt x="258" y="62"/>
                </a:moveTo>
                <a:cubicBezTo>
                  <a:pt x="256" y="60"/>
                  <a:pt x="254" y="61"/>
                  <a:pt x="253" y="63"/>
                </a:cubicBezTo>
                <a:cubicBezTo>
                  <a:pt x="252" y="65"/>
                  <a:pt x="252" y="68"/>
                  <a:pt x="254" y="69"/>
                </a:cubicBezTo>
                <a:cubicBezTo>
                  <a:pt x="256" y="70"/>
                  <a:pt x="256" y="70"/>
                  <a:pt x="256" y="70"/>
                </a:cubicBezTo>
                <a:cubicBezTo>
                  <a:pt x="257" y="71"/>
                  <a:pt x="257" y="71"/>
                  <a:pt x="257" y="71"/>
                </a:cubicBezTo>
                <a:cubicBezTo>
                  <a:pt x="259" y="72"/>
                  <a:pt x="259" y="72"/>
                  <a:pt x="259" y="72"/>
                </a:cubicBezTo>
                <a:cubicBezTo>
                  <a:pt x="261" y="73"/>
                  <a:pt x="261" y="73"/>
                  <a:pt x="261" y="73"/>
                </a:cubicBezTo>
                <a:cubicBezTo>
                  <a:pt x="262" y="73"/>
                  <a:pt x="262" y="73"/>
                  <a:pt x="262" y="73"/>
                </a:cubicBezTo>
                <a:cubicBezTo>
                  <a:pt x="264" y="74"/>
                  <a:pt x="266" y="74"/>
                  <a:pt x="267" y="72"/>
                </a:cubicBezTo>
                <a:cubicBezTo>
                  <a:pt x="269" y="70"/>
                  <a:pt x="268" y="67"/>
                  <a:pt x="266" y="66"/>
                </a:cubicBezTo>
                <a:cubicBezTo>
                  <a:pt x="265" y="65"/>
                  <a:pt x="265" y="65"/>
                  <a:pt x="265" y="65"/>
                </a:cubicBezTo>
                <a:cubicBezTo>
                  <a:pt x="263" y="64"/>
                  <a:pt x="263" y="64"/>
                  <a:pt x="263" y="64"/>
                </a:cubicBezTo>
                <a:cubicBezTo>
                  <a:pt x="262" y="63"/>
                  <a:pt x="262" y="63"/>
                  <a:pt x="262" y="63"/>
                </a:cubicBezTo>
                <a:cubicBezTo>
                  <a:pt x="260" y="62"/>
                  <a:pt x="260" y="62"/>
                  <a:pt x="260" y="62"/>
                </a:cubicBezTo>
                <a:cubicBezTo>
                  <a:pt x="258" y="62"/>
                  <a:pt x="258" y="62"/>
                  <a:pt x="258" y="62"/>
                </a:cubicBezTo>
                <a:close/>
                <a:moveTo>
                  <a:pt x="288" y="80"/>
                </a:moveTo>
                <a:cubicBezTo>
                  <a:pt x="286" y="79"/>
                  <a:pt x="283" y="79"/>
                  <a:pt x="282" y="81"/>
                </a:cubicBezTo>
                <a:cubicBezTo>
                  <a:pt x="280" y="83"/>
                  <a:pt x="281" y="85"/>
                  <a:pt x="283" y="87"/>
                </a:cubicBezTo>
                <a:cubicBezTo>
                  <a:pt x="283" y="87"/>
                  <a:pt x="283" y="87"/>
                  <a:pt x="283" y="87"/>
                </a:cubicBezTo>
                <a:cubicBezTo>
                  <a:pt x="285" y="88"/>
                  <a:pt x="285" y="88"/>
                  <a:pt x="285" y="88"/>
                </a:cubicBezTo>
                <a:cubicBezTo>
                  <a:pt x="286" y="89"/>
                  <a:pt x="286" y="89"/>
                  <a:pt x="286" y="89"/>
                </a:cubicBezTo>
                <a:cubicBezTo>
                  <a:pt x="288" y="91"/>
                  <a:pt x="288" y="91"/>
                  <a:pt x="288" y="91"/>
                </a:cubicBezTo>
                <a:cubicBezTo>
                  <a:pt x="290" y="92"/>
                  <a:pt x="290" y="92"/>
                  <a:pt x="290" y="92"/>
                </a:cubicBezTo>
                <a:cubicBezTo>
                  <a:pt x="291" y="93"/>
                  <a:pt x="294" y="93"/>
                  <a:pt x="295" y="91"/>
                </a:cubicBezTo>
                <a:cubicBezTo>
                  <a:pt x="297" y="89"/>
                  <a:pt x="296" y="86"/>
                  <a:pt x="295" y="85"/>
                </a:cubicBezTo>
                <a:cubicBezTo>
                  <a:pt x="293" y="84"/>
                  <a:pt x="293" y="84"/>
                  <a:pt x="293" y="84"/>
                </a:cubicBezTo>
                <a:cubicBezTo>
                  <a:pt x="291" y="82"/>
                  <a:pt x="291" y="82"/>
                  <a:pt x="291" y="82"/>
                </a:cubicBezTo>
                <a:cubicBezTo>
                  <a:pt x="290" y="81"/>
                  <a:pt x="290" y="81"/>
                  <a:pt x="290" y="81"/>
                </a:cubicBezTo>
                <a:cubicBezTo>
                  <a:pt x="288" y="80"/>
                  <a:pt x="288" y="80"/>
                  <a:pt x="288" y="80"/>
                </a:cubicBezTo>
                <a:cubicBezTo>
                  <a:pt x="288" y="80"/>
                  <a:pt x="288" y="80"/>
                  <a:pt x="288" y="80"/>
                </a:cubicBezTo>
                <a:close/>
                <a:moveTo>
                  <a:pt x="315" y="101"/>
                </a:moveTo>
                <a:cubicBezTo>
                  <a:pt x="313" y="99"/>
                  <a:pt x="310" y="100"/>
                  <a:pt x="309" y="101"/>
                </a:cubicBezTo>
                <a:cubicBezTo>
                  <a:pt x="307" y="103"/>
                  <a:pt x="307" y="106"/>
                  <a:pt x="309" y="107"/>
                </a:cubicBezTo>
                <a:cubicBezTo>
                  <a:pt x="310" y="108"/>
                  <a:pt x="310" y="108"/>
                  <a:pt x="310" y="108"/>
                </a:cubicBezTo>
                <a:cubicBezTo>
                  <a:pt x="312" y="110"/>
                  <a:pt x="312" y="110"/>
                  <a:pt x="312" y="110"/>
                </a:cubicBezTo>
                <a:cubicBezTo>
                  <a:pt x="313" y="111"/>
                  <a:pt x="313" y="111"/>
                  <a:pt x="313" y="111"/>
                </a:cubicBezTo>
                <a:cubicBezTo>
                  <a:pt x="315" y="112"/>
                  <a:pt x="315" y="112"/>
                  <a:pt x="315" y="112"/>
                </a:cubicBezTo>
                <a:cubicBezTo>
                  <a:pt x="315" y="113"/>
                  <a:pt x="315" y="113"/>
                  <a:pt x="315" y="113"/>
                </a:cubicBezTo>
                <a:cubicBezTo>
                  <a:pt x="317" y="115"/>
                  <a:pt x="320" y="114"/>
                  <a:pt x="322" y="113"/>
                </a:cubicBezTo>
                <a:cubicBezTo>
                  <a:pt x="323" y="111"/>
                  <a:pt x="323" y="108"/>
                  <a:pt x="321" y="107"/>
                </a:cubicBezTo>
                <a:cubicBezTo>
                  <a:pt x="320" y="106"/>
                  <a:pt x="320" y="106"/>
                  <a:pt x="320" y="106"/>
                </a:cubicBezTo>
                <a:cubicBezTo>
                  <a:pt x="319" y="104"/>
                  <a:pt x="319" y="104"/>
                  <a:pt x="319" y="104"/>
                </a:cubicBezTo>
                <a:cubicBezTo>
                  <a:pt x="317" y="103"/>
                  <a:pt x="317" y="103"/>
                  <a:pt x="317" y="103"/>
                </a:cubicBezTo>
                <a:cubicBezTo>
                  <a:pt x="316" y="102"/>
                  <a:pt x="316" y="102"/>
                  <a:pt x="316" y="102"/>
                </a:cubicBezTo>
                <a:cubicBezTo>
                  <a:pt x="315" y="101"/>
                  <a:pt x="315" y="101"/>
                  <a:pt x="315" y="101"/>
                </a:cubicBezTo>
                <a:close/>
                <a:moveTo>
                  <a:pt x="340" y="125"/>
                </a:moveTo>
                <a:cubicBezTo>
                  <a:pt x="338" y="123"/>
                  <a:pt x="335" y="123"/>
                  <a:pt x="334" y="125"/>
                </a:cubicBezTo>
                <a:cubicBezTo>
                  <a:pt x="332" y="126"/>
                  <a:pt x="332" y="129"/>
                  <a:pt x="334" y="131"/>
                </a:cubicBezTo>
                <a:cubicBezTo>
                  <a:pt x="335" y="132"/>
                  <a:pt x="335" y="132"/>
                  <a:pt x="335" y="132"/>
                </a:cubicBezTo>
                <a:cubicBezTo>
                  <a:pt x="336" y="133"/>
                  <a:pt x="336" y="133"/>
                  <a:pt x="336" y="133"/>
                </a:cubicBezTo>
                <a:cubicBezTo>
                  <a:pt x="338" y="135"/>
                  <a:pt x="338" y="135"/>
                  <a:pt x="338" y="135"/>
                </a:cubicBezTo>
                <a:cubicBezTo>
                  <a:pt x="339" y="136"/>
                  <a:pt x="339" y="136"/>
                  <a:pt x="339" y="136"/>
                </a:cubicBezTo>
                <a:cubicBezTo>
                  <a:pt x="339" y="137"/>
                  <a:pt x="339" y="137"/>
                  <a:pt x="339" y="137"/>
                </a:cubicBezTo>
                <a:cubicBezTo>
                  <a:pt x="341" y="138"/>
                  <a:pt x="344" y="139"/>
                  <a:pt x="345" y="137"/>
                </a:cubicBezTo>
                <a:cubicBezTo>
                  <a:pt x="347" y="135"/>
                  <a:pt x="347" y="133"/>
                  <a:pt x="346" y="131"/>
                </a:cubicBezTo>
                <a:cubicBezTo>
                  <a:pt x="345" y="131"/>
                  <a:pt x="345" y="131"/>
                  <a:pt x="345" y="131"/>
                </a:cubicBezTo>
                <a:cubicBezTo>
                  <a:pt x="344" y="129"/>
                  <a:pt x="344" y="129"/>
                  <a:pt x="344" y="129"/>
                </a:cubicBezTo>
                <a:cubicBezTo>
                  <a:pt x="342" y="128"/>
                  <a:pt x="342" y="128"/>
                  <a:pt x="342" y="128"/>
                </a:cubicBezTo>
                <a:cubicBezTo>
                  <a:pt x="341" y="126"/>
                  <a:pt x="341" y="126"/>
                  <a:pt x="341" y="126"/>
                </a:cubicBezTo>
                <a:cubicBezTo>
                  <a:pt x="340" y="125"/>
                  <a:pt x="340" y="125"/>
                  <a:pt x="340" y="125"/>
                </a:cubicBezTo>
                <a:close/>
                <a:moveTo>
                  <a:pt x="362" y="151"/>
                </a:moveTo>
                <a:cubicBezTo>
                  <a:pt x="361" y="149"/>
                  <a:pt x="358" y="149"/>
                  <a:pt x="356" y="150"/>
                </a:cubicBezTo>
                <a:cubicBezTo>
                  <a:pt x="354" y="151"/>
                  <a:pt x="354" y="154"/>
                  <a:pt x="355" y="156"/>
                </a:cubicBezTo>
                <a:cubicBezTo>
                  <a:pt x="356" y="156"/>
                  <a:pt x="356" y="156"/>
                  <a:pt x="356" y="156"/>
                </a:cubicBezTo>
                <a:cubicBezTo>
                  <a:pt x="357" y="158"/>
                  <a:pt x="357" y="158"/>
                  <a:pt x="357" y="158"/>
                </a:cubicBezTo>
                <a:cubicBezTo>
                  <a:pt x="358" y="160"/>
                  <a:pt x="358" y="160"/>
                  <a:pt x="358" y="160"/>
                </a:cubicBezTo>
                <a:cubicBezTo>
                  <a:pt x="360" y="161"/>
                  <a:pt x="360" y="161"/>
                  <a:pt x="360" y="161"/>
                </a:cubicBezTo>
                <a:cubicBezTo>
                  <a:pt x="361" y="163"/>
                  <a:pt x="361" y="163"/>
                  <a:pt x="361" y="163"/>
                </a:cubicBezTo>
                <a:cubicBezTo>
                  <a:pt x="362" y="165"/>
                  <a:pt x="365" y="165"/>
                  <a:pt x="367" y="164"/>
                </a:cubicBezTo>
                <a:cubicBezTo>
                  <a:pt x="368" y="162"/>
                  <a:pt x="369" y="160"/>
                  <a:pt x="367" y="158"/>
                </a:cubicBezTo>
                <a:cubicBezTo>
                  <a:pt x="366" y="156"/>
                  <a:pt x="366" y="156"/>
                  <a:pt x="366" y="156"/>
                </a:cubicBezTo>
                <a:cubicBezTo>
                  <a:pt x="365" y="155"/>
                  <a:pt x="365" y="155"/>
                  <a:pt x="365" y="155"/>
                </a:cubicBezTo>
                <a:cubicBezTo>
                  <a:pt x="364" y="153"/>
                  <a:pt x="364" y="153"/>
                  <a:pt x="364" y="153"/>
                </a:cubicBezTo>
                <a:cubicBezTo>
                  <a:pt x="363" y="151"/>
                  <a:pt x="363" y="151"/>
                  <a:pt x="363" y="151"/>
                </a:cubicBezTo>
                <a:cubicBezTo>
                  <a:pt x="362" y="151"/>
                  <a:pt x="362" y="151"/>
                  <a:pt x="362" y="151"/>
                </a:cubicBezTo>
                <a:close/>
                <a:moveTo>
                  <a:pt x="382" y="179"/>
                </a:moveTo>
                <a:cubicBezTo>
                  <a:pt x="381" y="177"/>
                  <a:pt x="378" y="176"/>
                  <a:pt x="376" y="178"/>
                </a:cubicBezTo>
                <a:cubicBezTo>
                  <a:pt x="374" y="179"/>
                  <a:pt x="374" y="181"/>
                  <a:pt x="375" y="183"/>
                </a:cubicBezTo>
                <a:cubicBezTo>
                  <a:pt x="376" y="185"/>
                  <a:pt x="376" y="185"/>
                  <a:pt x="376" y="185"/>
                </a:cubicBezTo>
                <a:cubicBezTo>
                  <a:pt x="377" y="186"/>
                  <a:pt x="377" y="186"/>
                  <a:pt x="377" y="186"/>
                </a:cubicBezTo>
                <a:cubicBezTo>
                  <a:pt x="378" y="188"/>
                  <a:pt x="378" y="188"/>
                  <a:pt x="378" y="188"/>
                </a:cubicBezTo>
                <a:cubicBezTo>
                  <a:pt x="379" y="190"/>
                  <a:pt x="379" y="190"/>
                  <a:pt x="379" y="190"/>
                </a:cubicBezTo>
                <a:cubicBezTo>
                  <a:pt x="379" y="191"/>
                  <a:pt x="379" y="191"/>
                  <a:pt x="379" y="191"/>
                </a:cubicBezTo>
                <a:cubicBezTo>
                  <a:pt x="380" y="193"/>
                  <a:pt x="383" y="193"/>
                  <a:pt x="385" y="192"/>
                </a:cubicBezTo>
                <a:cubicBezTo>
                  <a:pt x="387" y="191"/>
                  <a:pt x="388" y="188"/>
                  <a:pt x="387" y="186"/>
                </a:cubicBezTo>
                <a:cubicBezTo>
                  <a:pt x="386" y="185"/>
                  <a:pt x="386" y="185"/>
                  <a:pt x="386" y="185"/>
                </a:cubicBezTo>
                <a:cubicBezTo>
                  <a:pt x="385" y="184"/>
                  <a:pt x="385" y="184"/>
                  <a:pt x="385" y="184"/>
                </a:cubicBezTo>
                <a:cubicBezTo>
                  <a:pt x="384" y="182"/>
                  <a:pt x="384" y="182"/>
                  <a:pt x="384" y="182"/>
                </a:cubicBezTo>
                <a:cubicBezTo>
                  <a:pt x="383" y="180"/>
                  <a:pt x="383" y="180"/>
                  <a:pt x="383" y="180"/>
                </a:cubicBezTo>
                <a:cubicBezTo>
                  <a:pt x="382" y="179"/>
                  <a:pt x="382" y="179"/>
                  <a:pt x="382" y="179"/>
                </a:cubicBezTo>
                <a:close/>
                <a:moveTo>
                  <a:pt x="399" y="209"/>
                </a:moveTo>
                <a:cubicBezTo>
                  <a:pt x="398" y="207"/>
                  <a:pt x="395" y="206"/>
                  <a:pt x="393" y="207"/>
                </a:cubicBezTo>
                <a:cubicBezTo>
                  <a:pt x="391" y="208"/>
                  <a:pt x="390" y="211"/>
                  <a:pt x="391" y="213"/>
                </a:cubicBezTo>
                <a:cubicBezTo>
                  <a:pt x="391" y="213"/>
                  <a:pt x="391" y="213"/>
                  <a:pt x="391" y="213"/>
                </a:cubicBezTo>
                <a:cubicBezTo>
                  <a:pt x="392" y="215"/>
                  <a:pt x="392" y="215"/>
                  <a:pt x="392" y="215"/>
                </a:cubicBezTo>
                <a:cubicBezTo>
                  <a:pt x="393" y="217"/>
                  <a:pt x="393" y="217"/>
                  <a:pt x="393" y="217"/>
                </a:cubicBezTo>
                <a:cubicBezTo>
                  <a:pt x="394" y="218"/>
                  <a:pt x="394" y="218"/>
                  <a:pt x="394" y="218"/>
                </a:cubicBezTo>
                <a:cubicBezTo>
                  <a:pt x="395" y="220"/>
                  <a:pt x="395" y="220"/>
                  <a:pt x="395" y="220"/>
                </a:cubicBezTo>
                <a:cubicBezTo>
                  <a:pt x="396" y="222"/>
                  <a:pt x="398" y="223"/>
                  <a:pt x="401" y="222"/>
                </a:cubicBezTo>
                <a:cubicBezTo>
                  <a:pt x="403" y="221"/>
                  <a:pt x="404" y="219"/>
                  <a:pt x="403" y="217"/>
                </a:cubicBezTo>
                <a:cubicBezTo>
                  <a:pt x="402" y="215"/>
                  <a:pt x="402" y="215"/>
                  <a:pt x="402" y="215"/>
                </a:cubicBezTo>
                <a:cubicBezTo>
                  <a:pt x="401" y="213"/>
                  <a:pt x="401" y="213"/>
                  <a:pt x="401" y="213"/>
                </a:cubicBezTo>
                <a:cubicBezTo>
                  <a:pt x="400" y="211"/>
                  <a:pt x="400" y="211"/>
                  <a:pt x="400" y="211"/>
                </a:cubicBezTo>
                <a:cubicBezTo>
                  <a:pt x="399" y="209"/>
                  <a:pt x="399" y="209"/>
                  <a:pt x="399" y="209"/>
                </a:cubicBezTo>
                <a:cubicBezTo>
                  <a:pt x="399" y="209"/>
                  <a:pt x="399" y="209"/>
                  <a:pt x="399" y="20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9" name="Freeform 29"/>
          <p:cNvSpPr>
            <a:spLocks noEditPoints="1"/>
          </p:cNvSpPr>
          <p:nvPr/>
        </p:nvSpPr>
        <p:spPr bwMode="auto">
          <a:xfrm>
            <a:off x="3471836" y="1974856"/>
            <a:ext cx="1373630" cy="843481"/>
          </a:xfrm>
          <a:custGeom>
            <a:avLst/>
            <a:gdLst>
              <a:gd name="T0" fmla="*/ 357 w 415"/>
              <a:gd name="T1" fmla="*/ 26 h 255"/>
              <a:gd name="T2" fmla="*/ 375 w 415"/>
              <a:gd name="T3" fmla="*/ 44 h 255"/>
              <a:gd name="T4" fmla="*/ 1 w 415"/>
              <a:gd name="T5" fmla="*/ 249 h 255"/>
              <a:gd name="T6" fmla="*/ 10 w 415"/>
              <a:gd name="T7" fmla="*/ 249 h 255"/>
              <a:gd name="T8" fmla="*/ 9 w 415"/>
              <a:gd name="T9" fmla="*/ 238 h 255"/>
              <a:gd name="T10" fmla="*/ 2 w 415"/>
              <a:gd name="T11" fmla="*/ 246 h 255"/>
              <a:gd name="T12" fmla="*/ 16 w 415"/>
              <a:gd name="T13" fmla="*/ 222 h 255"/>
              <a:gd name="T14" fmla="*/ 24 w 415"/>
              <a:gd name="T15" fmla="*/ 215 h 255"/>
              <a:gd name="T16" fmla="*/ 18 w 415"/>
              <a:gd name="T17" fmla="*/ 209 h 255"/>
              <a:gd name="T18" fmla="*/ 15 w 415"/>
              <a:gd name="T19" fmla="*/ 215 h 255"/>
              <a:gd name="T20" fmla="*/ 38 w 415"/>
              <a:gd name="T21" fmla="*/ 191 h 255"/>
              <a:gd name="T22" fmla="*/ 41 w 415"/>
              <a:gd name="T23" fmla="*/ 185 h 255"/>
              <a:gd name="T24" fmla="*/ 34 w 415"/>
              <a:gd name="T25" fmla="*/ 180 h 255"/>
              <a:gd name="T26" fmla="*/ 30 w 415"/>
              <a:gd name="T27" fmla="*/ 186 h 255"/>
              <a:gd name="T28" fmla="*/ 57 w 415"/>
              <a:gd name="T29" fmla="*/ 161 h 255"/>
              <a:gd name="T30" fmla="*/ 61 w 415"/>
              <a:gd name="T31" fmla="*/ 156 h 255"/>
              <a:gd name="T32" fmla="*/ 53 w 415"/>
              <a:gd name="T33" fmla="*/ 153 h 255"/>
              <a:gd name="T34" fmla="*/ 71 w 415"/>
              <a:gd name="T35" fmla="*/ 131 h 255"/>
              <a:gd name="T36" fmla="*/ 79 w 415"/>
              <a:gd name="T37" fmla="*/ 135 h 255"/>
              <a:gd name="T38" fmla="*/ 83 w 415"/>
              <a:gd name="T39" fmla="*/ 125 h 255"/>
              <a:gd name="T40" fmla="*/ 73 w 415"/>
              <a:gd name="T41" fmla="*/ 129 h 255"/>
              <a:gd name="T42" fmla="*/ 95 w 415"/>
              <a:gd name="T43" fmla="*/ 113 h 255"/>
              <a:gd name="T44" fmla="*/ 105 w 415"/>
              <a:gd name="T45" fmla="*/ 110 h 255"/>
              <a:gd name="T46" fmla="*/ 102 w 415"/>
              <a:gd name="T47" fmla="*/ 101 h 255"/>
              <a:gd name="T48" fmla="*/ 96 w 415"/>
              <a:gd name="T49" fmla="*/ 106 h 255"/>
              <a:gd name="T50" fmla="*/ 127 w 415"/>
              <a:gd name="T51" fmla="*/ 92 h 255"/>
              <a:gd name="T52" fmla="*/ 134 w 415"/>
              <a:gd name="T53" fmla="*/ 87 h 255"/>
              <a:gd name="T54" fmla="*/ 129 w 415"/>
              <a:gd name="T55" fmla="*/ 80 h 255"/>
              <a:gd name="T56" fmla="*/ 122 w 415"/>
              <a:gd name="T57" fmla="*/ 85 h 255"/>
              <a:gd name="T58" fmla="*/ 156 w 415"/>
              <a:gd name="T59" fmla="*/ 73 h 255"/>
              <a:gd name="T60" fmla="*/ 162 w 415"/>
              <a:gd name="T61" fmla="*/ 69 h 255"/>
              <a:gd name="T62" fmla="*/ 155 w 415"/>
              <a:gd name="T63" fmla="*/ 63 h 255"/>
              <a:gd name="T64" fmla="*/ 181 w 415"/>
              <a:gd name="T65" fmla="*/ 50 h 255"/>
              <a:gd name="T66" fmla="*/ 188 w 415"/>
              <a:gd name="T67" fmla="*/ 56 h 255"/>
              <a:gd name="T68" fmla="*/ 195 w 415"/>
              <a:gd name="T69" fmla="*/ 48 h 255"/>
              <a:gd name="T70" fmla="*/ 185 w 415"/>
              <a:gd name="T71" fmla="*/ 48 h 255"/>
              <a:gd name="T72" fmla="*/ 210 w 415"/>
              <a:gd name="T73" fmla="*/ 42 h 255"/>
              <a:gd name="T74" fmla="*/ 221 w 415"/>
              <a:gd name="T75" fmla="*/ 43 h 255"/>
              <a:gd name="T76" fmla="*/ 221 w 415"/>
              <a:gd name="T77" fmla="*/ 34 h 255"/>
              <a:gd name="T78" fmla="*/ 214 w 415"/>
              <a:gd name="T79" fmla="*/ 36 h 255"/>
              <a:gd name="T80" fmla="*/ 248 w 415"/>
              <a:gd name="T81" fmla="*/ 35 h 255"/>
              <a:gd name="T82" fmla="*/ 255 w 415"/>
              <a:gd name="T83" fmla="*/ 34 h 255"/>
              <a:gd name="T84" fmla="*/ 253 w 415"/>
              <a:gd name="T85" fmla="*/ 25 h 255"/>
              <a:gd name="T86" fmla="*/ 246 w 415"/>
              <a:gd name="T87" fmla="*/ 27 h 255"/>
              <a:gd name="T88" fmla="*/ 281 w 415"/>
              <a:gd name="T89" fmla="*/ 29 h 255"/>
              <a:gd name="T90" fmla="*/ 289 w 415"/>
              <a:gd name="T91" fmla="*/ 28 h 255"/>
              <a:gd name="T92" fmla="*/ 285 w 415"/>
              <a:gd name="T93" fmla="*/ 20 h 255"/>
              <a:gd name="T94" fmla="*/ 314 w 415"/>
              <a:gd name="T95" fmla="*/ 18 h 255"/>
              <a:gd name="T96" fmla="*/ 318 w 415"/>
              <a:gd name="T97" fmla="*/ 26 h 255"/>
              <a:gd name="T98" fmla="*/ 327 w 415"/>
              <a:gd name="T99" fmla="*/ 22 h 255"/>
              <a:gd name="T100" fmla="*/ 317 w 415"/>
              <a:gd name="T101" fmla="*/ 18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15" h="255">
                <a:moveTo>
                  <a:pt x="348" y="18"/>
                </a:moveTo>
                <a:cubicBezTo>
                  <a:pt x="346" y="18"/>
                  <a:pt x="344" y="19"/>
                  <a:pt x="344" y="22"/>
                </a:cubicBezTo>
                <a:cubicBezTo>
                  <a:pt x="344" y="24"/>
                  <a:pt x="346" y="26"/>
                  <a:pt x="348" y="26"/>
                </a:cubicBezTo>
                <a:cubicBezTo>
                  <a:pt x="357" y="26"/>
                  <a:pt x="357" y="26"/>
                  <a:pt x="357" y="26"/>
                </a:cubicBezTo>
                <a:cubicBezTo>
                  <a:pt x="359" y="26"/>
                  <a:pt x="361" y="24"/>
                  <a:pt x="361" y="22"/>
                </a:cubicBezTo>
                <a:cubicBezTo>
                  <a:pt x="361" y="19"/>
                  <a:pt x="359" y="18"/>
                  <a:pt x="357" y="18"/>
                </a:cubicBezTo>
                <a:cubicBezTo>
                  <a:pt x="348" y="18"/>
                  <a:pt x="348" y="18"/>
                  <a:pt x="348" y="18"/>
                </a:cubicBezTo>
                <a:close/>
                <a:moveTo>
                  <a:pt x="375" y="44"/>
                </a:moveTo>
                <a:cubicBezTo>
                  <a:pt x="415" y="22"/>
                  <a:pt x="415" y="22"/>
                  <a:pt x="415" y="22"/>
                </a:cubicBezTo>
                <a:cubicBezTo>
                  <a:pt x="375" y="0"/>
                  <a:pt x="375" y="0"/>
                  <a:pt x="375" y="0"/>
                </a:cubicBezTo>
                <a:cubicBezTo>
                  <a:pt x="375" y="44"/>
                  <a:pt x="375" y="44"/>
                  <a:pt x="375" y="44"/>
                </a:cubicBezTo>
                <a:close/>
                <a:moveTo>
                  <a:pt x="1" y="249"/>
                </a:moveTo>
                <a:cubicBezTo>
                  <a:pt x="0" y="251"/>
                  <a:pt x="1" y="253"/>
                  <a:pt x="4" y="254"/>
                </a:cubicBezTo>
                <a:cubicBezTo>
                  <a:pt x="6" y="255"/>
                  <a:pt x="8" y="254"/>
                  <a:pt x="9" y="251"/>
                </a:cubicBezTo>
                <a:cubicBezTo>
                  <a:pt x="9" y="251"/>
                  <a:pt x="9" y="251"/>
                  <a:pt x="9" y="251"/>
                </a:cubicBezTo>
                <a:cubicBezTo>
                  <a:pt x="10" y="249"/>
                  <a:pt x="10" y="249"/>
                  <a:pt x="10" y="249"/>
                </a:cubicBezTo>
                <a:cubicBezTo>
                  <a:pt x="11" y="247"/>
                  <a:pt x="11" y="247"/>
                  <a:pt x="11" y="247"/>
                </a:cubicBezTo>
                <a:cubicBezTo>
                  <a:pt x="11" y="245"/>
                  <a:pt x="11" y="245"/>
                  <a:pt x="11" y="245"/>
                </a:cubicBezTo>
                <a:cubicBezTo>
                  <a:pt x="12" y="243"/>
                  <a:pt x="12" y="243"/>
                  <a:pt x="12" y="243"/>
                </a:cubicBezTo>
                <a:cubicBezTo>
                  <a:pt x="13" y="241"/>
                  <a:pt x="12" y="239"/>
                  <a:pt x="9" y="238"/>
                </a:cubicBezTo>
                <a:cubicBezTo>
                  <a:pt x="7" y="237"/>
                  <a:pt x="5" y="238"/>
                  <a:pt x="4" y="240"/>
                </a:cubicBezTo>
                <a:cubicBezTo>
                  <a:pt x="3" y="242"/>
                  <a:pt x="3" y="242"/>
                  <a:pt x="3" y="242"/>
                </a:cubicBezTo>
                <a:cubicBezTo>
                  <a:pt x="3" y="244"/>
                  <a:pt x="3" y="244"/>
                  <a:pt x="3" y="244"/>
                </a:cubicBezTo>
                <a:cubicBezTo>
                  <a:pt x="2" y="246"/>
                  <a:pt x="2" y="246"/>
                  <a:pt x="2" y="246"/>
                </a:cubicBezTo>
                <a:cubicBezTo>
                  <a:pt x="1" y="248"/>
                  <a:pt x="1" y="248"/>
                  <a:pt x="1" y="248"/>
                </a:cubicBezTo>
                <a:cubicBezTo>
                  <a:pt x="1" y="249"/>
                  <a:pt x="1" y="249"/>
                  <a:pt x="1" y="249"/>
                </a:cubicBezTo>
                <a:close/>
                <a:moveTo>
                  <a:pt x="14" y="217"/>
                </a:moveTo>
                <a:cubicBezTo>
                  <a:pt x="13" y="219"/>
                  <a:pt x="14" y="221"/>
                  <a:pt x="16" y="222"/>
                </a:cubicBezTo>
                <a:cubicBezTo>
                  <a:pt x="18" y="223"/>
                  <a:pt x="21" y="222"/>
                  <a:pt x="22" y="220"/>
                </a:cubicBezTo>
                <a:cubicBezTo>
                  <a:pt x="23" y="218"/>
                  <a:pt x="23" y="218"/>
                  <a:pt x="23" y="218"/>
                </a:cubicBezTo>
                <a:cubicBezTo>
                  <a:pt x="23" y="217"/>
                  <a:pt x="23" y="217"/>
                  <a:pt x="23" y="217"/>
                </a:cubicBezTo>
                <a:cubicBezTo>
                  <a:pt x="24" y="215"/>
                  <a:pt x="24" y="215"/>
                  <a:pt x="24" y="215"/>
                </a:cubicBezTo>
                <a:cubicBezTo>
                  <a:pt x="25" y="213"/>
                  <a:pt x="25" y="213"/>
                  <a:pt x="25" y="213"/>
                </a:cubicBezTo>
                <a:cubicBezTo>
                  <a:pt x="25" y="213"/>
                  <a:pt x="25" y="213"/>
                  <a:pt x="25" y="213"/>
                </a:cubicBezTo>
                <a:cubicBezTo>
                  <a:pt x="26" y="211"/>
                  <a:pt x="26" y="208"/>
                  <a:pt x="24" y="207"/>
                </a:cubicBezTo>
                <a:cubicBezTo>
                  <a:pt x="21" y="206"/>
                  <a:pt x="19" y="207"/>
                  <a:pt x="18" y="209"/>
                </a:cubicBezTo>
                <a:cubicBezTo>
                  <a:pt x="18" y="209"/>
                  <a:pt x="18" y="209"/>
                  <a:pt x="18" y="209"/>
                </a:cubicBezTo>
                <a:cubicBezTo>
                  <a:pt x="17" y="211"/>
                  <a:pt x="17" y="211"/>
                  <a:pt x="17" y="211"/>
                </a:cubicBezTo>
                <a:cubicBezTo>
                  <a:pt x="16" y="213"/>
                  <a:pt x="16" y="213"/>
                  <a:pt x="16" y="213"/>
                </a:cubicBezTo>
                <a:cubicBezTo>
                  <a:pt x="15" y="215"/>
                  <a:pt x="15" y="215"/>
                  <a:pt x="15" y="215"/>
                </a:cubicBezTo>
                <a:cubicBezTo>
                  <a:pt x="14" y="217"/>
                  <a:pt x="14" y="217"/>
                  <a:pt x="14" y="217"/>
                </a:cubicBezTo>
                <a:close/>
                <a:moveTo>
                  <a:pt x="30" y="186"/>
                </a:moveTo>
                <a:cubicBezTo>
                  <a:pt x="29" y="188"/>
                  <a:pt x="30" y="191"/>
                  <a:pt x="32" y="192"/>
                </a:cubicBezTo>
                <a:cubicBezTo>
                  <a:pt x="34" y="193"/>
                  <a:pt x="36" y="193"/>
                  <a:pt x="38" y="191"/>
                </a:cubicBezTo>
                <a:cubicBezTo>
                  <a:pt x="38" y="190"/>
                  <a:pt x="38" y="190"/>
                  <a:pt x="38" y="190"/>
                </a:cubicBezTo>
                <a:cubicBezTo>
                  <a:pt x="39" y="188"/>
                  <a:pt x="39" y="188"/>
                  <a:pt x="39" y="188"/>
                </a:cubicBezTo>
                <a:cubicBezTo>
                  <a:pt x="40" y="186"/>
                  <a:pt x="40" y="186"/>
                  <a:pt x="40" y="186"/>
                </a:cubicBezTo>
                <a:cubicBezTo>
                  <a:pt x="41" y="185"/>
                  <a:pt x="41" y="185"/>
                  <a:pt x="41" y="185"/>
                </a:cubicBezTo>
                <a:cubicBezTo>
                  <a:pt x="42" y="183"/>
                  <a:pt x="42" y="183"/>
                  <a:pt x="42" y="183"/>
                </a:cubicBezTo>
                <a:cubicBezTo>
                  <a:pt x="43" y="181"/>
                  <a:pt x="43" y="179"/>
                  <a:pt x="41" y="178"/>
                </a:cubicBezTo>
                <a:cubicBezTo>
                  <a:pt x="39" y="176"/>
                  <a:pt x="36" y="177"/>
                  <a:pt x="35" y="179"/>
                </a:cubicBezTo>
                <a:cubicBezTo>
                  <a:pt x="34" y="180"/>
                  <a:pt x="34" y="180"/>
                  <a:pt x="34" y="180"/>
                </a:cubicBezTo>
                <a:cubicBezTo>
                  <a:pt x="33" y="182"/>
                  <a:pt x="33" y="182"/>
                  <a:pt x="33" y="182"/>
                </a:cubicBezTo>
                <a:cubicBezTo>
                  <a:pt x="32" y="184"/>
                  <a:pt x="32" y="184"/>
                  <a:pt x="32" y="184"/>
                </a:cubicBezTo>
                <a:cubicBezTo>
                  <a:pt x="31" y="185"/>
                  <a:pt x="31" y="185"/>
                  <a:pt x="31" y="185"/>
                </a:cubicBezTo>
                <a:cubicBezTo>
                  <a:pt x="30" y="186"/>
                  <a:pt x="30" y="186"/>
                  <a:pt x="30" y="186"/>
                </a:cubicBezTo>
                <a:close/>
                <a:moveTo>
                  <a:pt x="49" y="158"/>
                </a:moveTo>
                <a:cubicBezTo>
                  <a:pt x="48" y="159"/>
                  <a:pt x="48" y="162"/>
                  <a:pt x="50" y="164"/>
                </a:cubicBezTo>
                <a:cubicBezTo>
                  <a:pt x="52" y="165"/>
                  <a:pt x="55" y="165"/>
                  <a:pt x="56" y="163"/>
                </a:cubicBezTo>
                <a:cubicBezTo>
                  <a:pt x="57" y="161"/>
                  <a:pt x="57" y="161"/>
                  <a:pt x="57" y="161"/>
                </a:cubicBezTo>
                <a:cubicBezTo>
                  <a:pt x="58" y="160"/>
                  <a:pt x="58" y="160"/>
                  <a:pt x="58" y="160"/>
                </a:cubicBezTo>
                <a:cubicBezTo>
                  <a:pt x="60" y="158"/>
                  <a:pt x="60" y="158"/>
                  <a:pt x="60" y="158"/>
                </a:cubicBezTo>
                <a:cubicBezTo>
                  <a:pt x="61" y="156"/>
                  <a:pt x="61" y="156"/>
                  <a:pt x="61" y="156"/>
                </a:cubicBezTo>
                <a:cubicBezTo>
                  <a:pt x="61" y="156"/>
                  <a:pt x="61" y="156"/>
                  <a:pt x="61" y="156"/>
                </a:cubicBezTo>
                <a:cubicBezTo>
                  <a:pt x="63" y="154"/>
                  <a:pt x="62" y="151"/>
                  <a:pt x="61" y="150"/>
                </a:cubicBezTo>
                <a:cubicBezTo>
                  <a:pt x="59" y="149"/>
                  <a:pt x="56" y="149"/>
                  <a:pt x="55" y="151"/>
                </a:cubicBezTo>
                <a:cubicBezTo>
                  <a:pt x="54" y="151"/>
                  <a:pt x="54" y="151"/>
                  <a:pt x="54" y="151"/>
                </a:cubicBezTo>
                <a:cubicBezTo>
                  <a:pt x="53" y="153"/>
                  <a:pt x="53" y="153"/>
                  <a:pt x="53" y="153"/>
                </a:cubicBezTo>
                <a:cubicBezTo>
                  <a:pt x="52" y="155"/>
                  <a:pt x="52" y="155"/>
                  <a:pt x="52" y="155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49" y="158"/>
                  <a:pt x="49" y="158"/>
                  <a:pt x="49" y="158"/>
                </a:cubicBezTo>
                <a:close/>
                <a:moveTo>
                  <a:pt x="71" y="131"/>
                </a:moveTo>
                <a:cubicBezTo>
                  <a:pt x="70" y="133"/>
                  <a:pt x="70" y="135"/>
                  <a:pt x="71" y="137"/>
                </a:cubicBezTo>
                <a:cubicBezTo>
                  <a:pt x="73" y="139"/>
                  <a:pt x="76" y="138"/>
                  <a:pt x="77" y="137"/>
                </a:cubicBezTo>
                <a:cubicBezTo>
                  <a:pt x="78" y="136"/>
                  <a:pt x="78" y="136"/>
                  <a:pt x="78" y="136"/>
                </a:cubicBezTo>
                <a:cubicBezTo>
                  <a:pt x="79" y="135"/>
                  <a:pt x="79" y="135"/>
                  <a:pt x="79" y="135"/>
                </a:cubicBezTo>
                <a:cubicBezTo>
                  <a:pt x="81" y="133"/>
                  <a:pt x="81" y="133"/>
                  <a:pt x="81" y="133"/>
                </a:cubicBezTo>
                <a:cubicBezTo>
                  <a:pt x="82" y="132"/>
                  <a:pt x="82" y="132"/>
                  <a:pt x="82" y="132"/>
                </a:cubicBezTo>
                <a:cubicBezTo>
                  <a:pt x="83" y="131"/>
                  <a:pt x="83" y="131"/>
                  <a:pt x="83" y="131"/>
                </a:cubicBezTo>
                <a:cubicBezTo>
                  <a:pt x="85" y="129"/>
                  <a:pt x="85" y="126"/>
                  <a:pt x="83" y="125"/>
                </a:cubicBezTo>
                <a:cubicBezTo>
                  <a:pt x="81" y="123"/>
                  <a:pt x="79" y="123"/>
                  <a:pt x="77" y="125"/>
                </a:cubicBezTo>
                <a:cubicBezTo>
                  <a:pt x="76" y="126"/>
                  <a:pt x="76" y="126"/>
                  <a:pt x="76" y="126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1" y="131"/>
                  <a:pt x="71" y="131"/>
                  <a:pt x="71" y="131"/>
                </a:cubicBezTo>
                <a:cubicBezTo>
                  <a:pt x="71" y="131"/>
                  <a:pt x="71" y="131"/>
                  <a:pt x="71" y="131"/>
                </a:cubicBezTo>
                <a:close/>
                <a:moveTo>
                  <a:pt x="96" y="107"/>
                </a:moveTo>
                <a:cubicBezTo>
                  <a:pt x="94" y="108"/>
                  <a:pt x="94" y="111"/>
                  <a:pt x="95" y="113"/>
                </a:cubicBezTo>
                <a:cubicBezTo>
                  <a:pt x="97" y="114"/>
                  <a:pt x="99" y="115"/>
                  <a:pt x="101" y="113"/>
                </a:cubicBezTo>
                <a:cubicBezTo>
                  <a:pt x="102" y="112"/>
                  <a:pt x="102" y="112"/>
                  <a:pt x="102" y="112"/>
                </a:cubicBezTo>
                <a:cubicBezTo>
                  <a:pt x="104" y="111"/>
                  <a:pt x="104" y="111"/>
                  <a:pt x="104" y="111"/>
                </a:cubicBezTo>
                <a:cubicBezTo>
                  <a:pt x="105" y="110"/>
                  <a:pt x="105" y="110"/>
                  <a:pt x="105" y="110"/>
                </a:cubicBezTo>
                <a:cubicBezTo>
                  <a:pt x="107" y="108"/>
                  <a:pt x="107" y="108"/>
                  <a:pt x="107" y="108"/>
                </a:cubicBezTo>
                <a:cubicBezTo>
                  <a:pt x="107" y="107"/>
                  <a:pt x="107" y="107"/>
                  <a:pt x="107" y="107"/>
                </a:cubicBezTo>
                <a:cubicBezTo>
                  <a:pt x="109" y="106"/>
                  <a:pt x="109" y="103"/>
                  <a:pt x="108" y="101"/>
                </a:cubicBezTo>
                <a:cubicBezTo>
                  <a:pt x="106" y="100"/>
                  <a:pt x="104" y="99"/>
                  <a:pt x="102" y="101"/>
                </a:cubicBezTo>
                <a:cubicBezTo>
                  <a:pt x="101" y="102"/>
                  <a:pt x="101" y="102"/>
                  <a:pt x="101" y="102"/>
                </a:cubicBezTo>
                <a:cubicBezTo>
                  <a:pt x="100" y="103"/>
                  <a:pt x="100" y="103"/>
                  <a:pt x="100" y="103"/>
                </a:cubicBezTo>
                <a:cubicBezTo>
                  <a:pt x="98" y="104"/>
                  <a:pt x="98" y="104"/>
                  <a:pt x="98" y="104"/>
                </a:cubicBezTo>
                <a:cubicBezTo>
                  <a:pt x="96" y="106"/>
                  <a:pt x="96" y="106"/>
                  <a:pt x="96" y="106"/>
                </a:cubicBezTo>
                <a:cubicBezTo>
                  <a:pt x="96" y="107"/>
                  <a:pt x="96" y="107"/>
                  <a:pt x="96" y="107"/>
                </a:cubicBezTo>
                <a:close/>
                <a:moveTo>
                  <a:pt x="122" y="85"/>
                </a:moveTo>
                <a:cubicBezTo>
                  <a:pt x="120" y="86"/>
                  <a:pt x="120" y="89"/>
                  <a:pt x="121" y="91"/>
                </a:cubicBezTo>
                <a:cubicBezTo>
                  <a:pt x="123" y="93"/>
                  <a:pt x="125" y="93"/>
                  <a:pt x="127" y="92"/>
                </a:cubicBezTo>
                <a:cubicBezTo>
                  <a:pt x="129" y="91"/>
                  <a:pt x="129" y="91"/>
                  <a:pt x="129" y="91"/>
                </a:cubicBezTo>
                <a:cubicBezTo>
                  <a:pt x="130" y="89"/>
                  <a:pt x="130" y="89"/>
                  <a:pt x="130" y="89"/>
                </a:cubicBezTo>
                <a:cubicBezTo>
                  <a:pt x="132" y="88"/>
                  <a:pt x="132" y="88"/>
                  <a:pt x="132" y="88"/>
                </a:cubicBezTo>
                <a:cubicBezTo>
                  <a:pt x="134" y="87"/>
                  <a:pt x="134" y="87"/>
                  <a:pt x="134" y="87"/>
                </a:cubicBezTo>
                <a:cubicBezTo>
                  <a:pt x="134" y="87"/>
                  <a:pt x="134" y="87"/>
                  <a:pt x="134" y="87"/>
                </a:cubicBezTo>
                <a:cubicBezTo>
                  <a:pt x="136" y="85"/>
                  <a:pt x="136" y="83"/>
                  <a:pt x="135" y="81"/>
                </a:cubicBezTo>
                <a:cubicBezTo>
                  <a:pt x="134" y="79"/>
                  <a:pt x="131" y="78"/>
                  <a:pt x="129" y="80"/>
                </a:cubicBezTo>
                <a:cubicBezTo>
                  <a:pt x="129" y="80"/>
                  <a:pt x="129" y="80"/>
                  <a:pt x="129" y="80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5" y="82"/>
                  <a:pt x="125" y="82"/>
                  <a:pt x="125" y="82"/>
                </a:cubicBezTo>
                <a:cubicBezTo>
                  <a:pt x="124" y="84"/>
                  <a:pt x="124" y="84"/>
                  <a:pt x="124" y="84"/>
                </a:cubicBezTo>
                <a:cubicBezTo>
                  <a:pt x="122" y="85"/>
                  <a:pt x="122" y="85"/>
                  <a:pt x="122" y="85"/>
                </a:cubicBezTo>
                <a:close/>
                <a:moveTo>
                  <a:pt x="151" y="66"/>
                </a:moveTo>
                <a:cubicBezTo>
                  <a:pt x="149" y="67"/>
                  <a:pt x="148" y="70"/>
                  <a:pt x="149" y="72"/>
                </a:cubicBezTo>
                <a:cubicBezTo>
                  <a:pt x="151" y="74"/>
                  <a:pt x="153" y="74"/>
                  <a:pt x="155" y="73"/>
                </a:cubicBezTo>
                <a:cubicBezTo>
                  <a:pt x="156" y="73"/>
                  <a:pt x="156" y="73"/>
                  <a:pt x="156" y="73"/>
                </a:cubicBezTo>
                <a:cubicBezTo>
                  <a:pt x="158" y="72"/>
                  <a:pt x="158" y="72"/>
                  <a:pt x="158" y="72"/>
                </a:cubicBezTo>
                <a:cubicBezTo>
                  <a:pt x="159" y="71"/>
                  <a:pt x="159" y="71"/>
                  <a:pt x="159" y="71"/>
                </a:cubicBezTo>
                <a:cubicBezTo>
                  <a:pt x="161" y="70"/>
                  <a:pt x="161" y="70"/>
                  <a:pt x="161" y="70"/>
                </a:cubicBezTo>
                <a:cubicBezTo>
                  <a:pt x="162" y="69"/>
                  <a:pt x="162" y="69"/>
                  <a:pt x="162" y="69"/>
                </a:cubicBezTo>
                <a:cubicBezTo>
                  <a:pt x="164" y="68"/>
                  <a:pt x="165" y="65"/>
                  <a:pt x="164" y="63"/>
                </a:cubicBezTo>
                <a:cubicBezTo>
                  <a:pt x="163" y="61"/>
                  <a:pt x="160" y="60"/>
                  <a:pt x="158" y="61"/>
                </a:cubicBezTo>
                <a:cubicBezTo>
                  <a:pt x="157" y="62"/>
                  <a:pt x="157" y="62"/>
                  <a:pt x="157" y="62"/>
                </a:cubicBezTo>
                <a:cubicBezTo>
                  <a:pt x="155" y="63"/>
                  <a:pt x="155" y="63"/>
                  <a:pt x="155" y="63"/>
                </a:cubicBezTo>
                <a:cubicBezTo>
                  <a:pt x="153" y="64"/>
                  <a:pt x="153" y="64"/>
                  <a:pt x="153" y="64"/>
                </a:cubicBezTo>
                <a:cubicBezTo>
                  <a:pt x="151" y="65"/>
                  <a:pt x="151" y="65"/>
                  <a:pt x="151" y="65"/>
                </a:cubicBezTo>
                <a:cubicBezTo>
                  <a:pt x="151" y="66"/>
                  <a:pt x="151" y="66"/>
                  <a:pt x="151" y="66"/>
                </a:cubicBezTo>
                <a:close/>
                <a:moveTo>
                  <a:pt x="181" y="50"/>
                </a:moveTo>
                <a:cubicBezTo>
                  <a:pt x="179" y="51"/>
                  <a:pt x="178" y="53"/>
                  <a:pt x="179" y="55"/>
                </a:cubicBezTo>
                <a:cubicBezTo>
                  <a:pt x="180" y="57"/>
                  <a:pt x="183" y="58"/>
                  <a:pt x="185" y="57"/>
                </a:cubicBezTo>
                <a:cubicBezTo>
                  <a:pt x="186" y="57"/>
                  <a:pt x="186" y="57"/>
                  <a:pt x="186" y="57"/>
                </a:cubicBezTo>
                <a:cubicBezTo>
                  <a:pt x="188" y="56"/>
                  <a:pt x="188" y="56"/>
                  <a:pt x="188" y="56"/>
                </a:cubicBezTo>
                <a:cubicBezTo>
                  <a:pt x="190" y="55"/>
                  <a:pt x="190" y="55"/>
                  <a:pt x="190" y="55"/>
                </a:cubicBezTo>
                <a:cubicBezTo>
                  <a:pt x="192" y="54"/>
                  <a:pt x="192" y="54"/>
                  <a:pt x="192" y="54"/>
                </a:cubicBezTo>
                <a:cubicBezTo>
                  <a:pt x="192" y="54"/>
                  <a:pt x="192" y="54"/>
                  <a:pt x="192" y="54"/>
                </a:cubicBezTo>
                <a:cubicBezTo>
                  <a:pt x="195" y="53"/>
                  <a:pt x="196" y="50"/>
                  <a:pt x="195" y="48"/>
                </a:cubicBezTo>
                <a:cubicBezTo>
                  <a:pt x="194" y="46"/>
                  <a:pt x="191" y="45"/>
                  <a:pt x="189" y="46"/>
                </a:cubicBezTo>
                <a:cubicBezTo>
                  <a:pt x="189" y="46"/>
                  <a:pt x="189" y="46"/>
                  <a:pt x="189" y="46"/>
                </a:cubicBezTo>
                <a:cubicBezTo>
                  <a:pt x="187" y="47"/>
                  <a:pt x="187" y="47"/>
                  <a:pt x="187" y="47"/>
                </a:cubicBezTo>
                <a:cubicBezTo>
                  <a:pt x="185" y="48"/>
                  <a:pt x="185" y="48"/>
                  <a:pt x="185" y="48"/>
                </a:cubicBezTo>
                <a:cubicBezTo>
                  <a:pt x="183" y="49"/>
                  <a:pt x="183" y="49"/>
                  <a:pt x="183" y="49"/>
                </a:cubicBezTo>
                <a:cubicBezTo>
                  <a:pt x="181" y="50"/>
                  <a:pt x="181" y="50"/>
                  <a:pt x="181" y="50"/>
                </a:cubicBezTo>
                <a:close/>
                <a:moveTo>
                  <a:pt x="213" y="37"/>
                </a:moveTo>
                <a:cubicBezTo>
                  <a:pt x="211" y="37"/>
                  <a:pt x="210" y="40"/>
                  <a:pt x="210" y="42"/>
                </a:cubicBezTo>
                <a:cubicBezTo>
                  <a:pt x="211" y="44"/>
                  <a:pt x="214" y="45"/>
                  <a:pt x="216" y="45"/>
                </a:cubicBezTo>
                <a:cubicBezTo>
                  <a:pt x="217" y="44"/>
                  <a:pt x="217" y="44"/>
                  <a:pt x="217" y="44"/>
                </a:cubicBezTo>
                <a:cubicBezTo>
                  <a:pt x="219" y="44"/>
                  <a:pt x="219" y="44"/>
                  <a:pt x="219" y="44"/>
                </a:cubicBezTo>
                <a:cubicBezTo>
                  <a:pt x="221" y="43"/>
                  <a:pt x="221" y="43"/>
                  <a:pt x="221" y="43"/>
                </a:cubicBezTo>
                <a:cubicBezTo>
                  <a:pt x="223" y="42"/>
                  <a:pt x="223" y="42"/>
                  <a:pt x="223" y="42"/>
                </a:cubicBezTo>
                <a:cubicBezTo>
                  <a:pt x="224" y="42"/>
                  <a:pt x="224" y="42"/>
                  <a:pt x="224" y="42"/>
                </a:cubicBezTo>
                <a:cubicBezTo>
                  <a:pt x="226" y="41"/>
                  <a:pt x="227" y="39"/>
                  <a:pt x="227" y="37"/>
                </a:cubicBezTo>
                <a:cubicBezTo>
                  <a:pt x="226" y="34"/>
                  <a:pt x="224" y="33"/>
                  <a:pt x="221" y="34"/>
                </a:cubicBezTo>
                <a:cubicBezTo>
                  <a:pt x="220" y="34"/>
                  <a:pt x="220" y="34"/>
                  <a:pt x="220" y="34"/>
                </a:cubicBezTo>
                <a:cubicBezTo>
                  <a:pt x="218" y="35"/>
                  <a:pt x="218" y="35"/>
                  <a:pt x="218" y="35"/>
                </a:cubicBezTo>
                <a:cubicBezTo>
                  <a:pt x="216" y="36"/>
                  <a:pt x="216" y="36"/>
                  <a:pt x="216" y="36"/>
                </a:cubicBezTo>
                <a:cubicBezTo>
                  <a:pt x="214" y="36"/>
                  <a:pt x="214" y="36"/>
                  <a:pt x="214" y="36"/>
                </a:cubicBezTo>
                <a:cubicBezTo>
                  <a:pt x="213" y="37"/>
                  <a:pt x="213" y="37"/>
                  <a:pt x="213" y="37"/>
                </a:cubicBezTo>
                <a:close/>
                <a:moveTo>
                  <a:pt x="246" y="27"/>
                </a:moveTo>
                <a:cubicBezTo>
                  <a:pt x="244" y="27"/>
                  <a:pt x="242" y="30"/>
                  <a:pt x="243" y="32"/>
                </a:cubicBezTo>
                <a:cubicBezTo>
                  <a:pt x="244" y="34"/>
                  <a:pt x="246" y="36"/>
                  <a:pt x="248" y="35"/>
                </a:cubicBezTo>
                <a:cubicBezTo>
                  <a:pt x="249" y="35"/>
                  <a:pt x="249" y="35"/>
                  <a:pt x="249" y="35"/>
                </a:cubicBezTo>
                <a:cubicBezTo>
                  <a:pt x="251" y="35"/>
                  <a:pt x="251" y="35"/>
                  <a:pt x="251" y="35"/>
                </a:cubicBezTo>
                <a:cubicBezTo>
                  <a:pt x="253" y="34"/>
                  <a:pt x="253" y="34"/>
                  <a:pt x="253" y="34"/>
                </a:cubicBezTo>
                <a:cubicBezTo>
                  <a:pt x="255" y="34"/>
                  <a:pt x="255" y="34"/>
                  <a:pt x="255" y="34"/>
                </a:cubicBezTo>
                <a:cubicBezTo>
                  <a:pt x="256" y="33"/>
                  <a:pt x="256" y="33"/>
                  <a:pt x="256" y="33"/>
                </a:cubicBezTo>
                <a:cubicBezTo>
                  <a:pt x="259" y="33"/>
                  <a:pt x="260" y="31"/>
                  <a:pt x="260" y="28"/>
                </a:cubicBezTo>
                <a:cubicBezTo>
                  <a:pt x="259" y="26"/>
                  <a:pt x="257" y="25"/>
                  <a:pt x="255" y="25"/>
                </a:cubicBezTo>
                <a:cubicBezTo>
                  <a:pt x="253" y="25"/>
                  <a:pt x="253" y="25"/>
                  <a:pt x="253" y="25"/>
                </a:cubicBezTo>
                <a:cubicBezTo>
                  <a:pt x="251" y="26"/>
                  <a:pt x="251" y="26"/>
                  <a:pt x="251" y="26"/>
                </a:cubicBezTo>
                <a:cubicBezTo>
                  <a:pt x="249" y="26"/>
                  <a:pt x="249" y="26"/>
                  <a:pt x="249" y="26"/>
                </a:cubicBezTo>
                <a:cubicBezTo>
                  <a:pt x="247" y="27"/>
                  <a:pt x="247" y="27"/>
                  <a:pt x="247" y="27"/>
                </a:cubicBezTo>
                <a:cubicBezTo>
                  <a:pt x="246" y="27"/>
                  <a:pt x="246" y="27"/>
                  <a:pt x="246" y="27"/>
                </a:cubicBezTo>
                <a:close/>
                <a:moveTo>
                  <a:pt x="280" y="21"/>
                </a:moveTo>
                <a:cubicBezTo>
                  <a:pt x="278" y="21"/>
                  <a:pt x="276" y="23"/>
                  <a:pt x="276" y="25"/>
                </a:cubicBezTo>
                <a:cubicBezTo>
                  <a:pt x="277" y="28"/>
                  <a:pt x="279" y="29"/>
                  <a:pt x="281" y="29"/>
                </a:cubicBezTo>
                <a:cubicBezTo>
                  <a:pt x="281" y="29"/>
                  <a:pt x="281" y="29"/>
                  <a:pt x="281" y="29"/>
                </a:cubicBezTo>
                <a:cubicBezTo>
                  <a:pt x="284" y="29"/>
                  <a:pt x="284" y="29"/>
                  <a:pt x="284" y="29"/>
                </a:cubicBezTo>
                <a:cubicBezTo>
                  <a:pt x="286" y="28"/>
                  <a:pt x="286" y="28"/>
                  <a:pt x="286" y="28"/>
                </a:cubicBezTo>
                <a:cubicBezTo>
                  <a:pt x="288" y="28"/>
                  <a:pt x="288" y="28"/>
                  <a:pt x="288" y="28"/>
                </a:cubicBezTo>
                <a:cubicBezTo>
                  <a:pt x="289" y="28"/>
                  <a:pt x="289" y="28"/>
                  <a:pt x="289" y="28"/>
                </a:cubicBezTo>
                <a:cubicBezTo>
                  <a:pt x="292" y="28"/>
                  <a:pt x="293" y="26"/>
                  <a:pt x="293" y="23"/>
                </a:cubicBezTo>
                <a:cubicBezTo>
                  <a:pt x="293" y="21"/>
                  <a:pt x="291" y="19"/>
                  <a:pt x="289" y="20"/>
                </a:cubicBezTo>
                <a:cubicBezTo>
                  <a:pt x="287" y="20"/>
                  <a:pt x="287" y="20"/>
                  <a:pt x="287" y="20"/>
                </a:cubicBezTo>
                <a:cubicBezTo>
                  <a:pt x="285" y="20"/>
                  <a:pt x="285" y="20"/>
                  <a:pt x="285" y="20"/>
                </a:cubicBezTo>
                <a:cubicBezTo>
                  <a:pt x="282" y="20"/>
                  <a:pt x="282" y="20"/>
                  <a:pt x="282" y="20"/>
                </a:cubicBezTo>
                <a:cubicBezTo>
                  <a:pt x="280" y="21"/>
                  <a:pt x="280" y="21"/>
                  <a:pt x="280" y="21"/>
                </a:cubicBezTo>
                <a:cubicBezTo>
                  <a:pt x="280" y="21"/>
                  <a:pt x="280" y="21"/>
                  <a:pt x="280" y="21"/>
                </a:cubicBezTo>
                <a:close/>
                <a:moveTo>
                  <a:pt x="314" y="18"/>
                </a:moveTo>
                <a:cubicBezTo>
                  <a:pt x="312" y="18"/>
                  <a:pt x="310" y="20"/>
                  <a:pt x="310" y="22"/>
                </a:cubicBezTo>
                <a:cubicBezTo>
                  <a:pt x="310" y="24"/>
                  <a:pt x="312" y="26"/>
                  <a:pt x="315" y="26"/>
                </a:cubicBezTo>
                <a:cubicBezTo>
                  <a:pt x="315" y="26"/>
                  <a:pt x="315" y="26"/>
                  <a:pt x="315" y="26"/>
                </a:cubicBezTo>
                <a:cubicBezTo>
                  <a:pt x="318" y="26"/>
                  <a:pt x="318" y="26"/>
                  <a:pt x="318" y="26"/>
                </a:cubicBezTo>
                <a:cubicBezTo>
                  <a:pt x="320" y="26"/>
                  <a:pt x="320" y="26"/>
                  <a:pt x="320" y="26"/>
                </a:cubicBezTo>
                <a:cubicBezTo>
                  <a:pt x="322" y="26"/>
                  <a:pt x="322" y="26"/>
                  <a:pt x="322" y="26"/>
                </a:cubicBezTo>
                <a:cubicBezTo>
                  <a:pt x="323" y="26"/>
                  <a:pt x="323" y="26"/>
                  <a:pt x="323" y="26"/>
                </a:cubicBezTo>
                <a:cubicBezTo>
                  <a:pt x="325" y="26"/>
                  <a:pt x="327" y="24"/>
                  <a:pt x="327" y="22"/>
                </a:cubicBezTo>
                <a:cubicBezTo>
                  <a:pt x="327" y="19"/>
                  <a:pt x="325" y="18"/>
                  <a:pt x="323" y="18"/>
                </a:cubicBezTo>
                <a:cubicBezTo>
                  <a:pt x="322" y="18"/>
                  <a:pt x="322" y="18"/>
                  <a:pt x="322" y="18"/>
                </a:cubicBezTo>
                <a:cubicBezTo>
                  <a:pt x="320" y="18"/>
                  <a:pt x="320" y="18"/>
                  <a:pt x="320" y="18"/>
                </a:cubicBezTo>
                <a:cubicBezTo>
                  <a:pt x="317" y="18"/>
                  <a:pt x="317" y="18"/>
                  <a:pt x="317" y="18"/>
                </a:cubicBezTo>
                <a:cubicBezTo>
                  <a:pt x="315" y="18"/>
                  <a:pt x="315" y="18"/>
                  <a:pt x="315" y="18"/>
                </a:cubicBezTo>
                <a:cubicBezTo>
                  <a:pt x="314" y="18"/>
                  <a:pt x="314" y="18"/>
                  <a:pt x="314" y="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0" name="Freeform 30"/>
          <p:cNvSpPr>
            <a:spLocks noEditPoints="1"/>
          </p:cNvSpPr>
          <p:nvPr/>
        </p:nvSpPr>
        <p:spPr bwMode="auto">
          <a:xfrm>
            <a:off x="5126625" y="2341343"/>
            <a:ext cx="290952" cy="497976"/>
          </a:xfrm>
          <a:custGeom>
            <a:avLst/>
            <a:gdLst>
              <a:gd name="T0" fmla="*/ 8 w 88"/>
              <a:gd name="T1" fmla="*/ 147 h 150"/>
              <a:gd name="T2" fmla="*/ 2 w 88"/>
              <a:gd name="T3" fmla="*/ 149 h 150"/>
              <a:gd name="T4" fmla="*/ 1 w 88"/>
              <a:gd name="T5" fmla="*/ 143 h 150"/>
              <a:gd name="T6" fmla="*/ 5 w 88"/>
              <a:gd name="T7" fmla="*/ 136 h 150"/>
              <a:gd name="T8" fmla="*/ 11 w 88"/>
              <a:gd name="T9" fmla="*/ 134 h 150"/>
              <a:gd name="T10" fmla="*/ 12 w 88"/>
              <a:gd name="T11" fmla="*/ 140 h 150"/>
              <a:gd name="T12" fmla="*/ 8 w 88"/>
              <a:gd name="T13" fmla="*/ 147 h 150"/>
              <a:gd name="T14" fmla="*/ 49 w 88"/>
              <a:gd name="T15" fmla="*/ 24 h 150"/>
              <a:gd name="T16" fmla="*/ 88 w 88"/>
              <a:gd name="T17" fmla="*/ 0 h 150"/>
              <a:gd name="T18" fmla="*/ 88 w 88"/>
              <a:gd name="T19" fmla="*/ 46 h 150"/>
              <a:gd name="T20" fmla="*/ 49 w 88"/>
              <a:gd name="T21" fmla="*/ 24 h 150"/>
              <a:gd name="T22" fmla="*/ 56 w 88"/>
              <a:gd name="T23" fmla="*/ 47 h 150"/>
              <a:gd name="T24" fmla="*/ 62 w 88"/>
              <a:gd name="T25" fmla="*/ 46 h 150"/>
              <a:gd name="T26" fmla="*/ 63 w 88"/>
              <a:gd name="T27" fmla="*/ 51 h 150"/>
              <a:gd name="T28" fmla="*/ 59 w 88"/>
              <a:gd name="T29" fmla="*/ 59 h 150"/>
              <a:gd name="T30" fmla="*/ 53 w 88"/>
              <a:gd name="T31" fmla="*/ 60 h 150"/>
              <a:gd name="T32" fmla="*/ 52 w 88"/>
              <a:gd name="T33" fmla="*/ 55 h 150"/>
              <a:gd name="T34" fmla="*/ 56 w 88"/>
              <a:gd name="T35" fmla="*/ 47 h 150"/>
              <a:gd name="T36" fmla="*/ 39 w 88"/>
              <a:gd name="T37" fmla="*/ 77 h 150"/>
              <a:gd name="T38" fmla="*/ 45 w 88"/>
              <a:gd name="T39" fmla="*/ 75 h 150"/>
              <a:gd name="T40" fmla="*/ 46 w 88"/>
              <a:gd name="T41" fmla="*/ 81 h 150"/>
              <a:gd name="T42" fmla="*/ 42 w 88"/>
              <a:gd name="T43" fmla="*/ 88 h 150"/>
              <a:gd name="T44" fmla="*/ 36 w 88"/>
              <a:gd name="T45" fmla="*/ 90 h 150"/>
              <a:gd name="T46" fmla="*/ 35 w 88"/>
              <a:gd name="T47" fmla="*/ 84 h 150"/>
              <a:gd name="T48" fmla="*/ 39 w 88"/>
              <a:gd name="T49" fmla="*/ 77 h 150"/>
              <a:gd name="T50" fmla="*/ 22 w 88"/>
              <a:gd name="T51" fmla="*/ 106 h 150"/>
              <a:gd name="T52" fmla="*/ 28 w 88"/>
              <a:gd name="T53" fmla="*/ 105 h 150"/>
              <a:gd name="T54" fmla="*/ 29 w 88"/>
              <a:gd name="T55" fmla="*/ 110 h 150"/>
              <a:gd name="T56" fmla="*/ 25 w 88"/>
              <a:gd name="T57" fmla="*/ 118 h 150"/>
              <a:gd name="T58" fmla="*/ 19 w 88"/>
              <a:gd name="T59" fmla="*/ 119 h 150"/>
              <a:gd name="T60" fmla="*/ 18 w 88"/>
              <a:gd name="T61" fmla="*/ 113 h 150"/>
              <a:gd name="T62" fmla="*/ 22 w 88"/>
              <a:gd name="T63" fmla="*/ 10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8" h="150">
                <a:moveTo>
                  <a:pt x="8" y="147"/>
                </a:moveTo>
                <a:cubicBezTo>
                  <a:pt x="7" y="149"/>
                  <a:pt x="4" y="150"/>
                  <a:pt x="2" y="149"/>
                </a:cubicBezTo>
                <a:cubicBezTo>
                  <a:pt x="0" y="148"/>
                  <a:pt x="0" y="145"/>
                  <a:pt x="1" y="143"/>
                </a:cubicBezTo>
                <a:cubicBezTo>
                  <a:pt x="5" y="136"/>
                  <a:pt x="5" y="136"/>
                  <a:pt x="5" y="136"/>
                </a:cubicBezTo>
                <a:cubicBezTo>
                  <a:pt x="6" y="134"/>
                  <a:pt x="9" y="133"/>
                  <a:pt x="11" y="134"/>
                </a:cubicBezTo>
                <a:cubicBezTo>
                  <a:pt x="13" y="135"/>
                  <a:pt x="14" y="138"/>
                  <a:pt x="12" y="140"/>
                </a:cubicBezTo>
                <a:cubicBezTo>
                  <a:pt x="8" y="147"/>
                  <a:pt x="8" y="147"/>
                  <a:pt x="8" y="147"/>
                </a:cubicBezTo>
                <a:close/>
                <a:moveTo>
                  <a:pt x="49" y="24"/>
                </a:moveTo>
                <a:cubicBezTo>
                  <a:pt x="88" y="0"/>
                  <a:pt x="88" y="0"/>
                  <a:pt x="88" y="0"/>
                </a:cubicBezTo>
                <a:cubicBezTo>
                  <a:pt x="88" y="46"/>
                  <a:pt x="88" y="46"/>
                  <a:pt x="88" y="46"/>
                </a:cubicBezTo>
                <a:cubicBezTo>
                  <a:pt x="49" y="24"/>
                  <a:pt x="49" y="24"/>
                  <a:pt x="49" y="24"/>
                </a:cubicBezTo>
                <a:close/>
                <a:moveTo>
                  <a:pt x="56" y="47"/>
                </a:moveTo>
                <a:cubicBezTo>
                  <a:pt x="57" y="45"/>
                  <a:pt x="60" y="44"/>
                  <a:pt x="62" y="46"/>
                </a:cubicBezTo>
                <a:cubicBezTo>
                  <a:pt x="64" y="47"/>
                  <a:pt x="65" y="49"/>
                  <a:pt x="63" y="51"/>
                </a:cubicBezTo>
                <a:cubicBezTo>
                  <a:pt x="59" y="59"/>
                  <a:pt x="59" y="59"/>
                  <a:pt x="59" y="59"/>
                </a:cubicBezTo>
                <a:cubicBezTo>
                  <a:pt x="58" y="61"/>
                  <a:pt x="55" y="62"/>
                  <a:pt x="53" y="60"/>
                </a:cubicBezTo>
                <a:cubicBezTo>
                  <a:pt x="51" y="59"/>
                  <a:pt x="51" y="57"/>
                  <a:pt x="52" y="55"/>
                </a:cubicBezTo>
                <a:cubicBezTo>
                  <a:pt x="56" y="47"/>
                  <a:pt x="56" y="47"/>
                  <a:pt x="56" y="47"/>
                </a:cubicBezTo>
                <a:close/>
                <a:moveTo>
                  <a:pt x="39" y="77"/>
                </a:moveTo>
                <a:cubicBezTo>
                  <a:pt x="40" y="75"/>
                  <a:pt x="43" y="74"/>
                  <a:pt x="45" y="75"/>
                </a:cubicBezTo>
                <a:cubicBezTo>
                  <a:pt x="47" y="76"/>
                  <a:pt x="48" y="79"/>
                  <a:pt x="46" y="81"/>
                </a:cubicBezTo>
                <a:cubicBezTo>
                  <a:pt x="42" y="88"/>
                  <a:pt x="42" y="88"/>
                  <a:pt x="42" y="88"/>
                </a:cubicBezTo>
                <a:cubicBezTo>
                  <a:pt x="41" y="90"/>
                  <a:pt x="38" y="91"/>
                  <a:pt x="36" y="90"/>
                </a:cubicBezTo>
                <a:cubicBezTo>
                  <a:pt x="34" y="89"/>
                  <a:pt x="34" y="86"/>
                  <a:pt x="35" y="84"/>
                </a:cubicBezTo>
                <a:cubicBezTo>
                  <a:pt x="39" y="77"/>
                  <a:pt x="39" y="77"/>
                  <a:pt x="39" y="77"/>
                </a:cubicBezTo>
                <a:close/>
                <a:moveTo>
                  <a:pt x="22" y="106"/>
                </a:moveTo>
                <a:cubicBezTo>
                  <a:pt x="23" y="104"/>
                  <a:pt x="26" y="103"/>
                  <a:pt x="28" y="105"/>
                </a:cubicBezTo>
                <a:cubicBezTo>
                  <a:pt x="30" y="106"/>
                  <a:pt x="31" y="108"/>
                  <a:pt x="29" y="110"/>
                </a:cubicBezTo>
                <a:cubicBezTo>
                  <a:pt x="25" y="118"/>
                  <a:pt x="25" y="118"/>
                  <a:pt x="25" y="118"/>
                </a:cubicBezTo>
                <a:cubicBezTo>
                  <a:pt x="24" y="120"/>
                  <a:pt x="21" y="120"/>
                  <a:pt x="19" y="119"/>
                </a:cubicBezTo>
                <a:cubicBezTo>
                  <a:pt x="17" y="118"/>
                  <a:pt x="17" y="115"/>
                  <a:pt x="18" y="113"/>
                </a:cubicBezTo>
                <a:cubicBezTo>
                  <a:pt x="22" y="106"/>
                  <a:pt x="22" y="106"/>
                  <a:pt x="22" y="10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1" name="Freeform 31"/>
          <p:cNvSpPr>
            <a:spLocks noEditPoints="1"/>
          </p:cNvSpPr>
          <p:nvPr/>
        </p:nvSpPr>
        <p:spPr bwMode="auto">
          <a:xfrm>
            <a:off x="6466684" y="2341343"/>
            <a:ext cx="293750" cy="497976"/>
          </a:xfrm>
          <a:custGeom>
            <a:avLst/>
            <a:gdLst>
              <a:gd name="T0" fmla="*/ 88 w 89"/>
              <a:gd name="T1" fmla="*/ 143 h 150"/>
              <a:gd name="T2" fmla="*/ 86 w 89"/>
              <a:gd name="T3" fmla="*/ 149 h 150"/>
              <a:gd name="T4" fmla="*/ 80 w 89"/>
              <a:gd name="T5" fmla="*/ 147 h 150"/>
              <a:gd name="T6" fmla="*/ 76 w 89"/>
              <a:gd name="T7" fmla="*/ 140 h 150"/>
              <a:gd name="T8" fmla="*/ 77 w 89"/>
              <a:gd name="T9" fmla="*/ 134 h 150"/>
              <a:gd name="T10" fmla="*/ 83 w 89"/>
              <a:gd name="T11" fmla="*/ 136 h 150"/>
              <a:gd name="T12" fmla="*/ 88 w 89"/>
              <a:gd name="T13" fmla="*/ 143 h 150"/>
              <a:gd name="T14" fmla="*/ 1 w 89"/>
              <a:gd name="T15" fmla="*/ 46 h 150"/>
              <a:gd name="T16" fmla="*/ 0 w 89"/>
              <a:gd name="T17" fmla="*/ 0 h 150"/>
              <a:gd name="T18" fmla="*/ 39 w 89"/>
              <a:gd name="T19" fmla="*/ 24 h 150"/>
              <a:gd name="T20" fmla="*/ 1 w 89"/>
              <a:gd name="T21" fmla="*/ 46 h 150"/>
              <a:gd name="T22" fmla="*/ 25 w 89"/>
              <a:gd name="T23" fmla="*/ 51 h 150"/>
              <a:gd name="T24" fmla="*/ 26 w 89"/>
              <a:gd name="T25" fmla="*/ 46 h 150"/>
              <a:gd name="T26" fmla="*/ 32 w 89"/>
              <a:gd name="T27" fmla="*/ 47 h 150"/>
              <a:gd name="T28" fmla="*/ 37 w 89"/>
              <a:gd name="T29" fmla="*/ 55 h 150"/>
              <a:gd name="T30" fmla="*/ 35 w 89"/>
              <a:gd name="T31" fmla="*/ 60 h 150"/>
              <a:gd name="T32" fmla="*/ 29 w 89"/>
              <a:gd name="T33" fmla="*/ 59 h 150"/>
              <a:gd name="T34" fmla="*/ 25 w 89"/>
              <a:gd name="T35" fmla="*/ 51 h 150"/>
              <a:gd name="T36" fmla="*/ 42 w 89"/>
              <a:gd name="T37" fmla="*/ 81 h 150"/>
              <a:gd name="T38" fmla="*/ 43 w 89"/>
              <a:gd name="T39" fmla="*/ 75 h 150"/>
              <a:gd name="T40" fmla="*/ 49 w 89"/>
              <a:gd name="T41" fmla="*/ 77 h 150"/>
              <a:gd name="T42" fmla="*/ 54 w 89"/>
              <a:gd name="T43" fmla="*/ 84 h 150"/>
              <a:gd name="T44" fmla="*/ 52 w 89"/>
              <a:gd name="T45" fmla="*/ 90 h 150"/>
              <a:gd name="T46" fmla="*/ 46 w 89"/>
              <a:gd name="T47" fmla="*/ 88 h 150"/>
              <a:gd name="T48" fmla="*/ 42 w 89"/>
              <a:gd name="T49" fmla="*/ 81 h 150"/>
              <a:gd name="T50" fmla="*/ 59 w 89"/>
              <a:gd name="T51" fmla="*/ 110 h 150"/>
              <a:gd name="T52" fmla="*/ 60 w 89"/>
              <a:gd name="T53" fmla="*/ 105 h 150"/>
              <a:gd name="T54" fmla="*/ 66 w 89"/>
              <a:gd name="T55" fmla="*/ 106 h 150"/>
              <a:gd name="T56" fmla="*/ 71 w 89"/>
              <a:gd name="T57" fmla="*/ 113 h 150"/>
              <a:gd name="T58" fmla="*/ 69 w 89"/>
              <a:gd name="T59" fmla="*/ 119 h 150"/>
              <a:gd name="T60" fmla="*/ 63 w 89"/>
              <a:gd name="T61" fmla="*/ 118 h 150"/>
              <a:gd name="T62" fmla="*/ 59 w 89"/>
              <a:gd name="T63" fmla="*/ 11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9" h="150">
                <a:moveTo>
                  <a:pt x="88" y="143"/>
                </a:moveTo>
                <a:cubicBezTo>
                  <a:pt x="89" y="145"/>
                  <a:pt x="88" y="148"/>
                  <a:pt x="86" y="149"/>
                </a:cubicBezTo>
                <a:cubicBezTo>
                  <a:pt x="84" y="150"/>
                  <a:pt x="81" y="149"/>
                  <a:pt x="80" y="147"/>
                </a:cubicBezTo>
                <a:cubicBezTo>
                  <a:pt x="76" y="140"/>
                  <a:pt x="76" y="140"/>
                  <a:pt x="76" y="140"/>
                </a:cubicBezTo>
                <a:cubicBezTo>
                  <a:pt x="75" y="138"/>
                  <a:pt x="75" y="135"/>
                  <a:pt x="77" y="134"/>
                </a:cubicBezTo>
                <a:cubicBezTo>
                  <a:pt x="80" y="133"/>
                  <a:pt x="82" y="134"/>
                  <a:pt x="83" y="136"/>
                </a:cubicBezTo>
                <a:cubicBezTo>
                  <a:pt x="88" y="143"/>
                  <a:pt x="88" y="143"/>
                  <a:pt x="88" y="143"/>
                </a:cubicBezTo>
                <a:close/>
                <a:moveTo>
                  <a:pt x="1" y="46"/>
                </a:moveTo>
                <a:cubicBezTo>
                  <a:pt x="0" y="0"/>
                  <a:pt x="0" y="0"/>
                  <a:pt x="0" y="0"/>
                </a:cubicBezTo>
                <a:cubicBezTo>
                  <a:pt x="39" y="24"/>
                  <a:pt x="39" y="24"/>
                  <a:pt x="39" y="24"/>
                </a:cubicBezTo>
                <a:cubicBezTo>
                  <a:pt x="1" y="46"/>
                  <a:pt x="1" y="46"/>
                  <a:pt x="1" y="46"/>
                </a:cubicBezTo>
                <a:close/>
                <a:moveTo>
                  <a:pt x="25" y="51"/>
                </a:moveTo>
                <a:cubicBezTo>
                  <a:pt x="24" y="49"/>
                  <a:pt x="24" y="47"/>
                  <a:pt x="26" y="46"/>
                </a:cubicBezTo>
                <a:cubicBezTo>
                  <a:pt x="28" y="44"/>
                  <a:pt x="31" y="45"/>
                  <a:pt x="32" y="47"/>
                </a:cubicBezTo>
                <a:cubicBezTo>
                  <a:pt x="37" y="55"/>
                  <a:pt x="37" y="55"/>
                  <a:pt x="37" y="55"/>
                </a:cubicBezTo>
                <a:cubicBezTo>
                  <a:pt x="38" y="57"/>
                  <a:pt x="37" y="59"/>
                  <a:pt x="35" y="60"/>
                </a:cubicBezTo>
                <a:cubicBezTo>
                  <a:pt x="33" y="62"/>
                  <a:pt x="30" y="61"/>
                  <a:pt x="29" y="59"/>
                </a:cubicBezTo>
                <a:cubicBezTo>
                  <a:pt x="25" y="51"/>
                  <a:pt x="25" y="51"/>
                  <a:pt x="25" y="51"/>
                </a:cubicBezTo>
                <a:close/>
                <a:moveTo>
                  <a:pt x="42" y="81"/>
                </a:moveTo>
                <a:cubicBezTo>
                  <a:pt x="41" y="79"/>
                  <a:pt x="41" y="76"/>
                  <a:pt x="43" y="75"/>
                </a:cubicBezTo>
                <a:cubicBezTo>
                  <a:pt x="45" y="74"/>
                  <a:pt x="48" y="75"/>
                  <a:pt x="49" y="77"/>
                </a:cubicBezTo>
                <a:cubicBezTo>
                  <a:pt x="54" y="84"/>
                  <a:pt x="54" y="84"/>
                  <a:pt x="54" y="84"/>
                </a:cubicBezTo>
                <a:cubicBezTo>
                  <a:pt x="55" y="86"/>
                  <a:pt x="54" y="89"/>
                  <a:pt x="52" y="90"/>
                </a:cubicBezTo>
                <a:cubicBezTo>
                  <a:pt x="50" y="91"/>
                  <a:pt x="47" y="90"/>
                  <a:pt x="46" y="88"/>
                </a:cubicBezTo>
                <a:cubicBezTo>
                  <a:pt x="42" y="81"/>
                  <a:pt x="42" y="81"/>
                  <a:pt x="42" y="81"/>
                </a:cubicBezTo>
                <a:close/>
                <a:moveTo>
                  <a:pt x="59" y="110"/>
                </a:moveTo>
                <a:cubicBezTo>
                  <a:pt x="58" y="108"/>
                  <a:pt x="58" y="106"/>
                  <a:pt x="60" y="105"/>
                </a:cubicBezTo>
                <a:cubicBezTo>
                  <a:pt x="62" y="103"/>
                  <a:pt x="65" y="104"/>
                  <a:pt x="66" y="106"/>
                </a:cubicBezTo>
                <a:cubicBezTo>
                  <a:pt x="71" y="113"/>
                  <a:pt x="71" y="113"/>
                  <a:pt x="71" y="113"/>
                </a:cubicBezTo>
                <a:cubicBezTo>
                  <a:pt x="72" y="115"/>
                  <a:pt x="71" y="118"/>
                  <a:pt x="69" y="119"/>
                </a:cubicBezTo>
                <a:cubicBezTo>
                  <a:pt x="67" y="120"/>
                  <a:pt x="64" y="120"/>
                  <a:pt x="63" y="118"/>
                </a:cubicBezTo>
                <a:cubicBezTo>
                  <a:pt x="59" y="110"/>
                  <a:pt x="59" y="110"/>
                  <a:pt x="59" y="1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3" name="Inhaltsplatzhalter 4"/>
          <p:cNvSpPr txBox="1"/>
          <p:nvPr/>
        </p:nvSpPr>
        <p:spPr>
          <a:xfrm>
            <a:off x="2757758" y="4616264"/>
            <a:ext cx="133008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Lessor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添加设备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4" name="Inhaltsplatzhalter 4"/>
          <p:cNvSpPr txBox="1"/>
          <p:nvPr/>
        </p:nvSpPr>
        <p:spPr>
          <a:xfrm>
            <a:off x="7858568" y="4616264"/>
            <a:ext cx="186455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设备处于可租借状态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5" name="Inhaltsplatzhalter 4"/>
          <p:cNvSpPr txBox="1"/>
          <p:nvPr/>
        </p:nvSpPr>
        <p:spPr>
          <a:xfrm>
            <a:off x="4621024" y="4616264"/>
            <a:ext cx="148197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提交设备上架申请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6" name="Inhaltsplatzhalter 4"/>
          <p:cNvSpPr txBox="1"/>
          <p:nvPr/>
        </p:nvSpPr>
        <p:spPr>
          <a:xfrm>
            <a:off x="6324007" y="4616264"/>
            <a:ext cx="133008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管理员审核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97038" y="3078069"/>
            <a:ext cx="448352" cy="447193"/>
            <a:chOff x="674688" y="3432176"/>
            <a:chExt cx="614363" cy="612775"/>
          </a:xfrm>
          <a:solidFill>
            <a:schemeClr val="bg1"/>
          </a:solidFill>
        </p:grpSpPr>
        <p:sp>
          <p:nvSpPr>
            <p:cNvPr id="38" name="Freeform 37"/>
            <p:cNvSpPr/>
            <p:nvPr/>
          </p:nvSpPr>
          <p:spPr bwMode="auto">
            <a:xfrm>
              <a:off x="674688" y="3432176"/>
              <a:ext cx="361950" cy="287338"/>
            </a:xfrm>
            <a:custGeom>
              <a:avLst/>
              <a:gdLst>
                <a:gd name="T0" fmla="*/ 1151 w 2052"/>
                <a:gd name="T1" fmla="*/ 3 h 1632"/>
                <a:gd name="T2" fmla="*/ 1296 w 2052"/>
                <a:gd name="T3" fmla="*/ 22 h 1632"/>
                <a:gd name="T4" fmla="*/ 1436 w 2052"/>
                <a:gd name="T5" fmla="*/ 60 h 1632"/>
                <a:gd name="T6" fmla="*/ 1569 w 2052"/>
                <a:gd name="T7" fmla="*/ 116 h 1632"/>
                <a:gd name="T8" fmla="*/ 1694 w 2052"/>
                <a:gd name="T9" fmla="*/ 189 h 1632"/>
                <a:gd name="T10" fmla="*/ 1810 w 2052"/>
                <a:gd name="T11" fmla="*/ 280 h 1632"/>
                <a:gd name="T12" fmla="*/ 1914 w 2052"/>
                <a:gd name="T13" fmla="*/ 386 h 1632"/>
                <a:gd name="T14" fmla="*/ 2003 w 2052"/>
                <a:gd name="T15" fmla="*/ 509 h 1632"/>
                <a:gd name="T16" fmla="*/ 2050 w 2052"/>
                <a:gd name="T17" fmla="*/ 594 h 1632"/>
                <a:gd name="T18" fmla="*/ 2049 w 2052"/>
                <a:gd name="T19" fmla="*/ 632 h 1632"/>
                <a:gd name="T20" fmla="*/ 2029 w 2052"/>
                <a:gd name="T21" fmla="*/ 666 h 1632"/>
                <a:gd name="T22" fmla="*/ 1993 w 2052"/>
                <a:gd name="T23" fmla="*/ 686 h 1632"/>
                <a:gd name="T24" fmla="*/ 1954 w 2052"/>
                <a:gd name="T25" fmla="*/ 686 h 1632"/>
                <a:gd name="T26" fmla="*/ 1920 w 2052"/>
                <a:gd name="T27" fmla="*/ 665 h 1632"/>
                <a:gd name="T28" fmla="*/ 1872 w 2052"/>
                <a:gd name="T29" fmla="*/ 585 h 1632"/>
                <a:gd name="T30" fmla="*/ 1788 w 2052"/>
                <a:gd name="T31" fmla="*/ 467 h 1632"/>
                <a:gd name="T32" fmla="*/ 1689 w 2052"/>
                <a:gd name="T33" fmla="*/ 367 h 1632"/>
                <a:gd name="T34" fmla="*/ 1579 w 2052"/>
                <a:gd name="T35" fmla="*/ 285 h 1632"/>
                <a:gd name="T36" fmla="*/ 1458 w 2052"/>
                <a:gd name="T37" fmla="*/ 221 h 1632"/>
                <a:gd name="T38" fmla="*/ 1329 w 2052"/>
                <a:gd name="T39" fmla="*/ 175 h 1632"/>
                <a:gd name="T40" fmla="*/ 1196 w 2052"/>
                <a:gd name="T41" fmla="*/ 150 h 1632"/>
                <a:gd name="T42" fmla="*/ 1058 w 2052"/>
                <a:gd name="T43" fmla="*/ 143 h 1632"/>
                <a:gd name="T44" fmla="*/ 920 w 2052"/>
                <a:gd name="T45" fmla="*/ 158 h 1632"/>
                <a:gd name="T46" fmla="*/ 783 w 2052"/>
                <a:gd name="T47" fmla="*/ 195 h 1632"/>
                <a:gd name="T48" fmla="*/ 648 w 2052"/>
                <a:gd name="T49" fmla="*/ 253 h 1632"/>
                <a:gd name="T50" fmla="*/ 525 w 2052"/>
                <a:gd name="T51" fmla="*/ 332 h 1632"/>
                <a:gd name="T52" fmla="*/ 418 w 2052"/>
                <a:gd name="T53" fmla="*/ 425 h 1632"/>
                <a:gd name="T54" fmla="*/ 328 w 2052"/>
                <a:gd name="T55" fmla="*/ 532 h 1632"/>
                <a:gd name="T56" fmla="*/ 256 w 2052"/>
                <a:gd name="T57" fmla="*/ 649 h 1632"/>
                <a:gd name="T58" fmla="*/ 202 w 2052"/>
                <a:gd name="T59" fmla="*/ 776 h 1632"/>
                <a:gd name="T60" fmla="*/ 167 w 2052"/>
                <a:gd name="T61" fmla="*/ 909 h 1632"/>
                <a:gd name="T62" fmla="*/ 151 w 2052"/>
                <a:gd name="T63" fmla="*/ 1045 h 1632"/>
                <a:gd name="T64" fmla="*/ 155 w 2052"/>
                <a:gd name="T65" fmla="*/ 1183 h 1632"/>
                <a:gd name="T66" fmla="*/ 181 w 2052"/>
                <a:gd name="T67" fmla="*/ 1320 h 1632"/>
                <a:gd name="T68" fmla="*/ 228 w 2052"/>
                <a:gd name="T69" fmla="*/ 1455 h 1632"/>
                <a:gd name="T70" fmla="*/ 268 w 2052"/>
                <a:gd name="T71" fmla="*/ 1540 h 1632"/>
                <a:gd name="T72" fmla="*/ 267 w 2052"/>
                <a:gd name="T73" fmla="*/ 1578 h 1632"/>
                <a:gd name="T74" fmla="*/ 247 w 2052"/>
                <a:gd name="T75" fmla="*/ 1610 h 1632"/>
                <a:gd name="T76" fmla="*/ 211 w 2052"/>
                <a:gd name="T77" fmla="*/ 1631 h 1632"/>
                <a:gd name="T78" fmla="*/ 175 w 2052"/>
                <a:gd name="T79" fmla="*/ 1628 h 1632"/>
                <a:gd name="T80" fmla="*/ 145 w 2052"/>
                <a:gd name="T81" fmla="*/ 1614 h 1632"/>
                <a:gd name="T82" fmla="*/ 127 w 2052"/>
                <a:gd name="T83" fmla="*/ 1594 h 1632"/>
                <a:gd name="T84" fmla="*/ 65 w 2052"/>
                <a:gd name="T85" fmla="*/ 1454 h 1632"/>
                <a:gd name="T86" fmla="*/ 23 w 2052"/>
                <a:gd name="T87" fmla="*/ 1310 h 1632"/>
                <a:gd name="T88" fmla="*/ 3 w 2052"/>
                <a:gd name="T89" fmla="*/ 1164 h 1632"/>
                <a:gd name="T90" fmla="*/ 2 w 2052"/>
                <a:gd name="T91" fmla="*/ 1018 h 1632"/>
                <a:gd name="T92" fmla="*/ 21 w 2052"/>
                <a:gd name="T93" fmla="*/ 874 h 1632"/>
                <a:gd name="T94" fmla="*/ 59 w 2052"/>
                <a:gd name="T95" fmla="*/ 734 h 1632"/>
                <a:gd name="T96" fmla="*/ 116 w 2052"/>
                <a:gd name="T97" fmla="*/ 600 h 1632"/>
                <a:gd name="T98" fmla="*/ 189 w 2052"/>
                <a:gd name="T99" fmla="*/ 475 h 1632"/>
                <a:gd name="T100" fmla="*/ 279 w 2052"/>
                <a:gd name="T101" fmla="*/ 358 h 1632"/>
                <a:gd name="T102" fmla="*/ 386 w 2052"/>
                <a:gd name="T103" fmla="*/ 256 h 1632"/>
                <a:gd name="T104" fmla="*/ 508 w 2052"/>
                <a:gd name="T105" fmla="*/ 166 h 1632"/>
                <a:gd name="T106" fmla="*/ 645 w 2052"/>
                <a:gd name="T107" fmla="*/ 94 h 1632"/>
                <a:gd name="T108" fmla="*/ 787 w 2052"/>
                <a:gd name="T109" fmla="*/ 42 h 1632"/>
                <a:gd name="T110" fmla="*/ 933 w 2052"/>
                <a:gd name="T111" fmla="*/ 11 h 1632"/>
                <a:gd name="T112" fmla="*/ 1079 w 2052"/>
                <a:gd name="T113" fmla="*/ 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52" h="1632">
                  <a:moveTo>
                    <a:pt x="1079" y="0"/>
                  </a:moveTo>
                  <a:lnTo>
                    <a:pt x="1151" y="3"/>
                  </a:lnTo>
                  <a:lnTo>
                    <a:pt x="1224" y="10"/>
                  </a:lnTo>
                  <a:lnTo>
                    <a:pt x="1296" y="22"/>
                  </a:lnTo>
                  <a:lnTo>
                    <a:pt x="1367" y="39"/>
                  </a:lnTo>
                  <a:lnTo>
                    <a:pt x="1436" y="60"/>
                  </a:lnTo>
                  <a:lnTo>
                    <a:pt x="1503" y="85"/>
                  </a:lnTo>
                  <a:lnTo>
                    <a:pt x="1569" y="116"/>
                  </a:lnTo>
                  <a:lnTo>
                    <a:pt x="1633" y="150"/>
                  </a:lnTo>
                  <a:lnTo>
                    <a:pt x="1694" y="189"/>
                  </a:lnTo>
                  <a:lnTo>
                    <a:pt x="1754" y="232"/>
                  </a:lnTo>
                  <a:lnTo>
                    <a:pt x="1810" y="280"/>
                  </a:lnTo>
                  <a:lnTo>
                    <a:pt x="1863" y="331"/>
                  </a:lnTo>
                  <a:lnTo>
                    <a:pt x="1914" y="386"/>
                  </a:lnTo>
                  <a:lnTo>
                    <a:pt x="1960" y="445"/>
                  </a:lnTo>
                  <a:lnTo>
                    <a:pt x="2003" y="509"/>
                  </a:lnTo>
                  <a:lnTo>
                    <a:pt x="2041" y="575"/>
                  </a:lnTo>
                  <a:lnTo>
                    <a:pt x="2050" y="594"/>
                  </a:lnTo>
                  <a:lnTo>
                    <a:pt x="2052" y="613"/>
                  </a:lnTo>
                  <a:lnTo>
                    <a:pt x="2049" y="632"/>
                  </a:lnTo>
                  <a:lnTo>
                    <a:pt x="2040" y="650"/>
                  </a:lnTo>
                  <a:lnTo>
                    <a:pt x="2029" y="666"/>
                  </a:lnTo>
                  <a:lnTo>
                    <a:pt x="2012" y="679"/>
                  </a:lnTo>
                  <a:lnTo>
                    <a:pt x="1993" y="686"/>
                  </a:lnTo>
                  <a:lnTo>
                    <a:pt x="1974" y="690"/>
                  </a:lnTo>
                  <a:lnTo>
                    <a:pt x="1954" y="686"/>
                  </a:lnTo>
                  <a:lnTo>
                    <a:pt x="1936" y="678"/>
                  </a:lnTo>
                  <a:lnTo>
                    <a:pt x="1920" y="665"/>
                  </a:lnTo>
                  <a:lnTo>
                    <a:pt x="1908" y="649"/>
                  </a:lnTo>
                  <a:lnTo>
                    <a:pt x="1872" y="585"/>
                  </a:lnTo>
                  <a:lnTo>
                    <a:pt x="1831" y="523"/>
                  </a:lnTo>
                  <a:lnTo>
                    <a:pt x="1788" y="467"/>
                  </a:lnTo>
                  <a:lnTo>
                    <a:pt x="1740" y="415"/>
                  </a:lnTo>
                  <a:lnTo>
                    <a:pt x="1689" y="367"/>
                  </a:lnTo>
                  <a:lnTo>
                    <a:pt x="1635" y="323"/>
                  </a:lnTo>
                  <a:lnTo>
                    <a:pt x="1579" y="285"/>
                  </a:lnTo>
                  <a:lnTo>
                    <a:pt x="1519" y="250"/>
                  </a:lnTo>
                  <a:lnTo>
                    <a:pt x="1458" y="221"/>
                  </a:lnTo>
                  <a:lnTo>
                    <a:pt x="1394" y="195"/>
                  </a:lnTo>
                  <a:lnTo>
                    <a:pt x="1329" y="175"/>
                  </a:lnTo>
                  <a:lnTo>
                    <a:pt x="1263" y="160"/>
                  </a:lnTo>
                  <a:lnTo>
                    <a:pt x="1196" y="150"/>
                  </a:lnTo>
                  <a:lnTo>
                    <a:pt x="1127" y="144"/>
                  </a:lnTo>
                  <a:lnTo>
                    <a:pt x="1058" y="143"/>
                  </a:lnTo>
                  <a:lnTo>
                    <a:pt x="989" y="149"/>
                  </a:lnTo>
                  <a:lnTo>
                    <a:pt x="920" y="158"/>
                  </a:lnTo>
                  <a:lnTo>
                    <a:pt x="851" y="174"/>
                  </a:lnTo>
                  <a:lnTo>
                    <a:pt x="783" y="195"/>
                  </a:lnTo>
                  <a:lnTo>
                    <a:pt x="715" y="222"/>
                  </a:lnTo>
                  <a:lnTo>
                    <a:pt x="648" y="253"/>
                  </a:lnTo>
                  <a:lnTo>
                    <a:pt x="585" y="290"/>
                  </a:lnTo>
                  <a:lnTo>
                    <a:pt x="525" y="332"/>
                  </a:lnTo>
                  <a:lnTo>
                    <a:pt x="470" y="376"/>
                  </a:lnTo>
                  <a:lnTo>
                    <a:pt x="418" y="425"/>
                  </a:lnTo>
                  <a:lnTo>
                    <a:pt x="371" y="477"/>
                  </a:lnTo>
                  <a:lnTo>
                    <a:pt x="328" y="532"/>
                  </a:lnTo>
                  <a:lnTo>
                    <a:pt x="290" y="590"/>
                  </a:lnTo>
                  <a:lnTo>
                    <a:pt x="256" y="649"/>
                  </a:lnTo>
                  <a:lnTo>
                    <a:pt x="226" y="712"/>
                  </a:lnTo>
                  <a:lnTo>
                    <a:pt x="202" y="776"/>
                  </a:lnTo>
                  <a:lnTo>
                    <a:pt x="181" y="842"/>
                  </a:lnTo>
                  <a:lnTo>
                    <a:pt x="167" y="909"/>
                  </a:lnTo>
                  <a:lnTo>
                    <a:pt x="156" y="976"/>
                  </a:lnTo>
                  <a:lnTo>
                    <a:pt x="151" y="1045"/>
                  </a:lnTo>
                  <a:lnTo>
                    <a:pt x="151" y="1114"/>
                  </a:lnTo>
                  <a:lnTo>
                    <a:pt x="155" y="1183"/>
                  </a:lnTo>
                  <a:lnTo>
                    <a:pt x="165" y="1252"/>
                  </a:lnTo>
                  <a:lnTo>
                    <a:pt x="181" y="1320"/>
                  </a:lnTo>
                  <a:lnTo>
                    <a:pt x="202" y="1388"/>
                  </a:lnTo>
                  <a:lnTo>
                    <a:pt x="228" y="1455"/>
                  </a:lnTo>
                  <a:lnTo>
                    <a:pt x="261" y="1520"/>
                  </a:lnTo>
                  <a:lnTo>
                    <a:pt x="268" y="1540"/>
                  </a:lnTo>
                  <a:lnTo>
                    <a:pt x="271" y="1559"/>
                  </a:lnTo>
                  <a:lnTo>
                    <a:pt x="267" y="1578"/>
                  </a:lnTo>
                  <a:lnTo>
                    <a:pt x="260" y="1596"/>
                  </a:lnTo>
                  <a:lnTo>
                    <a:pt x="247" y="1610"/>
                  </a:lnTo>
                  <a:lnTo>
                    <a:pt x="230" y="1623"/>
                  </a:lnTo>
                  <a:lnTo>
                    <a:pt x="211" y="1631"/>
                  </a:lnTo>
                  <a:lnTo>
                    <a:pt x="192" y="1632"/>
                  </a:lnTo>
                  <a:lnTo>
                    <a:pt x="175" y="1628"/>
                  </a:lnTo>
                  <a:lnTo>
                    <a:pt x="159" y="1622"/>
                  </a:lnTo>
                  <a:lnTo>
                    <a:pt x="145" y="1614"/>
                  </a:lnTo>
                  <a:lnTo>
                    <a:pt x="135" y="1604"/>
                  </a:lnTo>
                  <a:lnTo>
                    <a:pt x="127" y="1594"/>
                  </a:lnTo>
                  <a:lnTo>
                    <a:pt x="93" y="1525"/>
                  </a:lnTo>
                  <a:lnTo>
                    <a:pt x="65" y="1454"/>
                  </a:lnTo>
                  <a:lnTo>
                    <a:pt x="41" y="1382"/>
                  </a:lnTo>
                  <a:lnTo>
                    <a:pt x="23" y="1310"/>
                  </a:lnTo>
                  <a:lnTo>
                    <a:pt x="11" y="1237"/>
                  </a:lnTo>
                  <a:lnTo>
                    <a:pt x="3" y="1164"/>
                  </a:lnTo>
                  <a:lnTo>
                    <a:pt x="0" y="1091"/>
                  </a:lnTo>
                  <a:lnTo>
                    <a:pt x="2" y="1018"/>
                  </a:lnTo>
                  <a:lnTo>
                    <a:pt x="9" y="945"/>
                  </a:lnTo>
                  <a:lnTo>
                    <a:pt x="21" y="874"/>
                  </a:lnTo>
                  <a:lnTo>
                    <a:pt x="38" y="803"/>
                  </a:lnTo>
                  <a:lnTo>
                    <a:pt x="59" y="734"/>
                  </a:lnTo>
                  <a:lnTo>
                    <a:pt x="85" y="666"/>
                  </a:lnTo>
                  <a:lnTo>
                    <a:pt x="116" y="600"/>
                  </a:lnTo>
                  <a:lnTo>
                    <a:pt x="150" y="536"/>
                  </a:lnTo>
                  <a:lnTo>
                    <a:pt x="189" y="475"/>
                  </a:lnTo>
                  <a:lnTo>
                    <a:pt x="232" y="415"/>
                  </a:lnTo>
                  <a:lnTo>
                    <a:pt x="279" y="358"/>
                  </a:lnTo>
                  <a:lnTo>
                    <a:pt x="331" y="305"/>
                  </a:lnTo>
                  <a:lnTo>
                    <a:pt x="386" y="256"/>
                  </a:lnTo>
                  <a:lnTo>
                    <a:pt x="446" y="209"/>
                  </a:lnTo>
                  <a:lnTo>
                    <a:pt x="508" y="166"/>
                  </a:lnTo>
                  <a:lnTo>
                    <a:pt x="575" y="127"/>
                  </a:lnTo>
                  <a:lnTo>
                    <a:pt x="645" y="94"/>
                  </a:lnTo>
                  <a:lnTo>
                    <a:pt x="715" y="65"/>
                  </a:lnTo>
                  <a:lnTo>
                    <a:pt x="787" y="42"/>
                  </a:lnTo>
                  <a:lnTo>
                    <a:pt x="859" y="24"/>
                  </a:lnTo>
                  <a:lnTo>
                    <a:pt x="933" y="11"/>
                  </a:lnTo>
                  <a:lnTo>
                    <a:pt x="1006" y="4"/>
                  </a:lnTo>
                  <a:lnTo>
                    <a:pt x="10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757238" y="3513138"/>
              <a:ext cx="207963" cy="168275"/>
            </a:xfrm>
            <a:custGeom>
              <a:avLst/>
              <a:gdLst>
                <a:gd name="T0" fmla="*/ 679 w 1174"/>
                <a:gd name="T1" fmla="*/ 4 h 954"/>
                <a:gd name="T2" fmla="*/ 801 w 1174"/>
                <a:gd name="T3" fmla="*/ 31 h 954"/>
                <a:gd name="T4" fmla="*/ 901 w 1174"/>
                <a:gd name="T5" fmla="*/ 70 h 954"/>
                <a:gd name="T6" fmla="*/ 992 w 1174"/>
                <a:gd name="T7" fmla="*/ 127 h 954"/>
                <a:gd name="T8" fmla="*/ 1071 w 1174"/>
                <a:gd name="T9" fmla="*/ 201 h 954"/>
                <a:gd name="T10" fmla="*/ 1136 w 1174"/>
                <a:gd name="T11" fmla="*/ 288 h 954"/>
                <a:gd name="T12" fmla="*/ 1171 w 1174"/>
                <a:gd name="T13" fmla="*/ 355 h 954"/>
                <a:gd name="T14" fmla="*/ 1170 w 1174"/>
                <a:gd name="T15" fmla="*/ 393 h 954"/>
                <a:gd name="T16" fmla="*/ 1150 w 1174"/>
                <a:gd name="T17" fmla="*/ 426 h 954"/>
                <a:gd name="T18" fmla="*/ 1114 w 1174"/>
                <a:gd name="T19" fmla="*/ 448 h 954"/>
                <a:gd name="T20" fmla="*/ 1076 w 1174"/>
                <a:gd name="T21" fmla="*/ 447 h 954"/>
                <a:gd name="T22" fmla="*/ 1043 w 1174"/>
                <a:gd name="T23" fmla="*/ 425 h 954"/>
                <a:gd name="T24" fmla="*/ 1008 w 1174"/>
                <a:gd name="T25" fmla="*/ 367 h 954"/>
                <a:gd name="T26" fmla="*/ 952 w 1174"/>
                <a:gd name="T27" fmla="*/ 292 h 954"/>
                <a:gd name="T28" fmla="*/ 881 w 1174"/>
                <a:gd name="T29" fmla="*/ 233 h 954"/>
                <a:gd name="T30" fmla="*/ 800 w 1174"/>
                <a:gd name="T31" fmla="*/ 188 h 954"/>
                <a:gd name="T32" fmla="*/ 705 w 1174"/>
                <a:gd name="T33" fmla="*/ 159 h 954"/>
                <a:gd name="T34" fmla="*/ 601 w 1174"/>
                <a:gd name="T35" fmla="*/ 151 h 954"/>
                <a:gd name="T36" fmla="*/ 498 w 1174"/>
                <a:gd name="T37" fmla="*/ 168 h 954"/>
                <a:gd name="T38" fmla="*/ 400 w 1174"/>
                <a:gd name="T39" fmla="*/ 208 h 954"/>
                <a:gd name="T40" fmla="*/ 323 w 1174"/>
                <a:gd name="T41" fmla="*/ 259 h 954"/>
                <a:gd name="T42" fmla="*/ 257 w 1174"/>
                <a:gd name="T43" fmla="*/ 323 h 954"/>
                <a:gd name="T44" fmla="*/ 206 w 1174"/>
                <a:gd name="T45" fmla="*/ 400 h 954"/>
                <a:gd name="T46" fmla="*/ 170 w 1174"/>
                <a:gd name="T47" fmla="*/ 489 h 954"/>
                <a:gd name="T48" fmla="*/ 151 w 1174"/>
                <a:gd name="T49" fmla="*/ 592 h 954"/>
                <a:gd name="T50" fmla="*/ 155 w 1174"/>
                <a:gd name="T51" fmla="*/ 695 h 954"/>
                <a:gd name="T52" fmla="*/ 184 w 1174"/>
                <a:gd name="T53" fmla="*/ 796 h 954"/>
                <a:gd name="T54" fmla="*/ 213 w 1174"/>
                <a:gd name="T55" fmla="*/ 864 h 954"/>
                <a:gd name="T56" fmla="*/ 213 w 1174"/>
                <a:gd name="T57" fmla="*/ 903 h 954"/>
                <a:gd name="T58" fmla="*/ 193 w 1174"/>
                <a:gd name="T59" fmla="*/ 936 h 954"/>
                <a:gd name="T60" fmla="*/ 157 w 1174"/>
                <a:gd name="T61" fmla="*/ 954 h 954"/>
                <a:gd name="T62" fmla="*/ 120 w 1174"/>
                <a:gd name="T63" fmla="*/ 949 h 954"/>
                <a:gd name="T64" fmla="*/ 91 w 1174"/>
                <a:gd name="T65" fmla="*/ 931 h 954"/>
                <a:gd name="T66" fmla="*/ 73 w 1174"/>
                <a:gd name="T67" fmla="*/ 911 h 954"/>
                <a:gd name="T68" fmla="*/ 27 w 1174"/>
                <a:gd name="T69" fmla="*/ 801 h 954"/>
                <a:gd name="T70" fmla="*/ 3 w 1174"/>
                <a:gd name="T71" fmla="*/ 689 h 954"/>
                <a:gd name="T72" fmla="*/ 1 w 1174"/>
                <a:gd name="T73" fmla="*/ 576 h 954"/>
                <a:gd name="T74" fmla="*/ 19 w 1174"/>
                <a:gd name="T75" fmla="*/ 466 h 954"/>
                <a:gd name="T76" fmla="*/ 57 w 1174"/>
                <a:gd name="T77" fmla="*/ 361 h 954"/>
                <a:gd name="T78" fmla="*/ 114 w 1174"/>
                <a:gd name="T79" fmla="*/ 265 h 954"/>
                <a:gd name="T80" fmla="*/ 187 w 1174"/>
                <a:gd name="T81" fmla="*/ 178 h 954"/>
                <a:gd name="T82" fmla="*/ 276 w 1174"/>
                <a:gd name="T83" fmla="*/ 105 h 954"/>
                <a:gd name="T84" fmla="*/ 383 w 1174"/>
                <a:gd name="T85" fmla="*/ 46 h 954"/>
                <a:gd name="T86" fmla="*/ 499 w 1174"/>
                <a:gd name="T87" fmla="*/ 11 h 954"/>
                <a:gd name="T88" fmla="*/ 619 w 1174"/>
                <a:gd name="T89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4" h="954">
                  <a:moveTo>
                    <a:pt x="619" y="0"/>
                  </a:moveTo>
                  <a:lnTo>
                    <a:pt x="679" y="4"/>
                  </a:lnTo>
                  <a:lnTo>
                    <a:pt x="740" y="14"/>
                  </a:lnTo>
                  <a:lnTo>
                    <a:pt x="801" y="31"/>
                  </a:lnTo>
                  <a:lnTo>
                    <a:pt x="852" y="48"/>
                  </a:lnTo>
                  <a:lnTo>
                    <a:pt x="901" y="70"/>
                  </a:lnTo>
                  <a:lnTo>
                    <a:pt x="948" y="96"/>
                  </a:lnTo>
                  <a:lnTo>
                    <a:pt x="992" y="127"/>
                  </a:lnTo>
                  <a:lnTo>
                    <a:pt x="1033" y="162"/>
                  </a:lnTo>
                  <a:lnTo>
                    <a:pt x="1071" y="201"/>
                  </a:lnTo>
                  <a:lnTo>
                    <a:pt x="1106" y="242"/>
                  </a:lnTo>
                  <a:lnTo>
                    <a:pt x="1136" y="288"/>
                  </a:lnTo>
                  <a:lnTo>
                    <a:pt x="1163" y="335"/>
                  </a:lnTo>
                  <a:lnTo>
                    <a:pt x="1171" y="355"/>
                  </a:lnTo>
                  <a:lnTo>
                    <a:pt x="1174" y="374"/>
                  </a:lnTo>
                  <a:lnTo>
                    <a:pt x="1170" y="393"/>
                  </a:lnTo>
                  <a:lnTo>
                    <a:pt x="1163" y="411"/>
                  </a:lnTo>
                  <a:lnTo>
                    <a:pt x="1150" y="426"/>
                  </a:lnTo>
                  <a:lnTo>
                    <a:pt x="1133" y="439"/>
                  </a:lnTo>
                  <a:lnTo>
                    <a:pt x="1114" y="448"/>
                  </a:lnTo>
                  <a:lnTo>
                    <a:pt x="1095" y="450"/>
                  </a:lnTo>
                  <a:lnTo>
                    <a:pt x="1076" y="447"/>
                  </a:lnTo>
                  <a:lnTo>
                    <a:pt x="1058" y="438"/>
                  </a:lnTo>
                  <a:lnTo>
                    <a:pt x="1043" y="425"/>
                  </a:lnTo>
                  <a:lnTo>
                    <a:pt x="1029" y="410"/>
                  </a:lnTo>
                  <a:lnTo>
                    <a:pt x="1008" y="367"/>
                  </a:lnTo>
                  <a:lnTo>
                    <a:pt x="981" y="328"/>
                  </a:lnTo>
                  <a:lnTo>
                    <a:pt x="952" y="292"/>
                  </a:lnTo>
                  <a:lnTo>
                    <a:pt x="918" y="260"/>
                  </a:lnTo>
                  <a:lnTo>
                    <a:pt x="881" y="233"/>
                  </a:lnTo>
                  <a:lnTo>
                    <a:pt x="841" y="208"/>
                  </a:lnTo>
                  <a:lnTo>
                    <a:pt x="800" y="188"/>
                  </a:lnTo>
                  <a:lnTo>
                    <a:pt x="757" y="171"/>
                  </a:lnTo>
                  <a:lnTo>
                    <a:pt x="705" y="159"/>
                  </a:lnTo>
                  <a:lnTo>
                    <a:pt x="653" y="152"/>
                  </a:lnTo>
                  <a:lnTo>
                    <a:pt x="601" y="151"/>
                  </a:lnTo>
                  <a:lnTo>
                    <a:pt x="550" y="158"/>
                  </a:lnTo>
                  <a:lnTo>
                    <a:pt x="498" y="168"/>
                  </a:lnTo>
                  <a:lnTo>
                    <a:pt x="448" y="185"/>
                  </a:lnTo>
                  <a:lnTo>
                    <a:pt x="400" y="208"/>
                  </a:lnTo>
                  <a:lnTo>
                    <a:pt x="360" y="232"/>
                  </a:lnTo>
                  <a:lnTo>
                    <a:pt x="323" y="259"/>
                  </a:lnTo>
                  <a:lnTo>
                    <a:pt x="289" y="290"/>
                  </a:lnTo>
                  <a:lnTo>
                    <a:pt x="257" y="323"/>
                  </a:lnTo>
                  <a:lnTo>
                    <a:pt x="229" y="360"/>
                  </a:lnTo>
                  <a:lnTo>
                    <a:pt x="206" y="400"/>
                  </a:lnTo>
                  <a:lnTo>
                    <a:pt x="186" y="443"/>
                  </a:lnTo>
                  <a:lnTo>
                    <a:pt x="170" y="489"/>
                  </a:lnTo>
                  <a:lnTo>
                    <a:pt x="157" y="540"/>
                  </a:lnTo>
                  <a:lnTo>
                    <a:pt x="151" y="592"/>
                  </a:lnTo>
                  <a:lnTo>
                    <a:pt x="150" y="643"/>
                  </a:lnTo>
                  <a:lnTo>
                    <a:pt x="155" y="695"/>
                  </a:lnTo>
                  <a:lnTo>
                    <a:pt x="167" y="746"/>
                  </a:lnTo>
                  <a:lnTo>
                    <a:pt x="184" y="796"/>
                  </a:lnTo>
                  <a:lnTo>
                    <a:pt x="206" y="845"/>
                  </a:lnTo>
                  <a:lnTo>
                    <a:pt x="213" y="864"/>
                  </a:lnTo>
                  <a:lnTo>
                    <a:pt x="216" y="884"/>
                  </a:lnTo>
                  <a:lnTo>
                    <a:pt x="213" y="903"/>
                  </a:lnTo>
                  <a:lnTo>
                    <a:pt x="205" y="920"/>
                  </a:lnTo>
                  <a:lnTo>
                    <a:pt x="193" y="936"/>
                  </a:lnTo>
                  <a:lnTo>
                    <a:pt x="176" y="948"/>
                  </a:lnTo>
                  <a:lnTo>
                    <a:pt x="157" y="954"/>
                  </a:lnTo>
                  <a:lnTo>
                    <a:pt x="138" y="954"/>
                  </a:lnTo>
                  <a:lnTo>
                    <a:pt x="120" y="949"/>
                  </a:lnTo>
                  <a:lnTo>
                    <a:pt x="105" y="941"/>
                  </a:lnTo>
                  <a:lnTo>
                    <a:pt x="91" y="931"/>
                  </a:lnTo>
                  <a:lnTo>
                    <a:pt x="81" y="921"/>
                  </a:lnTo>
                  <a:lnTo>
                    <a:pt x="73" y="911"/>
                  </a:lnTo>
                  <a:lnTo>
                    <a:pt x="47" y="856"/>
                  </a:lnTo>
                  <a:lnTo>
                    <a:pt x="27" y="801"/>
                  </a:lnTo>
                  <a:lnTo>
                    <a:pt x="13" y="745"/>
                  </a:lnTo>
                  <a:lnTo>
                    <a:pt x="3" y="689"/>
                  </a:lnTo>
                  <a:lnTo>
                    <a:pt x="0" y="632"/>
                  </a:lnTo>
                  <a:lnTo>
                    <a:pt x="1" y="576"/>
                  </a:lnTo>
                  <a:lnTo>
                    <a:pt x="7" y="521"/>
                  </a:lnTo>
                  <a:lnTo>
                    <a:pt x="19" y="466"/>
                  </a:lnTo>
                  <a:lnTo>
                    <a:pt x="36" y="413"/>
                  </a:lnTo>
                  <a:lnTo>
                    <a:pt x="57" y="361"/>
                  </a:lnTo>
                  <a:lnTo>
                    <a:pt x="83" y="311"/>
                  </a:lnTo>
                  <a:lnTo>
                    <a:pt x="114" y="265"/>
                  </a:lnTo>
                  <a:lnTo>
                    <a:pt x="147" y="219"/>
                  </a:lnTo>
                  <a:lnTo>
                    <a:pt x="187" y="178"/>
                  </a:lnTo>
                  <a:lnTo>
                    <a:pt x="229" y="140"/>
                  </a:lnTo>
                  <a:lnTo>
                    <a:pt x="276" y="105"/>
                  </a:lnTo>
                  <a:lnTo>
                    <a:pt x="327" y="74"/>
                  </a:lnTo>
                  <a:lnTo>
                    <a:pt x="383" y="46"/>
                  </a:lnTo>
                  <a:lnTo>
                    <a:pt x="440" y="25"/>
                  </a:lnTo>
                  <a:lnTo>
                    <a:pt x="499" y="11"/>
                  </a:lnTo>
                  <a:lnTo>
                    <a:pt x="558" y="2"/>
                  </a:lnTo>
                  <a:lnTo>
                    <a:pt x="6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40" name="Freeform 8"/>
            <p:cNvSpPr>
              <a:spLocks noEditPoints="1"/>
            </p:cNvSpPr>
            <p:nvPr/>
          </p:nvSpPr>
          <p:spPr bwMode="auto">
            <a:xfrm>
              <a:off x="793751" y="3595688"/>
              <a:ext cx="495300" cy="449263"/>
            </a:xfrm>
            <a:custGeom>
              <a:avLst/>
              <a:gdLst>
                <a:gd name="T0" fmla="*/ 1449 w 2805"/>
                <a:gd name="T1" fmla="*/ 2389 h 2551"/>
                <a:gd name="T2" fmla="*/ 438 w 2805"/>
                <a:gd name="T3" fmla="*/ 150 h 2551"/>
                <a:gd name="T4" fmla="*/ 375 w 2805"/>
                <a:gd name="T5" fmla="*/ 176 h 2551"/>
                <a:gd name="T6" fmla="*/ 337 w 2805"/>
                <a:gd name="T7" fmla="*/ 231 h 2551"/>
                <a:gd name="T8" fmla="*/ 337 w 2805"/>
                <a:gd name="T9" fmla="*/ 298 h 2551"/>
                <a:gd name="T10" fmla="*/ 877 w 2805"/>
                <a:gd name="T11" fmla="*/ 1322 h 2551"/>
                <a:gd name="T12" fmla="*/ 868 w 2805"/>
                <a:gd name="T13" fmla="*/ 1375 h 2551"/>
                <a:gd name="T14" fmla="*/ 825 w 2805"/>
                <a:gd name="T15" fmla="*/ 1406 h 2551"/>
                <a:gd name="T16" fmla="*/ 300 w 2805"/>
                <a:gd name="T17" fmla="*/ 1257 h 2551"/>
                <a:gd name="T18" fmla="*/ 231 w 2805"/>
                <a:gd name="T19" fmla="*/ 1257 h 2551"/>
                <a:gd name="T20" fmla="*/ 176 w 2805"/>
                <a:gd name="T21" fmla="*/ 1294 h 2551"/>
                <a:gd name="T22" fmla="*/ 151 w 2805"/>
                <a:gd name="T23" fmla="*/ 1358 h 2551"/>
                <a:gd name="T24" fmla="*/ 163 w 2805"/>
                <a:gd name="T25" fmla="*/ 1422 h 2551"/>
                <a:gd name="T26" fmla="*/ 211 w 2805"/>
                <a:gd name="T27" fmla="*/ 1470 h 2551"/>
                <a:gd name="T28" fmla="*/ 1094 w 2805"/>
                <a:gd name="T29" fmla="*/ 1743 h 2551"/>
                <a:gd name="T30" fmla="*/ 1199 w 2805"/>
                <a:gd name="T31" fmla="*/ 1916 h 2551"/>
                <a:gd name="T32" fmla="*/ 1884 w 2805"/>
                <a:gd name="T33" fmla="*/ 332 h 2551"/>
                <a:gd name="T34" fmla="*/ 1827 w 2805"/>
                <a:gd name="T35" fmla="*/ 290 h 2551"/>
                <a:gd name="T36" fmla="*/ 1757 w 2805"/>
                <a:gd name="T37" fmla="*/ 281 h 2551"/>
                <a:gd name="T38" fmla="*/ 844 w 2805"/>
                <a:gd name="T39" fmla="*/ 758 h 2551"/>
                <a:gd name="T40" fmla="*/ 521 w 2805"/>
                <a:gd name="T41" fmla="*/ 175 h 2551"/>
                <a:gd name="T42" fmla="*/ 460 w 2805"/>
                <a:gd name="T43" fmla="*/ 150 h 2551"/>
                <a:gd name="T44" fmla="*/ 492 w 2805"/>
                <a:gd name="T45" fmla="*/ 3 h 2551"/>
                <a:gd name="T46" fmla="*/ 588 w 2805"/>
                <a:gd name="T47" fmla="*/ 39 h 2551"/>
                <a:gd name="T48" fmla="*/ 664 w 2805"/>
                <a:gd name="T49" fmla="*/ 109 h 2551"/>
                <a:gd name="T50" fmla="*/ 1643 w 2805"/>
                <a:gd name="T51" fmla="*/ 163 h 2551"/>
                <a:gd name="T52" fmla="*/ 1751 w 2805"/>
                <a:gd name="T53" fmla="*/ 130 h 2551"/>
                <a:gd name="T54" fmla="*/ 1859 w 2805"/>
                <a:gd name="T55" fmla="*/ 141 h 2551"/>
                <a:gd name="T56" fmla="*/ 1957 w 2805"/>
                <a:gd name="T57" fmla="*/ 193 h 2551"/>
                <a:gd name="T58" fmla="*/ 2029 w 2805"/>
                <a:gd name="T59" fmla="*/ 280 h 2551"/>
                <a:gd name="T60" fmla="*/ 2805 w 2805"/>
                <a:gd name="T61" fmla="*/ 1757 h 2551"/>
                <a:gd name="T62" fmla="*/ 2793 w 2805"/>
                <a:gd name="T63" fmla="*/ 1820 h 2551"/>
                <a:gd name="T64" fmla="*/ 2746 w 2805"/>
                <a:gd name="T65" fmla="*/ 1868 h 2551"/>
                <a:gd name="T66" fmla="*/ 1445 w 2805"/>
                <a:gd name="T67" fmla="*/ 2551 h 2551"/>
                <a:gd name="T68" fmla="*/ 1381 w 2805"/>
                <a:gd name="T69" fmla="*/ 2538 h 2551"/>
                <a:gd name="T70" fmla="*/ 1335 w 2805"/>
                <a:gd name="T71" fmla="*/ 2491 h 2551"/>
                <a:gd name="T72" fmla="*/ 152 w 2805"/>
                <a:gd name="T73" fmla="*/ 1607 h 2551"/>
                <a:gd name="T74" fmla="*/ 63 w 2805"/>
                <a:gd name="T75" fmla="*/ 1539 h 2551"/>
                <a:gd name="T76" fmla="*/ 11 w 2805"/>
                <a:gd name="T77" fmla="*/ 1441 h 2551"/>
                <a:gd name="T78" fmla="*/ 3 w 2805"/>
                <a:gd name="T79" fmla="*/ 1329 h 2551"/>
                <a:gd name="T80" fmla="*/ 45 w 2805"/>
                <a:gd name="T81" fmla="*/ 1220 h 2551"/>
                <a:gd name="T82" fmla="*/ 125 w 2805"/>
                <a:gd name="T83" fmla="*/ 1142 h 2551"/>
                <a:gd name="T84" fmla="*/ 229 w 2805"/>
                <a:gd name="T85" fmla="*/ 1104 h 2551"/>
                <a:gd name="T86" fmla="*/ 344 w 2805"/>
                <a:gd name="T87" fmla="*/ 1113 h 2551"/>
                <a:gd name="T88" fmla="*/ 199 w 2805"/>
                <a:gd name="T89" fmla="*/ 357 h 2551"/>
                <a:gd name="T90" fmla="*/ 182 w 2805"/>
                <a:gd name="T91" fmla="*/ 255 h 2551"/>
                <a:gd name="T92" fmla="*/ 206 w 2805"/>
                <a:gd name="T93" fmla="*/ 156 h 2551"/>
                <a:gd name="T94" fmla="*/ 265 w 2805"/>
                <a:gd name="T95" fmla="*/ 73 h 2551"/>
                <a:gd name="T96" fmla="*/ 356 w 2805"/>
                <a:gd name="T97" fmla="*/ 15 h 2551"/>
                <a:gd name="T98" fmla="*/ 458 w 2805"/>
                <a:gd name="T99" fmla="*/ 0 h 2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05" h="2551">
                  <a:moveTo>
                    <a:pt x="2469" y="1425"/>
                  </a:moveTo>
                  <a:lnTo>
                    <a:pt x="1275" y="2062"/>
                  </a:lnTo>
                  <a:lnTo>
                    <a:pt x="1449" y="2389"/>
                  </a:lnTo>
                  <a:lnTo>
                    <a:pt x="2643" y="1751"/>
                  </a:lnTo>
                  <a:lnTo>
                    <a:pt x="2469" y="1425"/>
                  </a:lnTo>
                  <a:close/>
                  <a:moveTo>
                    <a:pt x="438" y="150"/>
                  </a:moveTo>
                  <a:lnTo>
                    <a:pt x="415" y="154"/>
                  </a:lnTo>
                  <a:lnTo>
                    <a:pt x="394" y="164"/>
                  </a:lnTo>
                  <a:lnTo>
                    <a:pt x="375" y="176"/>
                  </a:lnTo>
                  <a:lnTo>
                    <a:pt x="359" y="192"/>
                  </a:lnTo>
                  <a:lnTo>
                    <a:pt x="346" y="211"/>
                  </a:lnTo>
                  <a:lnTo>
                    <a:pt x="337" y="231"/>
                  </a:lnTo>
                  <a:lnTo>
                    <a:pt x="333" y="254"/>
                  </a:lnTo>
                  <a:lnTo>
                    <a:pt x="333" y="276"/>
                  </a:lnTo>
                  <a:lnTo>
                    <a:pt x="337" y="298"/>
                  </a:lnTo>
                  <a:lnTo>
                    <a:pt x="346" y="320"/>
                  </a:lnTo>
                  <a:lnTo>
                    <a:pt x="871" y="1303"/>
                  </a:lnTo>
                  <a:lnTo>
                    <a:pt x="877" y="1322"/>
                  </a:lnTo>
                  <a:lnTo>
                    <a:pt x="880" y="1341"/>
                  </a:lnTo>
                  <a:lnTo>
                    <a:pt x="876" y="1359"/>
                  </a:lnTo>
                  <a:lnTo>
                    <a:pt x="868" y="1375"/>
                  </a:lnTo>
                  <a:lnTo>
                    <a:pt x="857" y="1388"/>
                  </a:lnTo>
                  <a:lnTo>
                    <a:pt x="842" y="1399"/>
                  </a:lnTo>
                  <a:lnTo>
                    <a:pt x="825" y="1406"/>
                  </a:lnTo>
                  <a:lnTo>
                    <a:pt x="806" y="1408"/>
                  </a:lnTo>
                  <a:lnTo>
                    <a:pt x="787" y="1405"/>
                  </a:lnTo>
                  <a:lnTo>
                    <a:pt x="300" y="1257"/>
                  </a:lnTo>
                  <a:lnTo>
                    <a:pt x="277" y="1253"/>
                  </a:lnTo>
                  <a:lnTo>
                    <a:pt x="254" y="1253"/>
                  </a:lnTo>
                  <a:lnTo>
                    <a:pt x="231" y="1257"/>
                  </a:lnTo>
                  <a:lnTo>
                    <a:pt x="211" y="1266"/>
                  </a:lnTo>
                  <a:lnTo>
                    <a:pt x="192" y="1278"/>
                  </a:lnTo>
                  <a:lnTo>
                    <a:pt x="176" y="1294"/>
                  </a:lnTo>
                  <a:lnTo>
                    <a:pt x="163" y="1312"/>
                  </a:lnTo>
                  <a:lnTo>
                    <a:pt x="155" y="1334"/>
                  </a:lnTo>
                  <a:lnTo>
                    <a:pt x="151" y="1358"/>
                  </a:lnTo>
                  <a:lnTo>
                    <a:pt x="151" y="1380"/>
                  </a:lnTo>
                  <a:lnTo>
                    <a:pt x="155" y="1402"/>
                  </a:lnTo>
                  <a:lnTo>
                    <a:pt x="163" y="1422"/>
                  </a:lnTo>
                  <a:lnTo>
                    <a:pt x="176" y="1441"/>
                  </a:lnTo>
                  <a:lnTo>
                    <a:pt x="192" y="1457"/>
                  </a:lnTo>
                  <a:lnTo>
                    <a:pt x="211" y="1470"/>
                  </a:lnTo>
                  <a:lnTo>
                    <a:pt x="232" y="1478"/>
                  </a:lnTo>
                  <a:lnTo>
                    <a:pt x="1078" y="1735"/>
                  </a:lnTo>
                  <a:lnTo>
                    <a:pt x="1094" y="1743"/>
                  </a:lnTo>
                  <a:lnTo>
                    <a:pt x="1109" y="1755"/>
                  </a:lnTo>
                  <a:lnTo>
                    <a:pt x="1119" y="1770"/>
                  </a:lnTo>
                  <a:lnTo>
                    <a:pt x="1199" y="1916"/>
                  </a:lnTo>
                  <a:lnTo>
                    <a:pt x="2393" y="1279"/>
                  </a:lnTo>
                  <a:lnTo>
                    <a:pt x="1898" y="353"/>
                  </a:lnTo>
                  <a:lnTo>
                    <a:pt x="1884" y="332"/>
                  </a:lnTo>
                  <a:lnTo>
                    <a:pt x="1867" y="314"/>
                  </a:lnTo>
                  <a:lnTo>
                    <a:pt x="1848" y="300"/>
                  </a:lnTo>
                  <a:lnTo>
                    <a:pt x="1827" y="290"/>
                  </a:lnTo>
                  <a:lnTo>
                    <a:pt x="1804" y="282"/>
                  </a:lnTo>
                  <a:lnTo>
                    <a:pt x="1780" y="279"/>
                  </a:lnTo>
                  <a:lnTo>
                    <a:pt x="1757" y="281"/>
                  </a:lnTo>
                  <a:lnTo>
                    <a:pt x="1733" y="286"/>
                  </a:lnTo>
                  <a:lnTo>
                    <a:pt x="1709" y="296"/>
                  </a:lnTo>
                  <a:lnTo>
                    <a:pt x="844" y="758"/>
                  </a:lnTo>
                  <a:lnTo>
                    <a:pt x="551" y="210"/>
                  </a:lnTo>
                  <a:lnTo>
                    <a:pt x="538" y="191"/>
                  </a:lnTo>
                  <a:lnTo>
                    <a:pt x="521" y="175"/>
                  </a:lnTo>
                  <a:lnTo>
                    <a:pt x="503" y="163"/>
                  </a:lnTo>
                  <a:lnTo>
                    <a:pt x="482" y="154"/>
                  </a:lnTo>
                  <a:lnTo>
                    <a:pt x="460" y="150"/>
                  </a:lnTo>
                  <a:lnTo>
                    <a:pt x="438" y="150"/>
                  </a:lnTo>
                  <a:close/>
                  <a:moveTo>
                    <a:pt x="458" y="0"/>
                  </a:moveTo>
                  <a:lnTo>
                    <a:pt x="492" y="3"/>
                  </a:lnTo>
                  <a:lnTo>
                    <a:pt x="526" y="10"/>
                  </a:lnTo>
                  <a:lnTo>
                    <a:pt x="558" y="23"/>
                  </a:lnTo>
                  <a:lnTo>
                    <a:pt x="588" y="39"/>
                  </a:lnTo>
                  <a:lnTo>
                    <a:pt x="616" y="58"/>
                  </a:lnTo>
                  <a:lnTo>
                    <a:pt x="642" y="82"/>
                  </a:lnTo>
                  <a:lnTo>
                    <a:pt x="664" y="109"/>
                  </a:lnTo>
                  <a:lnTo>
                    <a:pt x="683" y="139"/>
                  </a:lnTo>
                  <a:lnTo>
                    <a:pt x="905" y="556"/>
                  </a:lnTo>
                  <a:lnTo>
                    <a:pt x="1643" y="163"/>
                  </a:lnTo>
                  <a:lnTo>
                    <a:pt x="1678" y="147"/>
                  </a:lnTo>
                  <a:lnTo>
                    <a:pt x="1714" y="136"/>
                  </a:lnTo>
                  <a:lnTo>
                    <a:pt x="1751" y="130"/>
                  </a:lnTo>
                  <a:lnTo>
                    <a:pt x="1788" y="130"/>
                  </a:lnTo>
                  <a:lnTo>
                    <a:pt x="1824" y="133"/>
                  </a:lnTo>
                  <a:lnTo>
                    <a:pt x="1859" y="141"/>
                  </a:lnTo>
                  <a:lnTo>
                    <a:pt x="1894" y="154"/>
                  </a:lnTo>
                  <a:lnTo>
                    <a:pt x="1926" y="171"/>
                  </a:lnTo>
                  <a:lnTo>
                    <a:pt x="1957" y="193"/>
                  </a:lnTo>
                  <a:lnTo>
                    <a:pt x="1983" y="218"/>
                  </a:lnTo>
                  <a:lnTo>
                    <a:pt x="2008" y="247"/>
                  </a:lnTo>
                  <a:lnTo>
                    <a:pt x="2029" y="280"/>
                  </a:lnTo>
                  <a:lnTo>
                    <a:pt x="2793" y="1713"/>
                  </a:lnTo>
                  <a:lnTo>
                    <a:pt x="2801" y="1734"/>
                  </a:lnTo>
                  <a:lnTo>
                    <a:pt x="2805" y="1757"/>
                  </a:lnTo>
                  <a:lnTo>
                    <a:pt x="2805" y="1778"/>
                  </a:lnTo>
                  <a:lnTo>
                    <a:pt x="2801" y="1800"/>
                  </a:lnTo>
                  <a:lnTo>
                    <a:pt x="2793" y="1820"/>
                  </a:lnTo>
                  <a:lnTo>
                    <a:pt x="2781" y="1838"/>
                  </a:lnTo>
                  <a:lnTo>
                    <a:pt x="2765" y="1854"/>
                  </a:lnTo>
                  <a:lnTo>
                    <a:pt x="2746" y="1868"/>
                  </a:lnTo>
                  <a:lnTo>
                    <a:pt x="1489" y="2538"/>
                  </a:lnTo>
                  <a:lnTo>
                    <a:pt x="1467" y="2546"/>
                  </a:lnTo>
                  <a:lnTo>
                    <a:pt x="1445" y="2551"/>
                  </a:lnTo>
                  <a:lnTo>
                    <a:pt x="1423" y="2551"/>
                  </a:lnTo>
                  <a:lnTo>
                    <a:pt x="1402" y="2546"/>
                  </a:lnTo>
                  <a:lnTo>
                    <a:pt x="1381" y="2538"/>
                  </a:lnTo>
                  <a:lnTo>
                    <a:pt x="1363" y="2526"/>
                  </a:lnTo>
                  <a:lnTo>
                    <a:pt x="1348" y="2510"/>
                  </a:lnTo>
                  <a:lnTo>
                    <a:pt x="1335" y="2491"/>
                  </a:lnTo>
                  <a:lnTo>
                    <a:pt x="1003" y="1870"/>
                  </a:lnTo>
                  <a:lnTo>
                    <a:pt x="189" y="1622"/>
                  </a:lnTo>
                  <a:lnTo>
                    <a:pt x="152" y="1607"/>
                  </a:lnTo>
                  <a:lnTo>
                    <a:pt x="119" y="1589"/>
                  </a:lnTo>
                  <a:lnTo>
                    <a:pt x="89" y="1566"/>
                  </a:lnTo>
                  <a:lnTo>
                    <a:pt x="63" y="1539"/>
                  </a:lnTo>
                  <a:lnTo>
                    <a:pt x="41" y="1509"/>
                  </a:lnTo>
                  <a:lnTo>
                    <a:pt x="23" y="1476"/>
                  </a:lnTo>
                  <a:lnTo>
                    <a:pt x="11" y="1441"/>
                  </a:lnTo>
                  <a:lnTo>
                    <a:pt x="3" y="1404"/>
                  </a:lnTo>
                  <a:lnTo>
                    <a:pt x="0" y="1367"/>
                  </a:lnTo>
                  <a:lnTo>
                    <a:pt x="3" y="1329"/>
                  </a:lnTo>
                  <a:lnTo>
                    <a:pt x="12" y="1290"/>
                  </a:lnTo>
                  <a:lnTo>
                    <a:pt x="26" y="1253"/>
                  </a:lnTo>
                  <a:lnTo>
                    <a:pt x="45" y="1220"/>
                  </a:lnTo>
                  <a:lnTo>
                    <a:pt x="68" y="1189"/>
                  </a:lnTo>
                  <a:lnTo>
                    <a:pt x="95" y="1164"/>
                  </a:lnTo>
                  <a:lnTo>
                    <a:pt x="125" y="1142"/>
                  </a:lnTo>
                  <a:lnTo>
                    <a:pt x="158" y="1125"/>
                  </a:lnTo>
                  <a:lnTo>
                    <a:pt x="193" y="1112"/>
                  </a:lnTo>
                  <a:lnTo>
                    <a:pt x="229" y="1104"/>
                  </a:lnTo>
                  <a:lnTo>
                    <a:pt x="267" y="1101"/>
                  </a:lnTo>
                  <a:lnTo>
                    <a:pt x="306" y="1105"/>
                  </a:lnTo>
                  <a:lnTo>
                    <a:pt x="344" y="1113"/>
                  </a:lnTo>
                  <a:lnTo>
                    <a:pt x="649" y="1206"/>
                  </a:lnTo>
                  <a:lnTo>
                    <a:pt x="214" y="390"/>
                  </a:lnTo>
                  <a:lnTo>
                    <a:pt x="199" y="357"/>
                  </a:lnTo>
                  <a:lnTo>
                    <a:pt x="189" y="323"/>
                  </a:lnTo>
                  <a:lnTo>
                    <a:pt x="184" y="290"/>
                  </a:lnTo>
                  <a:lnTo>
                    <a:pt x="182" y="255"/>
                  </a:lnTo>
                  <a:lnTo>
                    <a:pt x="187" y="221"/>
                  </a:lnTo>
                  <a:lnTo>
                    <a:pt x="194" y="188"/>
                  </a:lnTo>
                  <a:lnTo>
                    <a:pt x="206" y="156"/>
                  </a:lnTo>
                  <a:lnTo>
                    <a:pt x="222" y="126"/>
                  </a:lnTo>
                  <a:lnTo>
                    <a:pt x="242" y="98"/>
                  </a:lnTo>
                  <a:lnTo>
                    <a:pt x="265" y="73"/>
                  </a:lnTo>
                  <a:lnTo>
                    <a:pt x="293" y="49"/>
                  </a:lnTo>
                  <a:lnTo>
                    <a:pt x="324" y="30"/>
                  </a:lnTo>
                  <a:lnTo>
                    <a:pt x="356" y="15"/>
                  </a:lnTo>
                  <a:lnTo>
                    <a:pt x="390" y="6"/>
                  </a:lnTo>
                  <a:lnTo>
                    <a:pt x="424" y="0"/>
                  </a:lnTo>
                  <a:lnTo>
                    <a:pt x="4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642089" y="3098361"/>
            <a:ext cx="270767" cy="348454"/>
            <a:chOff x="3457575" y="2789238"/>
            <a:chExt cx="376238" cy="484187"/>
          </a:xfrm>
          <a:solidFill>
            <a:schemeClr val="bg1"/>
          </a:solidFill>
        </p:grpSpPr>
        <p:sp>
          <p:nvSpPr>
            <p:cNvPr id="42" name="Freeform 55"/>
            <p:cNvSpPr>
              <a:spLocks noEditPoints="1"/>
            </p:cNvSpPr>
            <p:nvPr/>
          </p:nvSpPr>
          <p:spPr bwMode="auto">
            <a:xfrm>
              <a:off x="3543300" y="2789238"/>
              <a:ext cx="201613" cy="200025"/>
            </a:xfrm>
            <a:custGeom>
              <a:avLst/>
              <a:gdLst>
                <a:gd name="T0" fmla="*/ 522 w 1139"/>
                <a:gd name="T1" fmla="*/ 158 h 1142"/>
                <a:gd name="T2" fmla="*/ 430 w 1139"/>
                <a:gd name="T3" fmla="*/ 179 h 1142"/>
                <a:gd name="T4" fmla="*/ 346 w 1139"/>
                <a:gd name="T5" fmla="*/ 220 h 1142"/>
                <a:gd name="T6" fmla="*/ 274 w 1139"/>
                <a:gd name="T7" fmla="*/ 277 h 1142"/>
                <a:gd name="T8" fmla="*/ 215 w 1139"/>
                <a:gd name="T9" fmla="*/ 350 h 1142"/>
                <a:gd name="T10" fmla="*/ 174 w 1139"/>
                <a:gd name="T11" fmla="*/ 433 h 1142"/>
                <a:gd name="T12" fmla="*/ 152 w 1139"/>
                <a:gd name="T13" fmla="*/ 527 h 1142"/>
                <a:gd name="T14" fmla="*/ 152 w 1139"/>
                <a:gd name="T15" fmla="*/ 626 h 1142"/>
                <a:gd name="T16" fmla="*/ 173 w 1139"/>
                <a:gd name="T17" fmla="*/ 718 h 1142"/>
                <a:gd name="T18" fmla="*/ 214 w 1139"/>
                <a:gd name="T19" fmla="*/ 803 h 1142"/>
                <a:gd name="T20" fmla="*/ 271 w 1139"/>
                <a:gd name="T21" fmla="*/ 875 h 1142"/>
                <a:gd name="T22" fmla="*/ 343 w 1139"/>
                <a:gd name="T23" fmla="*/ 933 h 1142"/>
                <a:gd name="T24" fmla="*/ 427 w 1139"/>
                <a:gd name="T25" fmla="*/ 975 h 1142"/>
                <a:gd name="T26" fmla="*/ 520 w 1139"/>
                <a:gd name="T27" fmla="*/ 997 h 1142"/>
                <a:gd name="T28" fmla="*/ 618 w 1139"/>
                <a:gd name="T29" fmla="*/ 997 h 1142"/>
                <a:gd name="T30" fmla="*/ 711 w 1139"/>
                <a:gd name="T31" fmla="*/ 976 h 1142"/>
                <a:gd name="T32" fmla="*/ 794 w 1139"/>
                <a:gd name="T33" fmla="*/ 935 h 1142"/>
                <a:gd name="T34" fmla="*/ 867 w 1139"/>
                <a:gd name="T35" fmla="*/ 878 h 1142"/>
                <a:gd name="T36" fmla="*/ 925 w 1139"/>
                <a:gd name="T37" fmla="*/ 805 h 1142"/>
                <a:gd name="T38" fmla="*/ 967 w 1139"/>
                <a:gd name="T39" fmla="*/ 721 h 1142"/>
                <a:gd name="T40" fmla="*/ 988 w 1139"/>
                <a:gd name="T41" fmla="*/ 628 h 1142"/>
                <a:gd name="T42" fmla="*/ 988 w 1139"/>
                <a:gd name="T43" fmla="*/ 524 h 1142"/>
                <a:gd name="T44" fmla="*/ 964 w 1139"/>
                <a:gd name="T45" fmla="*/ 424 h 1142"/>
                <a:gd name="T46" fmla="*/ 916 w 1139"/>
                <a:gd name="T47" fmla="*/ 335 h 1142"/>
                <a:gd name="T48" fmla="*/ 851 w 1139"/>
                <a:gd name="T49" fmla="*/ 260 h 1142"/>
                <a:gd name="T50" fmla="*/ 770 w 1139"/>
                <a:gd name="T51" fmla="*/ 204 h 1142"/>
                <a:gd name="T52" fmla="*/ 675 w 1139"/>
                <a:gd name="T53" fmla="*/ 168 h 1142"/>
                <a:gd name="T54" fmla="*/ 570 w 1139"/>
                <a:gd name="T55" fmla="*/ 155 h 1142"/>
                <a:gd name="T56" fmla="*/ 629 w 1139"/>
                <a:gd name="T57" fmla="*/ 3 h 1142"/>
                <a:gd name="T58" fmla="*/ 740 w 1139"/>
                <a:gd name="T59" fmla="*/ 25 h 1142"/>
                <a:gd name="T60" fmla="*/ 844 w 1139"/>
                <a:gd name="T61" fmla="*/ 68 h 1142"/>
                <a:gd name="T62" fmla="*/ 934 w 1139"/>
                <a:gd name="T63" fmla="*/ 128 h 1142"/>
                <a:gd name="T64" fmla="*/ 1011 w 1139"/>
                <a:gd name="T65" fmla="*/ 205 h 1142"/>
                <a:gd name="T66" fmla="*/ 1071 w 1139"/>
                <a:gd name="T67" fmla="*/ 296 h 1142"/>
                <a:gd name="T68" fmla="*/ 1114 w 1139"/>
                <a:gd name="T69" fmla="*/ 400 h 1142"/>
                <a:gd name="T70" fmla="*/ 1136 w 1139"/>
                <a:gd name="T71" fmla="*/ 511 h 1142"/>
                <a:gd name="T72" fmla="*/ 1136 w 1139"/>
                <a:gd name="T73" fmla="*/ 630 h 1142"/>
                <a:gd name="T74" fmla="*/ 1114 w 1139"/>
                <a:gd name="T75" fmla="*/ 742 h 1142"/>
                <a:gd name="T76" fmla="*/ 1071 w 1139"/>
                <a:gd name="T77" fmla="*/ 844 h 1142"/>
                <a:gd name="T78" fmla="*/ 1010 w 1139"/>
                <a:gd name="T79" fmla="*/ 935 h 1142"/>
                <a:gd name="T80" fmla="*/ 933 w 1139"/>
                <a:gd name="T81" fmla="*/ 1012 h 1142"/>
                <a:gd name="T82" fmla="*/ 843 w 1139"/>
                <a:gd name="T83" fmla="*/ 1073 h 1142"/>
                <a:gd name="T84" fmla="*/ 740 w 1139"/>
                <a:gd name="T85" fmla="*/ 1116 h 1142"/>
                <a:gd name="T86" fmla="*/ 629 w 1139"/>
                <a:gd name="T87" fmla="*/ 1138 h 1142"/>
                <a:gd name="T88" fmla="*/ 512 w 1139"/>
                <a:gd name="T89" fmla="*/ 1138 h 1142"/>
                <a:gd name="T90" fmla="*/ 403 w 1139"/>
                <a:gd name="T91" fmla="*/ 1116 h 1142"/>
                <a:gd name="T92" fmla="*/ 300 w 1139"/>
                <a:gd name="T93" fmla="*/ 1073 h 1142"/>
                <a:gd name="T94" fmla="*/ 210 w 1139"/>
                <a:gd name="T95" fmla="*/ 1012 h 1142"/>
                <a:gd name="T96" fmla="*/ 132 w 1139"/>
                <a:gd name="T97" fmla="*/ 935 h 1142"/>
                <a:gd name="T98" fmla="*/ 70 w 1139"/>
                <a:gd name="T99" fmla="*/ 844 h 1142"/>
                <a:gd name="T100" fmla="*/ 27 w 1139"/>
                <a:gd name="T101" fmla="*/ 742 h 1142"/>
                <a:gd name="T102" fmla="*/ 4 w 1139"/>
                <a:gd name="T103" fmla="*/ 630 h 1142"/>
                <a:gd name="T104" fmla="*/ 4 w 1139"/>
                <a:gd name="T105" fmla="*/ 511 h 1142"/>
                <a:gd name="T106" fmla="*/ 26 w 1139"/>
                <a:gd name="T107" fmla="*/ 400 h 1142"/>
                <a:gd name="T108" fmla="*/ 69 w 1139"/>
                <a:gd name="T109" fmla="*/ 296 h 1142"/>
                <a:gd name="T110" fmla="*/ 130 w 1139"/>
                <a:gd name="T111" fmla="*/ 205 h 1142"/>
                <a:gd name="T112" fmla="*/ 207 w 1139"/>
                <a:gd name="T113" fmla="*/ 128 h 1142"/>
                <a:gd name="T114" fmla="*/ 297 w 1139"/>
                <a:gd name="T115" fmla="*/ 68 h 1142"/>
                <a:gd name="T116" fmla="*/ 399 w 1139"/>
                <a:gd name="T117" fmla="*/ 25 h 1142"/>
                <a:gd name="T118" fmla="*/ 511 w 1139"/>
                <a:gd name="T119" fmla="*/ 3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39" h="1142">
                  <a:moveTo>
                    <a:pt x="570" y="155"/>
                  </a:moveTo>
                  <a:lnTo>
                    <a:pt x="522" y="158"/>
                  </a:lnTo>
                  <a:lnTo>
                    <a:pt x="474" y="166"/>
                  </a:lnTo>
                  <a:lnTo>
                    <a:pt x="430" y="179"/>
                  </a:lnTo>
                  <a:lnTo>
                    <a:pt x="387" y="198"/>
                  </a:lnTo>
                  <a:lnTo>
                    <a:pt x="346" y="220"/>
                  </a:lnTo>
                  <a:lnTo>
                    <a:pt x="308" y="247"/>
                  </a:lnTo>
                  <a:lnTo>
                    <a:pt x="274" y="277"/>
                  </a:lnTo>
                  <a:lnTo>
                    <a:pt x="243" y="312"/>
                  </a:lnTo>
                  <a:lnTo>
                    <a:pt x="215" y="350"/>
                  </a:lnTo>
                  <a:lnTo>
                    <a:pt x="192" y="390"/>
                  </a:lnTo>
                  <a:lnTo>
                    <a:pt x="174" y="433"/>
                  </a:lnTo>
                  <a:lnTo>
                    <a:pt x="160" y="480"/>
                  </a:lnTo>
                  <a:lnTo>
                    <a:pt x="152" y="527"/>
                  </a:lnTo>
                  <a:lnTo>
                    <a:pt x="149" y="578"/>
                  </a:lnTo>
                  <a:lnTo>
                    <a:pt x="152" y="626"/>
                  </a:lnTo>
                  <a:lnTo>
                    <a:pt x="160" y="673"/>
                  </a:lnTo>
                  <a:lnTo>
                    <a:pt x="173" y="718"/>
                  </a:lnTo>
                  <a:lnTo>
                    <a:pt x="191" y="762"/>
                  </a:lnTo>
                  <a:lnTo>
                    <a:pt x="214" y="803"/>
                  </a:lnTo>
                  <a:lnTo>
                    <a:pt x="240" y="840"/>
                  </a:lnTo>
                  <a:lnTo>
                    <a:pt x="271" y="875"/>
                  </a:lnTo>
                  <a:lnTo>
                    <a:pt x="306" y="906"/>
                  </a:lnTo>
                  <a:lnTo>
                    <a:pt x="343" y="933"/>
                  </a:lnTo>
                  <a:lnTo>
                    <a:pt x="384" y="956"/>
                  </a:lnTo>
                  <a:lnTo>
                    <a:pt x="427" y="975"/>
                  </a:lnTo>
                  <a:lnTo>
                    <a:pt x="472" y="989"/>
                  </a:lnTo>
                  <a:lnTo>
                    <a:pt x="520" y="997"/>
                  </a:lnTo>
                  <a:lnTo>
                    <a:pt x="570" y="1000"/>
                  </a:lnTo>
                  <a:lnTo>
                    <a:pt x="618" y="997"/>
                  </a:lnTo>
                  <a:lnTo>
                    <a:pt x="666" y="989"/>
                  </a:lnTo>
                  <a:lnTo>
                    <a:pt x="711" y="976"/>
                  </a:lnTo>
                  <a:lnTo>
                    <a:pt x="754" y="958"/>
                  </a:lnTo>
                  <a:lnTo>
                    <a:pt x="794" y="935"/>
                  </a:lnTo>
                  <a:lnTo>
                    <a:pt x="832" y="908"/>
                  </a:lnTo>
                  <a:lnTo>
                    <a:pt x="867" y="878"/>
                  </a:lnTo>
                  <a:lnTo>
                    <a:pt x="897" y="843"/>
                  </a:lnTo>
                  <a:lnTo>
                    <a:pt x="925" y="805"/>
                  </a:lnTo>
                  <a:lnTo>
                    <a:pt x="948" y="765"/>
                  </a:lnTo>
                  <a:lnTo>
                    <a:pt x="967" y="721"/>
                  </a:lnTo>
                  <a:lnTo>
                    <a:pt x="979" y="675"/>
                  </a:lnTo>
                  <a:lnTo>
                    <a:pt x="988" y="628"/>
                  </a:lnTo>
                  <a:lnTo>
                    <a:pt x="991" y="578"/>
                  </a:lnTo>
                  <a:lnTo>
                    <a:pt x="988" y="524"/>
                  </a:lnTo>
                  <a:lnTo>
                    <a:pt x="978" y="472"/>
                  </a:lnTo>
                  <a:lnTo>
                    <a:pt x="964" y="424"/>
                  </a:lnTo>
                  <a:lnTo>
                    <a:pt x="943" y="377"/>
                  </a:lnTo>
                  <a:lnTo>
                    <a:pt x="916" y="335"/>
                  </a:lnTo>
                  <a:lnTo>
                    <a:pt x="886" y="296"/>
                  </a:lnTo>
                  <a:lnTo>
                    <a:pt x="851" y="260"/>
                  </a:lnTo>
                  <a:lnTo>
                    <a:pt x="812" y="230"/>
                  </a:lnTo>
                  <a:lnTo>
                    <a:pt x="770" y="204"/>
                  </a:lnTo>
                  <a:lnTo>
                    <a:pt x="724" y="183"/>
                  </a:lnTo>
                  <a:lnTo>
                    <a:pt x="675" y="168"/>
                  </a:lnTo>
                  <a:lnTo>
                    <a:pt x="624" y="159"/>
                  </a:lnTo>
                  <a:lnTo>
                    <a:pt x="570" y="155"/>
                  </a:lnTo>
                  <a:close/>
                  <a:moveTo>
                    <a:pt x="570" y="0"/>
                  </a:moveTo>
                  <a:lnTo>
                    <a:pt x="629" y="3"/>
                  </a:lnTo>
                  <a:lnTo>
                    <a:pt x="686" y="11"/>
                  </a:lnTo>
                  <a:lnTo>
                    <a:pt x="740" y="25"/>
                  </a:lnTo>
                  <a:lnTo>
                    <a:pt x="793" y="44"/>
                  </a:lnTo>
                  <a:lnTo>
                    <a:pt x="844" y="68"/>
                  </a:lnTo>
                  <a:lnTo>
                    <a:pt x="890" y="96"/>
                  </a:lnTo>
                  <a:lnTo>
                    <a:pt x="934" y="128"/>
                  </a:lnTo>
                  <a:lnTo>
                    <a:pt x="974" y="165"/>
                  </a:lnTo>
                  <a:lnTo>
                    <a:pt x="1011" y="205"/>
                  </a:lnTo>
                  <a:lnTo>
                    <a:pt x="1044" y="250"/>
                  </a:lnTo>
                  <a:lnTo>
                    <a:pt x="1071" y="296"/>
                  </a:lnTo>
                  <a:lnTo>
                    <a:pt x="1095" y="347"/>
                  </a:lnTo>
                  <a:lnTo>
                    <a:pt x="1114" y="400"/>
                  </a:lnTo>
                  <a:lnTo>
                    <a:pt x="1128" y="454"/>
                  </a:lnTo>
                  <a:lnTo>
                    <a:pt x="1136" y="511"/>
                  </a:lnTo>
                  <a:lnTo>
                    <a:pt x="1139" y="571"/>
                  </a:lnTo>
                  <a:lnTo>
                    <a:pt x="1136" y="630"/>
                  </a:lnTo>
                  <a:lnTo>
                    <a:pt x="1128" y="687"/>
                  </a:lnTo>
                  <a:lnTo>
                    <a:pt x="1114" y="742"/>
                  </a:lnTo>
                  <a:lnTo>
                    <a:pt x="1095" y="794"/>
                  </a:lnTo>
                  <a:lnTo>
                    <a:pt x="1071" y="844"/>
                  </a:lnTo>
                  <a:lnTo>
                    <a:pt x="1043" y="891"/>
                  </a:lnTo>
                  <a:lnTo>
                    <a:pt x="1010" y="935"/>
                  </a:lnTo>
                  <a:lnTo>
                    <a:pt x="974" y="976"/>
                  </a:lnTo>
                  <a:lnTo>
                    <a:pt x="933" y="1012"/>
                  </a:lnTo>
                  <a:lnTo>
                    <a:pt x="890" y="1044"/>
                  </a:lnTo>
                  <a:lnTo>
                    <a:pt x="843" y="1073"/>
                  </a:lnTo>
                  <a:lnTo>
                    <a:pt x="793" y="1097"/>
                  </a:lnTo>
                  <a:lnTo>
                    <a:pt x="740" y="1116"/>
                  </a:lnTo>
                  <a:lnTo>
                    <a:pt x="686" y="1130"/>
                  </a:lnTo>
                  <a:lnTo>
                    <a:pt x="629" y="1138"/>
                  </a:lnTo>
                  <a:lnTo>
                    <a:pt x="570" y="1142"/>
                  </a:lnTo>
                  <a:lnTo>
                    <a:pt x="512" y="1138"/>
                  </a:lnTo>
                  <a:lnTo>
                    <a:pt x="456" y="1130"/>
                  </a:lnTo>
                  <a:lnTo>
                    <a:pt x="403" y="1116"/>
                  </a:lnTo>
                  <a:lnTo>
                    <a:pt x="350" y="1097"/>
                  </a:lnTo>
                  <a:lnTo>
                    <a:pt x="300" y="1073"/>
                  </a:lnTo>
                  <a:lnTo>
                    <a:pt x="253" y="1044"/>
                  </a:lnTo>
                  <a:lnTo>
                    <a:pt x="210" y="1012"/>
                  </a:lnTo>
                  <a:lnTo>
                    <a:pt x="169" y="976"/>
                  </a:lnTo>
                  <a:lnTo>
                    <a:pt x="132" y="935"/>
                  </a:lnTo>
                  <a:lnTo>
                    <a:pt x="99" y="891"/>
                  </a:lnTo>
                  <a:lnTo>
                    <a:pt x="70" y="844"/>
                  </a:lnTo>
                  <a:lnTo>
                    <a:pt x="46" y="794"/>
                  </a:lnTo>
                  <a:lnTo>
                    <a:pt x="27" y="742"/>
                  </a:lnTo>
                  <a:lnTo>
                    <a:pt x="12" y="687"/>
                  </a:lnTo>
                  <a:lnTo>
                    <a:pt x="4" y="630"/>
                  </a:lnTo>
                  <a:lnTo>
                    <a:pt x="0" y="571"/>
                  </a:lnTo>
                  <a:lnTo>
                    <a:pt x="4" y="511"/>
                  </a:lnTo>
                  <a:lnTo>
                    <a:pt x="12" y="454"/>
                  </a:lnTo>
                  <a:lnTo>
                    <a:pt x="26" y="400"/>
                  </a:lnTo>
                  <a:lnTo>
                    <a:pt x="45" y="347"/>
                  </a:lnTo>
                  <a:lnTo>
                    <a:pt x="69" y="296"/>
                  </a:lnTo>
                  <a:lnTo>
                    <a:pt x="97" y="250"/>
                  </a:lnTo>
                  <a:lnTo>
                    <a:pt x="130" y="205"/>
                  </a:lnTo>
                  <a:lnTo>
                    <a:pt x="166" y="165"/>
                  </a:lnTo>
                  <a:lnTo>
                    <a:pt x="207" y="128"/>
                  </a:lnTo>
                  <a:lnTo>
                    <a:pt x="250" y="96"/>
                  </a:lnTo>
                  <a:lnTo>
                    <a:pt x="297" y="68"/>
                  </a:lnTo>
                  <a:lnTo>
                    <a:pt x="347" y="44"/>
                  </a:lnTo>
                  <a:lnTo>
                    <a:pt x="399" y="25"/>
                  </a:lnTo>
                  <a:lnTo>
                    <a:pt x="454" y="11"/>
                  </a:lnTo>
                  <a:lnTo>
                    <a:pt x="511" y="3"/>
                  </a:lnTo>
                  <a:lnTo>
                    <a:pt x="5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44" name="Freeform 57"/>
            <p:cNvSpPr>
              <a:spLocks noEditPoints="1"/>
            </p:cNvSpPr>
            <p:nvPr/>
          </p:nvSpPr>
          <p:spPr bwMode="auto">
            <a:xfrm>
              <a:off x="3457575" y="3028950"/>
              <a:ext cx="376238" cy="244475"/>
            </a:xfrm>
            <a:custGeom>
              <a:avLst/>
              <a:gdLst>
                <a:gd name="T0" fmla="*/ 405 w 2129"/>
                <a:gd name="T1" fmla="*/ 151 h 1386"/>
                <a:gd name="T2" fmla="*/ 334 w 2129"/>
                <a:gd name="T3" fmla="*/ 171 h 1386"/>
                <a:gd name="T4" fmla="*/ 269 w 2129"/>
                <a:gd name="T5" fmla="*/ 208 h 1386"/>
                <a:gd name="T6" fmla="*/ 217 w 2129"/>
                <a:gd name="T7" fmla="*/ 260 h 1386"/>
                <a:gd name="T8" fmla="*/ 179 w 2129"/>
                <a:gd name="T9" fmla="*/ 323 h 1386"/>
                <a:gd name="T10" fmla="*/ 158 w 2129"/>
                <a:gd name="T11" fmla="*/ 398 h 1386"/>
                <a:gd name="T12" fmla="*/ 155 w 2129"/>
                <a:gd name="T13" fmla="*/ 1237 h 1386"/>
                <a:gd name="T14" fmla="*/ 1974 w 2129"/>
                <a:gd name="T15" fmla="*/ 438 h 1386"/>
                <a:gd name="T16" fmla="*/ 1963 w 2129"/>
                <a:gd name="T17" fmla="*/ 362 h 1386"/>
                <a:gd name="T18" fmla="*/ 1935 w 2129"/>
                <a:gd name="T19" fmla="*/ 294 h 1386"/>
                <a:gd name="T20" fmla="*/ 1891 w 2129"/>
                <a:gd name="T21" fmla="*/ 234 h 1386"/>
                <a:gd name="T22" fmla="*/ 1833 w 2129"/>
                <a:gd name="T23" fmla="*/ 189 h 1386"/>
                <a:gd name="T24" fmla="*/ 1763 w 2129"/>
                <a:gd name="T25" fmla="*/ 160 h 1386"/>
                <a:gd name="T26" fmla="*/ 1685 w 2129"/>
                <a:gd name="T27" fmla="*/ 148 h 1386"/>
                <a:gd name="T28" fmla="*/ 1116 w 2129"/>
                <a:gd name="T29" fmla="*/ 422 h 1386"/>
                <a:gd name="T30" fmla="*/ 1082 w 2129"/>
                <a:gd name="T31" fmla="*/ 442 h 1386"/>
                <a:gd name="T32" fmla="*/ 1045 w 2129"/>
                <a:gd name="T33" fmla="*/ 442 h 1386"/>
                <a:gd name="T34" fmla="*/ 1013 w 2129"/>
                <a:gd name="T35" fmla="*/ 422 h 1386"/>
                <a:gd name="T36" fmla="*/ 444 w 2129"/>
                <a:gd name="T37" fmla="*/ 148 h 1386"/>
                <a:gd name="T38" fmla="*/ 768 w 2129"/>
                <a:gd name="T39" fmla="*/ 0 h 1386"/>
                <a:gd name="T40" fmla="*/ 797 w 2129"/>
                <a:gd name="T41" fmla="*/ 7 h 1386"/>
                <a:gd name="T42" fmla="*/ 820 w 2129"/>
                <a:gd name="T43" fmla="*/ 22 h 1386"/>
                <a:gd name="T44" fmla="*/ 1309 w 2129"/>
                <a:gd name="T45" fmla="*/ 22 h 1386"/>
                <a:gd name="T46" fmla="*/ 1332 w 2129"/>
                <a:gd name="T47" fmla="*/ 7 h 1386"/>
                <a:gd name="T48" fmla="*/ 1360 w 2129"/>
                <a:gd name="T49" fmla="*/ 0 h 1386"/>
                <a:gd name="T50" fmla="*/ 1742 w 2129"/>
                <a:gd name="T51" fmla="*/ 3 h 1386"/>
                <a:gd name="T52" fmla="*/ 1838 w 2129"/>
                <a:gd name="T53" fmla="*/ 26 h 1386"/>
                <a:gd name="T54" fmla="*/ 1924 w 2129"/>
                <a:gd name="T55" fmla="*/ 68 h 1386"/>
                <a:gd name="T56" fmla="*/ 1999 w 2129"/>
                <a:gd name="T57" fmla="*/ 128 h 1386"/>
                <a:gd name="T58" fmla="*/ 2059 w 2129"/>
                <a:gd name="T59" fmla="*/ 202 h 1386"/>
                <a:gd name="T60" fmla="*/ 2102 w 2129"/>
                <a:gd name="T61" fmla="*/ 289 h 1386"/>
                <a:gd name="T62" fmla="*/ 2125 w 2129"/>
                <a:gd name="T63" fmla="*/ 386 h 1386"/>
                <a:gd name="T64" fmla="*/ 2129 w 2129"/>
                <a:gd name="T65" fmla="*/ 1312 h 1386"/>
                <a:gd name="T66" fmla="*/ 2113 w 2129"/>
                <a:gd name="T67" fmla="*/ 1351 h 1386"/>
                <a:gd name="T68" fmla="*/ 2083 w 2129"/>
                <a:gd name="T69" fmla="*/ 1377 h 1386"/>
                <a:gd name="T70" fmla="*/ 2048 w 2129"/>
                <a:gd name="T71" fmla="*/ 1386 h 1386"/>
                <a:gd name="T72" fmla="*/ 53 w 2129"/>
                <a:gd name="T73" fmla="*/ 1384 h 1386"/>
                <a:gd name="T74" fmla="*/ 20 w 2129"/>
                <a:gd name="T75" fmla="*/ 1366 h 1386"/>
                <a:gd name="T76" fmla="*/ 2 w 2129"/>
                <a:gd name="T77" fmla="*/ 1333 h 1386"/>
                <a:gd name="T78" fmla="*/ 0 w 2129"/>
                <a:gd name="T79" fmla="*/ 438 h 1386"/>
                <a:gd name="T80" fmla="*/ 12 w 2129"/>
                <a:gd name="T81" fmla="*/ 339 h 1386"/>
                <a:gd name="T82" fmla="*/ 44 w 2129"/>
                <a:gd name="T83" fmla="*/ 247 h 1386"/>
                <a:gd name="T84" fmla="*/ 95 w 2129"/>
                <a:gd name="T85" fmla="*/ 166 h 1386"/>
                <a:gd name="T86" fmla="*/ 162 w 2129"/>
                <a:gd name="T87" fmla="*/ 98 h 1386"/>
                <a:gd name="T88" fmla="*/ 243 w 2129"/>
                <a:gd name="T89" fmla="*/ 46 h 1386"/>
                <a:gd name="T90" fmla="*/ 335 w 2129"/>
                <a:gd name="T91" fmla="*/ 13 h 1386"/>
                <a:gd name="T92" fmla="*/ 436 w 2129"/>
                <a:gd name="T93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29" h="1386">
                  <a:moveTo>
                    <a:pt x="444" y="148"/>
                  </a:moveTo>
                  <a:lnTo>
                    <a:pt x="405" y="151"/>
                  </a:lnTo>
                  <a:lnTo>
                    <a:pt x="368" y="159"/>
                  </a:lnTo>
                  <a:lnTo>
                    <a:pt x="334" y="171"/>
                  </a:lnTo>
                  <a:lnTo>
                    <a:pt x="300" y="187"/>
                  </a:lnTo>
                  <a:lnTo>
                    <a:pt x="269" y="208"/>
                  </a:lnTo>
                  <a:lnTo>
                    <a:pt x="241" y="231"/>
                  </a:lnTo>
                  <a:lnTo>
                    <a:pt x="217" y="260"/>
                  </a:lnTo>
                  <a:lnTo>
                    <a:pt x="196" y="290"/>
                  </a:lnTo>
                  <a:lnTo>
                    <a:pt x="179" y="323"/>
                  </a:lnTo>
                  <a:lnTo>
                    <a:pt x="166" y="360"/>
                  </a:lnTo>
                  <a:lnTo>
                    <a:pt x="158" y="398"/>
                  </a:lnTo>
                  <a:lnTo>
                    <a:pt x="155" y="438"/>
                  </a:lnTo>
                  <a:lnTo>
                    <a:pt x="155" y="1237"/>
                  </a:lnTo>
                  <a:lnTo>
                    <a:pt x="1974" y="1237"/>
                  </a:lnTo>
                  <a:lnTo>
                    <a:pt x="1974" y="438"/>
                  </a:lnTo>
                  <a:lnTo>
                    <a:pt x="1971" y="399"/>
                  </a:lnTo>
                  <a:lnTo>
                    <a:pt x="1963" y="362"/>
                  </a:lnTo>
                  <a:lnTo>
                    <a:pt x="1952" y="327"/>
                  </a:lnTo>
                  <a:lnTo>
                    <a:pt x="1935" y="294"/>
                  </a:lnTo>
                  <a:lnTo>
                    <a:pt x="1915" y="263"/>
                  </a:lnTo>
                  <a:lnTo>
                    <a:pt x="1891" y="234"/>
                  </a:lnTo>
                  <a:lnTo>
                    <a:pt x="1863" y="210"/>
                  </a:lnTo>
                  <a:lnTo>
                    <a:pt x="1833" y="189"/>
                  </a:lnTo>
                  <a:lnTo>
                    <a:pt x="1799" y="172"/>
                  </a:lnTo>
                  <a:lnTo>
                    <a:pt x="1763" y="160"/>
                  </a:lnTo>
                  <a:lnTo>
                    <a:pt x="1725" y="151"/>
                  </a:lnTo>
                  <a:lnTo>
                    <a:pt x="1685" y="148"/>
                  </a:lnTo>
                  <a:lnTo>
                    <a:pt x="1390" y="148"/>
                  </a:lnTo>
                  <a:lnTo>
                    <a:pt x="1116" y="422"/>
                  </a:lnTo>
                  <a:lnTo>
                    <a:pt x="1100" y="435"/>
                  </a:lnTo>
                  <a:lnTo>
                    <a:pt x="1082" y="442"/>
                  </a:lnTo>
                  <a:lnTo>
                    <a:pt x="1064" y="446"/>
                  </a:lnTo>
                  <a:lnTo>
                    <a:pt x="1045" y="442"/>
                  </a:lnTo>
                  <a:lnTo>
                    <a:pt x="1029" y="435"/>
                  </a:lnTo>
                  <a:lnTo>
                    <a:pt x="1013" y="422"/>
                  </a:lnTo>
                  <a:lnTo>
                    <a:pt x="739" y="148"/>
                  </a:lnTo>
                  <a:lnTo>
                    <a:pt x="444" y="148"/>
                  </a:lnTo>
                  <a:close/>
                  <a:moveTo>
                    <a:pt x="436" y="0"/>
                  </a:moveTo>
                  <a:lnTo>
                    <a:pt x="768" y="0"/>
                  </a:lnTo>
                  <a:lnTo>
                    <a:pt x="784" y="2"/>
                  </a:lnTo>
                  <a:lnTo>
                    <a:pt x="797" y="7"/>
                  </a:lnTo>
                  <a:lnTo>
                    <a:pt x="808" y="13"/>
                  </a:lnTo>
                  <a:lnTo>
                    <a:pt x="820" y="22"/>
                  </a:lnTo>
                  <a:lnTo>
                    <a:pt x="1064" y="267"/>
                  </a:lnTo>
                  <a:lnTo>
                    <a:pt x="1309" y="22"/>
                  </a:lnTo>
                  <a:lnTo>
                    <a:pt x="1319" y="13"/>
                  </a:lnTo>
                  <a:lnTo>
                    <a:pt x="1332" y="7"/>
                  </a:lnTo>
                  <a:lnTo>
                    <a:pt x="1344" y="2"/>
                  </a:lnTo>
                  <a:lnTo>
                    <a:pt x="1360" y="0"/>
                  </a:lnTo>
                  <a:lnTo>
                    <a:pt x="1693" y="0"/>
                  </a:lnTo>
                  <a:lnTo>
                    <a:pt x="1742" y="3"/>
                  </a:lnTo>
                  <a:lnTo>
                    <a:pt x="1791" y="12"/>
                  </a:lnTo>
                  <a:lnTo>
                    <a:pt x="1838" y="26"/>
                  </a:lnTo>
                  <a:lnTo>
                    <a:pt x="1882" y="45"/>
                  </a:lnTo>
                  <a:lnTo>
                    <a:pt x="1924" y="68"/>
                  </a:lnTo>
                  <a:lnTo>
                    <a:pt x="1963" y="95"/>
                  </a:lnTo>
                  <a:lnTo>
                    <a:pt x="1999" y="128"/>
                  </a:lnTo>
                  <a:lnTo>
                    <a:pt x="2032" y="163"/>
                  </a:lnTo>
                  <a:lnTo>
                    <a:pt x="2059" y="202"/>
                  </a:lnTo>
                  <a:lnTo>
                    <a:pt x="2083" y="244"/>
                  </a:lnTo>
                  <a:lnTo>
                    <a:pt x="2102" y="289"/>
                  </a:lnTo>
                  <a:lnTo>
                    <a:pt x="2117" y="337"/>
                  </a:lnTo>
                  <a:lnTo>
                    <a:pt x="2125" y="386"/>
                  </a:lnTo>
                  <a:lnTo>
                    <a:pt x="2129" y="438"/>
                  </a:lnTo>
                  <a:lnTo>
                    <a:pt x="2129" y="1312"/>
                  </a:lnTo>
                  <a:lnTo>
                    <a:pt x="2122" y="1333"/>
                  </a:lnTo>
                  <a:lnTo>
                    <a:pt x="2113" y="1351"/>
                  </a:lnTo>
                  <a:lnTo>
                    <a:pt x="2099" y="1366"/>
                  </a:lnTo>
                  <a:lnTo>
                    <a:pt x="2083" y="1377"/>
                  </a:lnTo>
                  <a:lnTo>
                    <a:pt x="2065" y="1384"/>
                  </a:lnTo>
                  <a:lnTo>
                    <a:pt x="2048" y="1386"/>
                  </a:lnTo>
                  <a:lnTo>
                    <a:pt x="74" y="1386"/>
                  </a:lnTo>
                  <a:lnTo>
                    <a:pt x="53" y="1384"/>
                  </a:lnTo>
                  <a:lnTo>
                    <a:pt x="35" y="1377"/>
                  </a:lnTo>
                  <a:lnTo>
                    <a:pt x="20" y="1366"/>
                  </a:lnTo>
                  <a:lnTo>
                    <a:pt x="9" y="1351"/>
                  </a:lnTo>
                  <a:lnTo>
                    <a:pt x="2" y="1333"/>
                  </a:lnTo>
                  <a:lnTo>
                    <a:pt x="0" y="1312"/>
                  </a:lnTo>
                  <a:lnTo>
                    <a:pt x="0" y="438"/>
                  </a:lnTo>
                  <a:lnTo>
                    <a:pt x="3" y="388"/>
                  </a:lnTo>
                  <a:lnTo>
                    <a:pt x="12" y="339"/>
                  </a:lnTo>
                  <a:lnTo>
                    <a:pt x="25" y="291"/>
                  </a:lnTo>
                  <a:lnTo>
                    <a:pt x="44" y="247"/>
                  </a:lnTo>
                  <a:lnTo>
                    <a:pt x="67" y="205"/>
                  </a:lnTo>
                  <a:lnTo>
                    <a:pt x="95" y="166"/>
                  </a:lnTo>
                  <a:lnTo>
                    <a:pt x="126" y="130"/>
                  </a:lnTo>
                  <a:lnTo>
                    <a:pt x="162" y="98"/>
                  </a:lnTo>
                  <a:lnTo>
                    <a:pt x="201" y="70"/>
                  </a:lnTo>
                  <a:lnTo>
                    <a:pt x="243" y="46"/>
                  </a:lnTo>
                  <a:lnTo>
                    <a:pt x="287" y="27"/>
                  </a:lnTo>
                  <a:lnTo>
                    <a:pt x="335" y="13"/>
                  </a:lnTo>
                  <a:lnTo>
                    <a:pt x="384" y="3"/>
                  </a:lnTo>
                  <a:lnTo>
                    <a:pt x="4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48" name="Freeform 91"/>
          <p:cNvSpPr>
            <a:spLocks noEditPoints="1"/>
          </p:cNvSpPr>
          <p:nvPr/>
        </p:nvSpPr>
        <p:spPr bwMode="auto">
          <a:xfrm>
            <a:off x="4885975" y="3131031"/>
            <a:ext cx="377634" cy="377634"/>
          </a:xfrm>
          <a:custGeom>
            <a:avLst/>
            <a:gdLst>
              <a:gd name="T0" fmla="*/ 1133 w 3474"/>
              <a:gd name="T1" fmla="*/ 1077 h 3475"/>
              <a:gd name="T2" fmla="*/ 1072 w 3474"/>
              <a:gd name="T3" fmla="*/ 1158 h 3475"/>
              <a:gd name="T4" fmla="*/ 1124 w 3474"/>
              <a:gd name="T5" fmla="*/ 1172 h 3475"/>
              <a:gd name="T6" fmla="*/ 1180 w 3474"/>
              <a:gd name="T7" fmla="*/ 1194 h 3475"/>
              <a:gd name="T8" fmla="*/ 1199 w 3474"/>
              <a:gd name="T9" fmla="*/ 1253 h 3475"/>
              <a:gd name="T10" fmla="*/ 1167 w 3474"/>
              <a:gd name="T11" fmla="*/ 1309 h 3475"/>
              <a:gd name="T12" fmla="*/ 1228 w 3474"/>
              <a:gd name="T13" fmla="*/ 1326 h 3475"/>
              <a:gd name="T14" fmla="*/ 1315 w 3474"/>
              <a:gd name="T15" fmla="*/ 1268 h 3475"/>
              <a:gd name="T16" fmla="*/ 1334 w 3474"/>
              <a:gd name="T17" fmla="*/ 1166 h 3475"/>
              <a:gd name="T18" fmla="*/ 1287 w 3474"/>
              <a:gd name="T19" fmla="*/ 1085 h 3475"/>
              <a:gd name="T20" fmla="*/ 1210 w 3474"/>
              <a:gd name="T21" fmla="*/ 1057 h 3475"/>
              <a:gd name="T22" fmla="*/ 736 w 3474"/>
              <a:gd name="T23" fmla="*/ 1040 h 3475"/>
              <a:gd name="T24" fmla="*/ 924 w 3474"/>
              <a:gd name="T25" fmla="*/ 1147 h 3475"/>
              <a:gd name="T26" fmla="*/ 978 w 3474"/>
              <a:gd name="T27" fmla="*/ 1020 h 3475"/>
              <a:gd name="T28" fmla="*/ 1094 w 3474"/>
              <a:gd name="T29" fmla="*/ 934 h 3475"/>
              <a:gd name="T30" fmla="*/ 1236 w 3474"/>
              <a:gd name="T31" fmla="*/ 916 h 3475"/>
              <a:gd name="T32" fmla="*/ 1372 w 3474"/>
              <a:gd name="T33" fmla="*/ 968 h 3475"/>
              <a:gd name="T34" fmla="*/ 1464 w 3474"/>
              <a:gd name="T35" fmla="*/ 1085 h 3475"/>
              <a:gd name="T36" fmla="*/ 1482 w 3474"/>
              <a:gd name="T37" fmla="*/ 1227 h 3475"/>
              <a:gd name="T38" fmla="*/ 1427 w 3474"/>
              <a:gd name="T39" fmla="*/ 1363 h 3475"/>
              <a:gd name="T40" fmla="*/ 1310 w 3474"/>
              <a:gd name="T41" fmla="*/ 1452 h 3475"/>
              <a:gd name="T42" fmla="*/ 1165 w 3474"/>
              <a:gd name="T43" fmla="*/ 1471 h 3475"/>
              <a:gd name="T44" fmla="*/ 1031 w 3474"/>
              <a:gd name="T45" fmla="*/ 1415 h 3475"/>
              <a:gd name="T46" fmla="*/ 942 w 3474"/>
              <a:gd name="T47" fmla="*/ 1299 h 3475"/>
              <a:gd name="T48" fmla="*/ 719 w 3474"/>
              <a:gd name="T49" fmla="*/ 1199 h 3475"/>
              <a:gd name="T50" fmla="*/ 3298 w 3474"/>
              <a:gd name="T51" fmla="*/ 2319 h 3475"/>
              <a:gd name="T52" fmla="*/ 208 w 3474"/>
              <a:gd name="T53" fmla="*/ 148 h 3475"/>
              <a:gd name="T54" fmla="*/ 147 w 3474"/>
              <a:gd name="T55" fmla="*/ 208 h 3475"/>
              <a:gd name="T56" fmla="*/ 151 w 3474"/>
              <a:gd name="T57" fmla="*/ 322 h 3475"/>
              <a:gd name="T58" fmla="*/ 214 w 3474"/>
              <a:gd name="T59" fmla="*/ 473 h 3475"/>
              <a:gd name="T60" fmla="*/ 329 w 3474"/>
              <a:gd name="T61" fmla="*/ 647 h 3475"/>
              <a:gd name="T62" fmla="*/ 489 w 3474"/>
              <a:gd name="T63" fmla="*/ 830 h 3475"/>
              <a:gd name="T64" fmla="*/ 602 w 3474"/>
              <a:gd name="T65" fmla="*/ 609 h 3475"/>
              <a:gd name="T66" fmla="*/ 649 w 3474"/>
              <a:gd name="T67" fmla="*/ 577 h 3475"/>
              <a:gd name="T68" fmla="*/ 734 w 3474"/>
              <a:gd name="T69" fmla="*/ 408 h 3475"/>
              <a:gd name="T70" fmla="*/ 555 w 3474"/>
              <a:gd name="T71" fmla="*/ 269 h 3475"/>
              <a:gd name="T72" fmla="*/ 392 w 3474"/>
              <a:gd name="T73" fmla="*/ 177 h 3475"/>
              <a:gd name="T74" fmla="*/ 259 w 3474"/>
              <a:gd name="T75" fmla="*/ 142 h 3475"/>
              <a:gd name="T76" fmla="*/ 336 w 3474"/>
              <a:gd name="T77" fmla="*/ 15 h 3475"/>
              <a:gd name="T78" fmla="*/ 524 w 3474"/>
              <a:gd name="T79" fmla="*/ 87 h 3475"/>
              <a:gd name="T80" fmla="*/ 726 w 3474"/>
              <a:gd name="T81" fmla="*/ 213 h 3475"/>
              <a:gd name="T82" fmla="*/ 929 w 3474"/>
              <a:gd name="T83" fmla="*/ 389 h 3475"/>
              <a:gd name="T84" fmla="*/ 1592 w 3474"/>
              <a:gd name="T85" fmla="*/ 427 h 3475"/>
              <a:gd name="T86" fmla="*/ 1645 w 3474"/>
              <a:gd name="T87" fmla="*/ 452 h 3475"/>
              <a:gd name="T88" fmla="*/ 3474 w 3474"/>
              <a:gd name="T89" fmla="*/ 2318 h 3475"/>
              <a:gd name="T90" fmla="*/ 2375 w 3474"/>
              <a:gd name="T91" fmla="*/ 3452 h 3475"/>
              <a:gd name="T92" fmla="*/ 2323 w 3474"/>
              <a:gd name="T93" fmla="*/ 3475 h 3475"/>
              <a:gd name="T94" fmla="*/ 2272 w 3474"/>
              <a:gd name="T95" fmla="*/ 3452 h 3475"/>
              <a:gd name="T96" fmla="*/ 443 w 3474"/>
              <a:gd name="T97" fmla="*/ 1592 h 3475"/>
              <a:gd name="T98" fmla="*/ 430 w 3474"/>
              <a:gd name="T99" fmla="*/ 978 h 3475"/>
              <a:gd name="T100" fmla="*/ 249 w 3474"/>
              <a:gd name="T101" fmla="*/ 781 h 3475"/>
              <a:gd name="T102" fmla="*/ 111 w 3474"/>
              <a:gd name="T103" fmla="*/ 575 h 3475"/>
              <a:gd name="T104" fmla="*/ 26 w 3474"/>
              <a:gd name="T105" fmla="*/ 381 h 3475"/>
              <a:gd name="T106" fmla="*/ 0 w 3474"/>
              <a:gd name="T107" fmla="*/ 212 h 3475"/>
              <a:gd name="T108" fmla="*/ 39 w 3474"/>
              <a:gd name="T109" fmla="*/ 83 h 3475"/>
              <a:gd name="T110" fmla="*/ 142 w 3474"/>
              <a:gd name="T111" fmla="*/ 11 h 3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74" h="3475">
                <a:moveTo>
                  <a:pt x="1210" y="1057"/>
                </a:moveTo>
                <a:lnTo>
                  <a:pt x="1184" y="1059"/>
                </a:lnTo>
                <a:lnTo>
                  <a:pt x="1159" y="1065"/>
                </a:lnTo>
                <a:lnTo>
                  <a:pt x="1133" y="1077"/>
                </a:lnTo>
                <a:lnTo>
                  <a:pt x="1107" y="1097"/>
                </a:lnTo>
                <a:lnTo>
                  <a:pt x="1091" y="1115"/>
                </a:lnTo>
                <a:lnTo>
                  <a:pt x="1080" y="1136"/>
                </a:lnTo>
                <a:lnTo>
                  <a:pt x="1072" y="1158"/>
                </a:lnTo>
                <a:lnTo>
                  <a:pt x="1068" y="1181"/>
                </a:lnTo>
                <a:lnTo>
                  <a:pt x="1088" y="1180"/>
                </a:lnTo>
                <a:lnTo>
                  <a:pt x="1106" y="1176"/>
                </a:lnTo>
                <a:lnTo>
                  <a:pt x="1124" y="1172"/>
                </a:lnTo>
                <a:lnTo>
                  <a:pt x="1141" y="1172"/>
                </a:lnTo>
                <a:lnTo>
                  <a:pt x="1157" y="1176"/>
                </a:lnTo>
                <a:lnTo>
                  <a:pt x="1170" y="1183"/>
                </a:lnTo>
                <a:lnTo>
                  <a:pt x="1180" y="1194"/>
                </a:lnTo>
                <a:lnTo>
                  <a:pt x="1190" y="1207"/>
                </a:lnTo>
                <a:lnTo>
                  <a:pt x="1195" y="1222"/>
                </a:lnTo>
                <a:lnTo>
                  <a:pt x="1199" y="1237"/>
                </a:lnTo>
                <a:lnTo>
                  <a:pt x="1199" y="1253"/>
                </a:lnTo>
                <a:lnTo>
                  <a:pt x="1196" y="1269"/>
                </a:lnTo>
                <a:lnTo>
                  <a:pt x="1191" y="1283"/>
                </a:lnTo>
                <a:lnTo>
                  <a:pt x="1181" y="1297"/>
                </a:lnTo>
                <a:lnTo>
                  <a:pt x="1167" y="1309"/>
                </a:lnTo>
                <a:lnTo>
                  <a:pt x="1151" y="1317"/>
                </a:lnTo>
                <a:lnTo>
                  <a:pt x="1175" y="1325"/>
                </a:lnTo>
                <a:lnTo>
                  <a:pt x="1201" y="1328"/>
                </a:lnTo>
                <a:lnTo>
                  <a:pt x="1228" y="1326"/>
                </a:lnTo>
                <a:lnTo>
                  <a:pt x="1253" y="1318"/>
                </a:lnTo>
                <a:lnTo>
                  <a:pt x="1277" y="1306"/>
                </a:lnTo>
                <a:lnTo>
                  <a:pt x="1298" y="1289"/>
                </a:lnTo>
                <a:lnTo>
                  <a:pt x="1315" y="1268"/>
                </a:lnTo>
                <a:lnTo>
                  <a:pt x="1328" y="1244"/>
                </a:lnTo>
                <a:lnTo>
                  <a:pt x="1334" y="1219"/>
                </a:lnTo>
                <a:lnTo>
                  <a:pt x="1337" y="1193"/>
                </a:lnTo>
                <a:lnTo>
                  <a:pt x="1334" y="1166"/>
                </a:lnTo>
                <a:lnTo>
                  <a:pt x="1328" y="1141"/>
                </a:lnTo>
                <a:lnTo>
                  <a:pt x="1315" y="1117"/>
                </a:lnTo>
                <a:lnTo>
                  <a:pt x="1298" y="1097"/>
                </a:lnTo>
                <a:lnTo>
                  <a:pt x="1287" y="1085"/>
                </a:lnTo>
                <a:lnTo>
                  <a:pt x="1271" y="1074"/>
                </a:lnTo>
                <a:lnTo>
                  <a:pt x="1253" y="1066"/>
                </a:lnTo>
                <a:lnTo>
                  <a:pt x="1232" y="1060"/>
                </a:lnTo>
                <a:lnTo>
                  <a:pt x="1210" y="1057"/>
                </a:lnTo>
                <a:close/>
                <a:moveTo>
                  <a:pt x="1572" y="585"/>
                </a:moveTo>
                <a:lnTo>
                  <a:pt x="730" y="718"/>
                </a:lnTo>
                <a:lnTo>
                  <a:pt x="686" y="1004"/>
                </a:lnTo>
                <a:lnTo>
                  <a:pt x="736" y="1040"/>
                </a:lnTo>
                <a:lnTo>
                  <a:pt x="785" y="1073"/>
                </a:lnTo>
                <a:lnTo>
                  <a:pt x="834" y="1102"/>
                </a:lnTo>
                <a:lnTo>
                  <a:pt x="879" y="1126"/>
                </a:lnTo>
                <a:lnTo>
                  <a:pt x="924" y="1147"/>
                </a:lnTo>
                <a:lnTo>
                  <a:pt x="931" y="1114"/>
                </a:lnTo>
                <a:lnTo>
                  <a:pt x="944" y="1081"/>
                </a:lnTo>
                <a:lnTo>
                  <a:pt x="959" y="1049"/>
                </a:lnTo>
                <a:lnTo>
                  <a:pt x="978" y="1020"/>
                </a:lnTo>
                <a:lnTo>
                  <a:pt x="1003" y="992"/>
                </a:lnTo>
                <a:lnTo>
                  <a:pt x="1030" y="968"/>
                </a:lnTo>
                <a:lnTo>
                  <a:pt x="1061" y="949"/>
                </a:lnTo>
                <a:lnTo>
                  <a:pt x="1094" y="934"/>
                </a:lnTo>
                <a:lnTo>
                  <a:pt x="1128" y="922"/>
                </a:lnTo>
                <a:lnTo>
                  <a:pt x="1163" y="916"/>
                </a:lnTo>
                <a:lnTo>
                  <a:pt x="1200" y="914"/>
                </a:lnTo>
                <a:lnTo>
                  <a:pt x="1236" y="916"/>
                </a:lnTo>
                <a:lnTo>
                  <a:pt x="1272" y="922"/>
                </a:lnTo>
                <a:lnTo>
                  <a:pt x="1308" y="934"/>
                </a:lnTo>
                <a:lnTo>
                  <a:pt x="1341" y="949"/>
                </a:lnTo>
                <a:lnTo>
                  <a:pt x="1372" y="968"/>
                </a:lnTo>
                <a:lnTo>
                  <a:pt x="1402" y="992"/>
                </a:lnTo>
                <a:lnTo>
                  <a:pt x="1427" y="1021"/>
                </a:lnTo>
                <a:lnTo>
                  <a:pt x="1448" y="1052"/>
                </a:lnTo>
                <a:lnTo>
                  <a:pt x="1464" y="1085"/>
                </a:lnTo>
                <a:lnTo>
                  <a:pt x="1476" y="1120"/>
                </a:lnTo>
                <a:lnTo>
                  <a:pt x="1482" y="1156"/>
                </a:lnTo>
                <a:lnTo>
                  <a:pt x="1485" y="1192"/>
                </a:lnTo>
                <a:lnTo>
                  <a:pt x="1482" y="1227"/>
                </a:lnTo>
                <a:lnTo>
                  <a:pt x="1476" y="1263"/>
                </a:lnTo>
                <a:lnTo>
                  <a:pt x="1464" y="1298"/>
                </a:lnTo>
                <a:lnTo>
                  <a:pt x="1448" y="1331"/>
                </a:lnTo>
                <a:lnTo>
                  <a:pt x="1427" y="1363"/>
                </a:lnTo>
                <a:lnTo>
                  <a:pt x="1402" y="1392"/>
                </a:lnTo>
                <a:lnTo>
                  <a:pt x="1374" y="1415"/>
                </a:lnTo>
                <a:lnTo>
                  <a:pt x="1344" y="1435"/>
                </a:lnTo>
                <a:lnTo>
                  <a:pt x="1310" y="1452"/>
                </a:lnTo>
                <a:lnTo>
                  <a:pt x="1275" y="1464"/>
                </a:lnTo>
                <a:lnTo>
                  <a:pt x="1239" y="1471"/>
                </a:lnTo>
                <a:lnTo>
                  <a:pt x="1202" y="1473"/>
                </a:lnTo>
                <a:lnTo>
                  <a:pt x="1165" y="1471"/>
                </a:lnTo>
                <a:lnTo>
                  <a:pt x="1129" y="1464"/>
                </a:lnTo>
                <a:lnTo>
                  <a:pt x="1095" y="1452"/>
                </a:lnTo>
                <a:lnTo>
                  <a:pt x="1062" y="1435"/>
                </a:lnTo>
                <a:lnTo>
                  <a:pt x="1031" y="1415"/>
                </a:lnTo>
                <a:lnTo>
                  <a:pt x="1003" y="1392"/>
                </a:lnTo>
                <a:lnTo>
                  <a:pt x="978" y="1363"/>
                </a:lnTo>
                <a:lnTo>
                  <a:pt x="957" y="1332"/>
                </a:lnTo>
                <a:lnTo>
                  <a:pt x="942" y="1299"/>
                </a:lnTo>
                <a:lnTo>
                  <a:pt x="889" y="1281"/>
                </a:lnTo>
                <a:lnTo>
                  <a:pt x="833" y="1258"/>
                </a:lnTo>
                <a:lnTo>
                  <a:pt x="777" y="1231"/>
                </a:lnTo>
                <a:lnTo>
                  <a:pt x="719" y="1199"/>
                </a:lnTo>
                <a:lnTo>
                  <a:pt x="661" y="1162"/>
                </a:lnTo>
                <a:lnTo>
                  <a:pt x="597" y="1563"/>
                </a:lnTo>
                <a:lnTo>
                  <a:pt x="2323" y="3296"/>
                </a:lnTo>
                <a:lnTo>
                  <a:pt x="3298" y="2319"/>
                </a:lnTo>
                <a:lnTo>
                  <a:pt x="1572" y="585"/>
                </a:lnTo>
                <a:close/>
                <a:moveTo>
                  <a:pt x="259" y="142"/>
                </a:moveTo>
                <a:lnTo>
                  <a:pt x="231" y="144"/>
                </a:lnTo>
                <a:lnTo>
                  <a:pt x="208" y="148"/>
                </a:lnTo>
                <a:lnTo>
                  <a:pt x="187" y="157"/>
                </a:lnTo>
                <a:lnTo>
                  <a:pt x="169" y="170"/>
                </a:lnTo>
                <a:lnTo>
                  <a:pt x="156" y="188"/>
                </a:lnTo>
                <a:lnTo>
                  <a:pt x="147" y="208"/>
                </a:lnTo>
                <a:lnTo>
                  <a:pt x="142" y="232"/>
                </a:lnTo>
                <a:lnTo>
                  <a:pt x="141" y="260"/>
                </a:lnTo>
                <a:lnTo>
                  <a:pt x="145" y="289"/>
                </a:lnTo>
                <a:lnTo>
                  <a:pt x="151" y="322"/>
                </a:lnTo>
                <a:lnTo>
                  <a:pt x="161" y="357"/>
                </a:lnTo>
                <a:lnTo>
                  <a:pt x="176" y="394"/>
                </a:lnTo>
                <a:lnTo>
                  <a:pt x="193" y="433"/>
                </a:lnTo>
                <a:lnTo>
                  <a:pt x="214" y="473"/>
                </a:lnTo>
                <a:lnTo>
                  <a:pt x="239" y="515"/>
                </a:lnTo>
                <a:lnTo>
                  <a:pt x="266" y="558"/>
                </a:lnTo>
                <a:lnTo>
                  <a:pt x="296" y="603"/>
                </a:lnTo>
                <a:lnTo>
                  <a:pt x="329" y="647"/>
                </a:lnTo>
                <a:lnTo>
                  <a:pt x="365" y="692"/>
                </a:lnTo>
                <a:lnTo>
                  <a:pt x="403" y="739"/>
                </a:lnTo>
                <a:lnTo>
                  <a:pt x="444" y="784"/>
                </a:lnTo>
                <a:lnTo>
                  <a:pt x="489" y="830"/>
                </a:lnTo>
                <a:lnTo>
                  <a:pt x="550" y="889"/>
                </a:lnTo>
                <a:lnTo>
                  <a:pt x="590" y="637"/>
                </a:lnTo>
                <a:lnTo>
                  <a:pt x="594" y="623"/>
                </a:lnTo>
                <a:lnTo>
                  <a:pt x="602" y="609"/>
                </a:lnTo>
                <a:lnTo>
                  <a:pt x="611" y="596"/>
                </a:lnTo>
                <a:lnTo>
                  <a:pt x="622" y="587"/>
                </a:lnTo>
                <a:lnTo>
                  <a:pt x="634" y="581"/>
                </a:lnTo>
                <a:lnTo>
                  <a:pt x="649" y="577"/>
                </a:lnTo>
                <a:lnTo>
                  <a:pt x="870" y="543"/>
                </a:lnTo>
                <a:lnTo>
                  <a:pt x="824" y="494"/>
                </a:lnTo>
                <a:lnTo>
                  <a:pt x="779" y="450"/>
                </a:lnTo>
                <a:lnTo>
                  <a:pt x="734" y="408"/>
                </a:lnTo>
                <a:lnTo>
                  <a:pt x="688" y="369"/>
                </a:lnTo>
                <a:lnTo>
                  <a:pt x="644" y="334"/>
                </a:lnTo>
                <a:lnTo>
                  <a:pt x="600" y="300"/>
                </a:lnTo>
                <a:lnTo>
                  <a:pt x="555" y="269"/>
                </a:lnTo>
                <a:lnTo>
                  <a:pt x="513" y="242"/>
                </a:lnTo>
                <a:lnTo>
                  <a:pt x="471" y="216"/>
                </a:lnTo>
                <a:lnTo>
                  <a:pt x="431" y="195"/>
                </a:lnTo>
                <a:lnTo>
                  <a:pt x="392" y="177"/>
                </a:lnTo>
                <a:lnTo>
                  <a:pt x="356" y="164"/>
                </a:lnTo>
                <a:lnTo>
                  <a:pt x="321" y="153"/>
                </a:lnTo>
                <a:lnTo>
                  <a:pt x="288" y="146"/>
                </a:lnTo>
                <a:lnTo>
                  <a:pt x="259" y="142"/>
                </a:lnTo>
                <a:close/>
                <a:moveTo>
                  <a:pt x="212" y="0"/>
                </a:moveTo>
                <a:lnTo>
                  <a:pt x="251" y="1"/>
                </a:lnTo>
                <a:lnTo>
                  <a:pt x="292" y="6"/>
                </a:lnTo>
                <a:lnTo>
                  <a:pt x="336" y="15"/>
                </a:lnTo>
                <a:lnTo>
                  <a:pt x="380" y="27"/>
                </a:lnTo>
                <a:lnTo>
                  <a:pt x="426" y="43"/>
                </a:lnTo>
                <a:lnTo>
                  <a:pt x="474" y="63"/>
                </a:lnTo>
                <a:lnTo>
                  <a:pt x="524" y="87"/>
                </a:lnTo>
                <a:lnTo>
                  <a:pt x="573" y="113"/>
                </a:lnTo>
                <a:lnTo>
                  <a:pt x="624" y="144"/>
                </a:lnTo>
                <a:lnTo>
                  <a:pt x="674" y="176"/>
                </a:lnTo>
                <a:lnTo>
                  <a:pt x="726" y="213"/>
                </a:lnTo>
                <a:lnTo>
                  <a:pt x="777" y="253"/>
                </a:lnTo>
                <a:lnTo>
                  <a:pt x="829" y="296"/>
                </a:lnTo>
                <a:lnTo>
                  <a:pt x="879" y="341"/>
                </a:lnTo>
                <a:lnTo>
                  <a:pt x="929" y="389"/>
                </a:lnTo>
                <a:lnTo>
                  <a:pt x="987" y="452"/>
                </a:lnTo>
                <a:lnTo>
                  <a:pt x="1042" y="515"/>
                </a:lnTo>
                <a:lnTo>
                  <a:pt x="1578" y="430"/>
                </a:lnTo>
                <a:lnTo>
                  <a:pt x="1592" y="427"/>
                </a:lnTo>
                <a:lnTo>
                  <a:pt x="1606" y="430"/>
                </a:lnTo>
                <a:lnTo>
                  <a:pt x="1618" y="435"/>
                </a:lnTo>
                <a:lnTo>
                  <a:pt x="1632" y="443"/>
                </a:lnTo>
                <a:lnTo>
                  <a:pt x="1645" y="452"/>
                </a:lnTo>
                <a:lnTo>
                  <a:pt x="3453" y="2267"/>
                </a:lnTo>
                <a:lnTo>
                  <a:pt x="3464" y="2282"/>
                </a:lnTo>
                <a:lnTo>
                  <a:pt x="3472" y="2300"/>
                </a:lnTo>
                <a:lnTo>
                  <a:pt x="3474" y="2318"/>
                </a:lnTo>
                <a:lnTo>
                  <a:pt x="3472" y="2337"/>
                </a:lnTo>
                <a:lnTo>
                  <a:pt x="3464" y="2355"/>
                </a:lnTo>
                <a:lnTo>
                  <a:pt x="3453" y="2371"/>
                </a:lnTo>
                <a:lnTo>
                  <a:pt x="2375" y="3452"/>
                </a:lnTo>
                <a:lnTo>
                  <a:pt x="2365" y="3462"/>
                </a:lnTo>
                <a:lnTo>
                  <a:pt x="2352" y="3468"/>
                </a:lnTo>
                <a:lnTo>
                  <a:pt x="2339" y="3472"/>
                </a:lnTo>
                <a:lnTo>
                  <a:pt x="2323" y="3475"/>
                </a:lnTo>
                <a:lnTo>
                  <a:pt x="2309" y="3472"/>
                </a:lnTo>
                <a:lnTo>
                  <a:pt x="2295" y="3468"/>
                </a:lnTo>
                <a:lnTo>
                  <a:pt x="2283" y="3462"/>
                </a:lnTo>
                <a:lnTo>
                  <a:pt x="2272" y="3452"/>
                </a:lnTo>
                <a:lnTo>
                  <a:pt x="464" y="1637"/>
                </a:lnTo>
                <a:lnTo>
                  <a:pt x="455" y="1624"/>
                </a:lnTo>
                <a:lnTo>
                  <a:pt x="448" y="1610"/>
                </a:lnTo>
                <a:lnTo>
                  <a:pt x="443" y="1592"/>
                </a:lnTo>
                <a:lnTo>
                  <a:pt x="442" y="1571"/>
                </a:lnTo>
                <a:lnTo>
                  <a:pt x="524" y="1061"/>
                </a:lnTo>
                <a:lnTo>
                  <a:pt x="476" y="1021"/>
                </a:lnTo>
                <a:lnTo>
                  <a:pt x="430" y="978"/>
                </a:lnTo>
                <a:lnTo>
                  <a:pt x="384" y="934"/>
                </a:lnTo>
                <a:lnTo>
                  <a:pt x="336" y="883"/>
                </a:lnTo>
                <a:lnTo>
                  <a:pt x="291" y="833"/>
                </a:lnTo>
                <a:lnTo>
                  <a:pt x="249" y="781"/>
                </a:lnTo>
                <a:lnTo>
                  <a:pt x="209" y="729"/>
                </a:lnTo>
                <a:lnTo>
                  <a:pt x="173" y="678"/>
                </a:lnTo>
                <a:lnTo>
                  <a:pt x="140" y="626"/>
                </a:lnTo>
                <a:lnTo>
                  <a:pt x="111" y="575"/>
                </a:lnTo>
                <a:lnTo>
                  <a:pt x="84" y="526"/>
                </a:lnTo>
                <a:lnTo>
                  <a:pt x="61" y="476"/>
                </a:lnTo>
                <a:lnTo>
                  <a:pt x="42" y="427"/>
                </a:lnTo>
                <a:lnTo>
                  <a:pt x="26" y="381"/>
                </a:lnTo>
                <a:lnTo>
                  <a:pt x="14" y="336"/>
                </a:lnTo>
                <a:lnTo>
                  <a:pt x="5" y="292"/>
                </a:lnTo>
                <a:lnTo>
                  <a:pt x="1" y="251"/>
                </a:lnTo>
                <a:lnTo>
                  <a:pt x="0" y="212"/>
                </a:lnTo>
                <a:lnTo>
                  <a:pt x="4" y="175"/>
                </a:lnTo>
                <a:lnTo>
                  <a:pt x="12" y="141"/>
                </a:lnTo>
                <a:lnTo>
                  <a:pt x="23" y="111"/>
                </a:lnTo>
                <a:lnTo>
                  <a:pt x="39" y="83"/>
                </a:lnTo>
                <a:lnTo>
                  <a:pt x="59" y="59"/>
                </a:lnTo>
                <a:lnTo>
                  <a:pt x="83" y="38"/>
                </a:lnTo>
                <a:lnTo>
                  <a:pt x="112" y="22"/>
                </a:lnTo>
                <a:lnTo>
                  <a:pt x="142" y="11"/>
                </a:lnTo>
                <a:lnTo>
                  <a:pt x="176" y="3"/>
                </a:lnTo>
                <a:lnTo>
                  <a:pt x="21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8174267" y="3134967"/>
            <a:ext cx="404002" cy="404002"/>
            <a:chOff x="9059863" y="1887538"/>
            <a:chExt cx="612775" cy="612775"/>
          </a:xfrm>
          <a:solidFill>
            <a:schemeClr val="bg1"/>
          </a:solidFill>
        </p:grpSpPr>
        <p:sp>
          <p:nvSpPr>
            <p:cNvPr id="50" name="Freeform 189"/>
            <p:cNvSpPr>
              <a:spLocks noEditPoints="1"/>
            </p:cNvSpPr>
            <p:nvPr/>
          </p:nvSpPr>
          <p:spPr bwMode="auto">
            <a:xfrm>
              <a:off x="9059863" y="1887538"/>
              <a:ext cx="612775" cy="477838"/>
            </a:xfrm>
            <a:custGeom>
              <a:avLst/>
              <a:gdLst>
                <a:gd name="T0" fmla="*/ 3007 w 3475"/>
                <a:gd name="T1" fmla="*/ 1076 h 2711"/>
                <a:gd name="T2" fmla="*/ 2771 w 3475"/>
                <a:gd name="T3" fmla="*/ 1151 h 2711"/>
                <a:gd name="T4" fmla="*/ 2885 w 3475"/>
                <a:gd name="T5" fmla="*/ 1361 h 2711"/>
                <a:gd name="T6" fmla="*/ 2682 w 3475"/>
                <a:gd name="T7" fmla="*/ 1606 h 2711"/>
                <a:gd name="T8" fmla="*/ 2596 w 3475"/>
                <a:gd name="T9" fmla="*/ 1626 h 2711"/>
                <a:gd name="T10" fmla="*/ 2353 w 3475"/>
                <a:gd name="T11" fmla="*/ 1535 h 2711"/>
                <a:gd name="T12" fmla="*/ 2311 w 3475"/>
                <a:gd name="T13" fmla="*/ 1766 h 2711"/>
                <a:gd name="T14" fmla="*/ 1975 w 3475"/>
                <a:gd name="T15" fmla="*/ 1766 h 2711"/>
                <a:gd name="T16" fmla="*/ 1932 w 3475"/>
                <a:gd name="T17" fmla="*/ 1535 h 2711"/>
                <a:gd name="T18" fmla="*/ 1690 w 3475"/>
                <a:gd name="T19" fmla="*/ 1626 h 2711"/>
                <a:gd name="T20" fmla="*/ 1603 w 3475"/>
                <a:gd name="T21" fmla="*/ 1606 h 2711"/>
                <a:gd name="T22" fmla="*/ 1400 w 3475"/>
                <a:gd name="T23" fmla="*/ 1361 h 2711"/>
                <a:gd name="T24" fmla="*/ 1514 w 3475"/>
                <a:gd name="T25" fmla="*/ 1151 h 2711"/>
                <a:gd name="T26" fmla="*/ 1278 w 3475"/>
                <a:gd name="T27" fmla="*/ 1076 h 2711"/>
                <a:gd name="T28" fmla="*/ 957 w 3475"/>
                <a:gd name="T29" fmla="*/ 949 h 2711"/>
                <a:gd name="T30" fmla="*/ 2081 w 3475"/>
                <a:gd name="T31" fmla="*/ 152 h 2711"/>
                <a:gd name="T32" fmla="*/ 1892 w 3475"/>
                <a:gd name="T33" fmla="*/ 420 h 2711"/>
                <a:gd name="T34" fmla="*/ 1725 w 3475"/>
                <a:gd name="T35" fmla="*/ 559 h 2711"/>
                <a:gd name="T36" fmla="*/ 1621 w 3475"/>
                <a:gd name="T37" fmla="*/ 780 h 2711"/>
                <a:gd name="T38" fmla="*/ 1621 w 3475"/>
                <a:gd name="T39" fmla="*/ 1002 h 2711"/>
                <a:gd name="T40" fmla="*/ 1726 w 3475"/>
                <a:gd name="T41" fmla="*/ 1222 h 2711"/>
                <a:gd name="T42" fmla="*/ 1893 w 3475"/>
                <a:gd name="T43" fmla="*/ 1362 h 2711"/>
                <a:gd name="T44" fmla="*/ 2082 w 3475"/>
                <a:gd name="T45" fmla="*/ 1630 h 2711"/>
                <a:gd name="T46" fmla="*/ 2349 w 3475"/>
                <a:gd name="T47" fmla="*/ 1383 h 2711"/>
                <a:gd name="T48" fmla="*/ 2709 w 3475"/>
                <a:gd name="T49" fmla="*/ 1371 h 2711"/>
                <a:gd name="T50" fmla="*/ 2652 w 3475"/>
                <a:gd name="T51" fmla="*/ 1051 h 2711"/>
                <a:gd name="T52" fmla="*/ 2673 w 3475"/>
                <a:gd name="T53" fmla="*/ 830 h 2711"/>
                <a:gd name="T54" fmla="*/ 2589 w 3475"/>
                <a:gd name="T55" fmla="*/ 600 h 2711"/>
                <a:gd name="T56" fmla="*/ 2435 w 3475"/>
                <a:gd name="T57" fmla="*/ 445 h 2711"/>
                <a:gd name="T58" fmla="*/ 2204 w 3475"/>
                <a:gd name="T59" fmla="*/ 361 h 2711"/>
                <a:gd name="T60" fmla="*/ 919 w 3475"/>
                <a:gd name="T61" fmla="*/ 801 h 2711"/>
                <a:gd name="T62" fmla="*/ 1278 w 3475"/>
                <a:gd name="T63" fmla="*/ 705 h 2711"/>
                <a:gd name="T64" fmla="*/ 1514 w 3475"/>
                <a:gd name="T65" fmla="*/ 630 h 2711"/>
                <a:gd name="T66" fmla="*/ 1401 w 3475"/>
                <a:gd name="T67" fmla="*/ 421 h 2711"/>
                <a:gd name="T68" fmla="*/ 1603 w 3475"/>
                <a:gd name="T69" fmla="*/ 175 h 2711"/>
                <a:gd name="T70" fmla="*/ 1691 w 3475"/>
                <a:gd name="T71" fmla="*/ 155 h 2711"/>
                <a:gd name="T72" fmla="*/ 1933 w 3475"/>
                <a:gd name="T73" fmla="*/ 245 h 2711"/>
                <a:gd name="T74" fmla="*/ 1975 w 3475"/>
                <a:gd name="T75" fmla="*/ 15 h 2711"/>
                <a:gd name="T76" fmla="*/ 2311 w 3475"/>
                <a:gd name="T77" fmla="*/ 15 h 2711"/>
                <a:gd name="T78" fmla="*/ 2353 w 3475"/>
                <a:gd name="T79" fmla="*/ 246 h 2711"/>
                <a:gd name="T80" fmla="*/ 2596 w 3475"/>
                <a:gd name="T81" fmla="*/ 155 h 2711"/>
                <a:gd name="T82" fmla="*/ 2682 w 3475"/>
                <a:gd name="T83" fmla="*/ 175 h 2711"/>
                <a:gd name="T84" fmla="*/ 2885 w 3475"/>
                <a:gd name="T85" fmla="*/ 421 h 2711"/>
                <a:gd name="T86" fmla="*/ 2771 w 3475"/>
                <a:gd name="T87" fmla="*/ 631 h 2711"/>
                <a:gd name="T88" fmla="*/ 3007 w 3475"/>
                <a:gd name="T89" fmla="*/ 705 h 2711"/>
                <a:gd name="T90" fmla="*/ 3475 w 3475"/>
                <a:gd name="T91" fmla="*/ 801 h 2711"/>
                <a:gd name="T92" fmla="*/ 3233 w 3475"/>
                <a:gd name="T93" fmla="*/ 2091 h 2711"/>
                <a:gd name="T94" fmla="*/ 3313 w 3475"/>
                <a:gd name="T95" fmla="*/ 2195 h 2711"/>
                <a:gd name="T96" fmla="*/ 3378 w 3475"/>
                <a:gd name="T97" fmla="*/ 2347 h 2711"/>
                <a:gd name="T98" fmla="*/ 3356 w 3475"/>
                <a:gd name="T99" fmla="*/ 2521 h 2711"/>
                <a:gd name="T100" fmla="*/ 3203 w 3475"/>
                <a:gd name="T101" fmla="*/ 2671 h 2711"/>
                <a:gd name="T102" fmla="*/ 1001 w 3475"/>
                <a:gd name="T103" fmla="*/ 2711 h 2711"/>
                <a:gd name="T104" fmla="*/ 3127 w 3475"/>
                <a:gd name="T105" fmla="*/ 2544 h 2711"/>
                <a:gd name="T106" fmla="*/ 3217 w 3475"/>
                <a:gd name="T107" fmla="*/ 2455 h 2711"/>
                <a:gd name="T108" fmla="*/ 3217 w 3475"/>
                <a:gd name="T109" fmla="*/ 2326 h 2711"/>
                <a:gd name="T110" fmla="*/ 3149 w 3475"/>
                <a:gd name="T111" fmla="*/ 2222 h 2711"/>
                <a:gd name="T112" fmla="*/ 3095 w 3475"/>
                <a:gd name="T113" fmla="*/ 2170 h 2711"/>
                <a:gd name="T114" fmla="*/ 66 w 3475"/>
                <a:gd name="T115" fmla="*/ 0 h 2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75" h="2711">
                  <a:moveTo>
                    <a:pt x="3032" y="948"/>
                  </a:moveTo>
                  <a:lnTo>
                    <a:pt x="3032" y="1016"/>
                  </a:lnTo>
                  <a:lnTo>
                    <a:pt x="3030" y="1038"/>
                  </a:lnTo>
                  <a:lnTo>
                    <a:pt x="3021" y="1059"/>
                  </a:lnTo>
                  <a:lnTo>
                    <a:pt x="3007" y="1076"/>
                  </a:lnTo>
                  <a:lnTo>
                    <a:pt x="2990" y="1089"/>
                  </a:lnTo>
                  <a:lnTo>
                    <a:pt x="2970" y="1097"/>
                  </a:lnTo>
                  <a:lnTo>
                    <a:pt x="2948" y="1100"/>
                  </a:lnTo>
                  <a:lnTo>
                    <a:pt x="2790" y="1100"/>
                  </a:lnTo>
                  <a:lnTo>
                    <a:pt x="2771" y="1151"/>
                  </a:lnTo>
                  <a:lnTo>
                    <a:pt x="2749" y="1199"/>
                  </a:lnTo>
                  <a:lnTo>
                    <a:pt x="2860" y="1310"/>
                  </a:lnTo>
                  <a:lnTo>
                    <a:pt x="2873" y="1326"/>
                  </a:lnTo>
                  <a:lnTo>
                    <a:pt x="2881" y="1343"/>
                  </a:lnTo>
                  <a:lnTo>
                    <a:pt x="2885" y="1361"/>
                  </a:lnTo>
                  <a:lnTo>
                    <a:pt x="2885" y="1379"/>
                  </a:lnTo>
                  <a:lnTo>
                    <a:pt x="2881" y="1397"/>
                  </a:lnTo>
                  <a:lnTo>
                    <a:pt x="2873" y="1415"/>
                  </a:lnTo>
                  <a:lnTo>
                    <a:pt x="2860" y="1429"/>
                  </a:lnTo>
                  <a:lnTo>
                    <a:pt x="2682" y="1606"/>
                  </a:lnTo>
                  <a:lnTo>
                    <a:pt x="2668" y="1619"/>
                  </a:lnTo>
                  <a:lnTo>
                    <a:pt x="2650" y="1626"/>
                  </a:lnTo>
                  <a:lnTo>
                    <a:pt x="2632" y="1631"/>
                  </a:lnTo>
                  <a:lnTo>
                    <a:pt x="2614" y="1631"/>
                  </a:lnTo>
                  <a:lnTo>
                    <a:pt x="2596" y="1626"/>
                  </a:lnTo>
                  <a:lnTo>
                    <a:pt x="2578" y="1619"/>
                  </a:lnTo>
                  <a:lnTo>
                    <a:pt x="2563" y="1606"/>
                  </a:lnTo>
                  <a:lnTo>
                    <a:pt x="2452" y="1495"/>
                  </a:lnTo>
                  <a:lnTo>
                    <a:pt x="2403" y="1517"/>
                  </a:lnTo>
                  <a:lnTo>
                    <a:pt x="2353" y="1535"/>
                  </a:lnTo>
                  <a:lnTo>
                    <a:pt x="2353" y="1693"/>
                  </a:lnTo>
                  <a:lnTo>
                    <a:pt x="2350" y="1715"/>
                  </a:lnTo>
                  <a:lnTo>
                    <a:pt x="2342" y="1735"/>
                  </a:lnTo>
                  <a:lnTo>
                    <a:pt x="2328" y="1753"/>
                  </a:lnTo>
                  <a:lnTo>
                    <a:pt x="2311" y="1766"/>
                  </a:lnTo>
                  <a:lnTo>
                    <a:pt x="2291" y="1775"/>
                  </a:lnTo>
                  <a:lnTo>
                    <a:pt x="2269" y="1778"/>
                  </a:lnTo>
                  <a:lnTo>
                    <a:pt x="2017" y="1778"/>
                  </a:lnTo>
                  <a:lnTo>
                    <a:pt x="1995" y="1775"/>
                  </a:lnTo>
                  <a:lnTo>
                    <a:pt x="1975" y="1766"/>
                  </a:lnTo>
                  <a:lnTo>
                    <a:pt x="1958" y="1753"/>
                  </a:lnTo>
                  <a:lnTo>
                    <a:pt x="1944" y="1735"/>
                  </a:lnTo>
                  <a:lnTo>
                    <a:pt x="1935" y="1715"/>
                  </a:lnTo>
                  <a:lnTo>
                    <a:pt x="1932" y="1693"/>
                  </a:lnTo>
                  <a:lnTo>
                    <a:pt x="1932" y="1535"/>
                  </a:lnTo>
                  <a:lnTo>
                    <a:pt x="1882" y="1517"/>
                  </a:lnTo>
                  <a:lnTo>
                    <a:pt x="1834" y="1495"/>
                  </a:lnTo>
                  <a:lnTo>
                    <a:pt x="1723" y="1606"/>
                  </a:lnTo>
                  <a:lnTo>
                    <a:pt x="1707" y="1619"/>
                  </a:lnTo>
                  <a:lnTo>
                    <a:pt x="1690" y="1626"/>
                  </a:lnTo>
                  <a:lnTo>
                    <a:pt x="1672" y="1631"/>
                  </a:lnTo>
                  <a:lnTo>
                    <a:pt x="1654" y="1631"/>
                  </a:lnTo>
                  <a:lnTo>
                    <a:pt x="1635" y="1626"/>
                  </a:lnTo>
                  <a:lnTo>
                    <a:pt x="1618" y="1619"/>
                  </a:lnTo>
                  <a:lnTo>
                    <a:pt x="1603" y="1606"/>
                  </a:lnTo>
                  <a:lnTo>
                    <a:pt x="1424" y="1429"/>
                  </a:lnTo>
                  <a:lnTo>
                    <a:pt x="1413" y="1415"/>
                  </a:lnTo>
                  <a:lnTo>
                    <a:pt x="1404" y="1397"/>
                  </a:lnTo>
                  <a:lnTo>
                    <a:pt x="1400" y="1379"/>
                  </a:lnTo>
                  <a:lnTo>
                    <a:pt x="1400" y="1361"/>
                  </a:lnTo>
                  <a:lnTo>
                    <a:pt x="1404" y="1343"/>
                  </a:lnTo>
                  <a:lnTo>
                    <a:pt x="1413" y="1326"/>
                  </a:lnTo>
                  <a:lnTo>
                    <a:pt x="1424" y="1310"/>
                  </a:lnTo>
                  <a:lnTo>
                    <a:pt x="1536" y="1200"/>
                  </a:lnTo>
                  <a:lnTo>
                    <a:pt x="1514" y="1151"/>
                  </a:lnTo>
                  <a:lnTo>
                    <a:pt x="1496" y="1101"/>
                  </a:lnTo>
                  <a:lnTo>
                    <a:pt x="1339" y="1101"/>
                  </a:lnTo>
                  <a:lnTo>
                    <a:pt x="1316" y="1098"/>
                  </a:lnTo>
                  <a:lnTo>
                    <a:pt x="1295" y="1090"/>
                  </a:lnTo>
                  <a:lnTo>
                    <a:pt x="1278" y="1076"/>
                  </a:lnTo>
                  <a:lnTo>
                    <a:pt x="1266" y="1059"/>
                  </a:lnTo>
                  <a:lnTo>
                    <a:pt x="1257" y="1039"/>
                  </a:lnTo>
                  <a:lnTo>
                    <a:pt x="1254" y="1017"/>
                  </a:lnTo>
                  <a:lnTo>
                    <a:pt x="1254" y="949"/>
                  </a:lnTo>
                  <a:lnTo>
                    <a:pt x="957" y="949"/>
                  </a:lnTo>
                  <a:lnTo>
                    <a:pt x="1178" y="2021"/>
                  </a:lnTo>
                  <a:lnTo>
                    <a:pt x="3062" y="2021"/>
                  </a:lnTo>
                  <a:lnTo>
                    <a:pt x="3282" y="948"/>
                  </a:lnTo>
                  <a:lnTo>
                    <a:pt x="3032" y="948"/>
                  </a:lnTo>
                  <a:close/>
                  <a:moveTo>
                    <a:pt x="2081" y="152"/>
                  </a:moveTo>
                  <a:lnTo>
                    <a:pt x="2081" y="361"/>
                  </a:lnTo>
                  <a:lnTo>
                    <a:pt x="2032" y="370"/>
                  </a:lnTo>
                  <a:lnTo>
                    <a:pt x="1983" y="383"/>
                  </a:lnTo>
                  <a:lnTo>
                    <a:pt x="1936" y="400"/>
                  </a:lnTo>
                  <a:lnTo>
                    <a:pt x="1892" y="420"/>
                  </a:lnTo>
                  <a:lnTo>
                    <a:pt x="1851" y="445"/>
                  </a:lnTo>
                  <a:lnTo>
                    <a:pt x="1812" y="474"/>
                  </a:lnTo>
                  <a:lnTo>
                    <a:pt x="1663" y="325"/>
                  </a:lnTo>
                  <a:lnTo>
                    <a:pt x="1577" y="411"/>
                  </a:lnTo>
                  <a:lnTo>
                    <a:pt x="1725" y="559"/>
                  </a:lnTo>
                  <a:lnTo>
                    <a:pt x="1696" y="600"/>
                  </a:lnTo>
                  <a:lnTo>
                    <a:pt x="1672" y="641"/>
                  </a:lnTo>
                  <a:lnTo>
                    <a:pt x="1651" y="685"/>
                  </a:lnTo>
                  <a:lnTo>
                    <a:pt x="1634" y="732"/>
                  </a:lnTo>
                  <a:lnTo>
                    <a:pt x="1621" y="780"/>
                  </a:lnTo>
                  <a:lnTo>
                    <a:pt x="1613" y="830"/>
                  </a:lnTo>
                  <a:lnTo>
                    <a:pt x="1403" y="830"/>
                  </a:lnTo>
                  <a:lnTo>
                    <a:pt x="1403" y="952"/>
                  </a:lnTo>
                  <a:lnTo>
                    <a:pt x="1614" y="952"/>
                  </a:lnTo>
                  <a:lnTo>
                    <a:pt x="1621" y="1002"/>
                  </a:lnTo>
                  <a:lnTo>
                    <a:pt x="1634" y="1051"/>
                  </a:lnTo>
                  <a:lnTo>
                    <a:pt x="1651" y="1097"/>
                  </a:lnTo>
                  <a:lnTo>
                    <a:pt x="1672" y="1140"/>
                  </a:lnTo>
                  <a:lnTo>
                    <a:pt x="1697" y="1183"/>
                  </a:lnTo>
                  <a:lnTo>
                    <a:pt x="1726" y="1222"/>
                  </a:lnTo>
                  <a:lnTo>
                    <a:pt x="1578" y="1370"/>
                  </a:lnTo>
                  <a:lnTo>
                    <a:pt x="1663" y="1457"/>
                  </a:lnTo>
                  <a:lnTo>
                    <a:pt x="1812" y="1309"/>
                  </a:lnTo>
                  <a:lnTo>
                    <a:pt x="1851" y="1337"/>
                  </a:lnTo>
                  <a:lnTo>
                    <a:pt x="1893" y="1362"/>
                  </a:lnTo>
                  <a:lnTo>
                    <a:pt x="1937" y="1383"/>
                  </a:lnTo>
                  <a:lnTo>
                    <a:pt x="1984" y="1400"/>
                  </a:lnTo>
                  <a:lnTo>
                    <a:pt x="2032" y="1413"/>
                  </a:lnTo>
                  <a:lnTo>
                    <a:pt x="2082" y="1421"/>
                  </a:lnTo>
                  <a:lnTo>
                    <a:pt x="2082" y="1630"/>
                  </a:lnTo>
                  <a:lnTo>
                    <a:pt x="2205" y="1630"/>
                  </a:lnTo>
                  <a:lnTo>
                    <a:pt x="2205" y="1421"/>
                  </a:lnTo>
                  <a:lnTo>
                    <a:pt x="2255" y="1413"/>
                  </a:lnTo>
                  <a:lnTo>
                    <a:pt x="2303" y="1400"/>
                  </a:lnTo>
                  <a:lnTo>
                    <a:pt x="2349" y="1383"/>
                  </a:lnTo>
                  <a:lnTo>
                    <a:pt x="2394" y="1362"/>
                  </a:lnTo>
                  <a:lnTo>
                    <a:pt x="2436" y="1337"/>
                  </a:lnTo>
                  <a:lnTo>
                    <a:pt x="2475" y="1309"/>
                  </a:lnTo>
                  <a:lnTo>
                    <a:pt x="2622" y="1458"/>
                  </a:lnTo>
                  <a:lnTo>
                    <a:pt x="2709" y="1371"/>
                  </a:lnTo>
                  <a:lnTo>
                    <a:pt x="2561" y="1223"/>
                  </a:lnTo>
                  <a:lnTo>
                    <a:pt x="2589" y="1184"/>
                  </a:lnTo>
                  <a:lnTo>
                    <a:pt x="2614" y="1142"/>
                  </a:lnTo>
                  <a:lnTo>
                    <a:pt x="2635" y="1097"/>
                  </a:lnTo>
                  <a:lnTo>
                    <a:pt x="2652" y="1051"/>
                  </a:lnTo>
                  <a:lnTo>
                    <a:pt x="2664" y="1003"/>
                  </a:lnTo>
                  <a:lnTo>
                    <a:pt x="2673" y="953"/>
                  </a:lnTo>
                  <a:lnTo>
                    <a:pt x="2882" y="953"/>
                  </a:lnTo>
                  <a:lnTo>
                    <a:pt x="2882" y="830"/>
                  </a:lnTo>
                  <a:lnTo>
                    <a:pt x="2673" y="830"/>
                  </a:lnTo>
                  <a:lnTo>
                    <a:pt x="2664" y="780"/>
                  </a:lnTo>
                  <a:lnTo>
                    <a:pt x="2652" y="732"/>
                  </a:lnTo>
                  <a:lnTo>
                    <a:pt x="2635" y="685"/>
                  </a:lnTo>
                  <a:lnTo>
                    <a:pt x="2614" y="641"/>
                  </a:lnTo>
                  <a:lnTo>
                    <a:pt x="2589" y="600"/>
                  </a:lnTo>
                  <a:lnTo>
                    <a:pt x="2561" y="559"/>
                  </a:lnTo>
                  <a:lnTo>
                    <a:pt x="2709" y="411"/>
                  </a:lnTo>
                  <a:lnTo>
                    <a:pt x="2622" y="325"/>
                  </a:lnTo>
                  <a:lnTo>
                    <a:pt x="2474" y="474"/>
                  </a:lnTo>
                  <a:lnTo>
                    <a:pt x="2435" y="445"/>
                  </a:lnTo>
                  <a:lnTo>
                    <a:pt x="2392" y="420"/>
                  </a:lnTo>
                  <a:lnTo>
                    <a:pt x="2349" y="398"/>
                  </a:lnTo>
                  <a:lnTo>
                    <a:pt x="2303" y="382"/>
                  </a:lnTo>
                  <a:lnTo>
                    <a:pt x="2254" y="369"/>
                  </a:lnTo>
                  <a:lnTo>
                    <a:pt x="2204" y="361"/>
                  </a:lnTo>
                  <a:lnTo>
                    <a:pt x="2204" y="152"/>
                  </a:lnTo>
                  <a:lnTo>
                    <a:pt x="2081" y="152"/>
                  </a:lnTo>
                  <a:close/>
                  <a:moveTo>
                    <a:pt x="66" y="0"/>
                  </a:moveTo>
                  <a:lnTo>
                    <a:pt x="832" y="374"/>
                  </a:lnTo>
                  <a:lnTo>
                    <a:pt x="919" y="801"/>
                  </a:lnTo>
                  <a:lnTo>
                    <a:pt x="1254" y="801"/>
                  </a:lnTo>
                  <a:lnTo>
                    <a:pt x="1254" y="766"/>
                  </a:lnTo>
                  <a:lnTo>
                    <a:pt x="1257" y="742"/>
                  </a:lnTo>
                  <a:lnTo>
                    <a:pt x="1266" y="722"/>
                  </a:lnTo>
                  <a:lnTo>
                    <a:pt x="1278" y="705"/>
                  </a:lnTo>
                  <a:lnTo>
                    <a:pt x="1295" y="693"/>
                  </a:lnTo>
                  <a:lnTo>
                    <a:pt x="1316" y="684"/>
                  </a:lnTo>
                  <a:lnTo>
                    <a:pt x="1339" y="681"/>
                  </a:lnTo>
                  <a:lnTo>
                    <a:pt x="1496" y="681"/>
                  </a:lnTo>
                  <a:lnTo>
                    <a:pt x="1514" y="630"/>
                  </a:lnTo>
                  <a:lnTo>
                    <a:pt x="1536" y="583"/>
                  </a:lnTo>
                  <a:lnTo>
                    <a:pt x="1425" y="472"/>
                  </a:lnTo>
                  <a:lnTo>
                    <a:pt x="1414" y="456"/>
                  </a:lnTo>
                  <a:lnTo>
                    <a:pt x="1405" y="439"/>
                  </a:lnTo>
                  <a:lnTo>
                    <a:pt x="1401" y="421"/>
                  </a:lnTo>
                  <a:lnTo>
                    <a:pt x="1401" y="403"/>
                  </a:lnTo>
                  <a:lnTo>
                    <a:pt x="1405" y="384"/>
                  </a:lnTo>
                  <a:lnTo>
                    <a:pt x="1414" y="367"/>
                  </a:lnTo>
                  <a:lnTo>
                    <a:pt x="1425" y="352"/>
                  </a:lnTo>
                  <a:lnTo>
                    <a:pt x="1603" y="175"/>
                  </a:lnTo>
                  <a:lnTo>
                    <a:pt x="1619" y="162"/>
                  </a:lnTo>
                  <a:lnTo>
                    <a:pt x="1636" y="155"/>
                  </a:lnTo>
                  <a:lnTo>
                    <a:pt x="1654" y="151"/>
                  </a:lnTo>
                  <a:lnTo>
                    <a:pt x="1673" y="151"/>
                  </a:lnTo>
                  <a:lnTo>
                    <a:pt x="1691" y="155"/>
                  </a:lnTo>
                  <a:lnTo>
                    <a:pt x="1708" y="162"/>
                  </a:lnTo>
                  <a:lnTo>
                    <a:pt x="1724" y="175"/>
                  </a:lnTo>
                  <a:lnTo>
                    <a:pt x="1835" y="285"/>
                  </a:lnTo>
                  <a:lnTo>
                    <a:pt x="1882" y="263"/>
                  </a:lnTo>
                  <a:lnTo>
                    <a:pt x="1933" y="245"/>
                  </a:lnTo>
                  <a:lnTo>
                    <a:pt x="1933" y="88"/>
                  </a:lnTo>
                  <a:lnTo>
                    <a:pt x="1936" y="66"/>
                  </a:lnTo>
                  <a:lnTo>
                    <a:pt x="1945" y="45"/>
                  </a:lnTo>
                  <a:lnTo>
                    <a:pt x="1958" y="28"/>
                  </a:lnTo>
                  <a:lnTo>
                    <a:pt x="1975" y="15"/>
                  </a:lnTo>
                  <a:lnTo>
                    <a:pt x="1995" y="7"/>
                  </a:lnTo>
                  <a:lnTo>
                    <a:pt x="2018" y="4"/>
                  </a:lnTo>
                  <a:lnTo>
                    <a:pt x="2269" y="4"/>
                  </a:lnTo>
                  <a:lnTo>
                    <a:pt x="2291" y="7"/>
                  </a:lnTo>
                  <a:lnTo>
                    <a:pt x="2311" y="15"/>
                  </a:lnTo>
                  <a:lnTo>
                    <a:pt x="2328" y="28"/>
                  </a:lnTo>
                  <a:lnTo>
                    <a:pt x="2342" y="45"/>
                  </a:lnTo>
                  <a:lnTo>
                    <a:pt x="2350" y="66"/>
                  </a:lnTo>
                  <a:lnTo>
                    <a:pt x="2353" y="88"/>
                  </a:lnTo>
                  <a:lnTo>
                    <a:pt x="2353" y="246"/>
                  </a:lnTo>
                  <a:lnTo>
                    <a:pt x="2403" y="264"/>
                  </a:lnTo>
                  <a:lnTo>
                    <a:pt x="2452" y="286"/>
                  </a:lnTo>
                  <a:lnTo>
                    <a:pt x="2563" y="175"/>
                  </a:lnTo>
                  <a:lnTo>
                    <a:pt x="2578" y="162"/>
                  </a:lnTo>
                  <a:lnTo>
                    <a:pt x="2596" y="155"/>
                  </a:lnTo>
                  <a:lnTo>
                    <a:pt x="2614" y="151"/>
                  </a:lnTo>
                  <a:lnTo>
                    <a:pt x="2632" y="151"/>
                  </a:lnTo>
                  <a:lnTo>
                    <a:pt x="2650" y="155"/>
                  </a:lnTo>
                  <a:lnTo>
                    <a:pt x="2668" y="162"/>
                  </a:lnTo>
                  <a:lnTo>
                    <a:pt x="2682" y="175"/>
                  </a:lnTo>
                  <a:lnTo>
                    <a:pt x="2860" y="352"/>
                  </a:lnTo>
                  <a:lnTo>
                    <a:pt x="2873" y="367"/>
                  </a:lnTo>
                  <a:lnTo>
                    <a:pt x="2881" y="384"/>
                  </a:lnTo>
                  <a:lnTo>
                    <a:pt x="2885" y="403"/>
                  </a:lnTo>
                  <a:lnTo>
                    <a:pt x="2885" y="421"/>
                  </a:lnTo>
                  <a:lnTo>
                    <a:pt x="2881" y="439"/>
                  </a:lnTo>
                  <a:lnTo>
                    <a:pt x="2873" y="456"/>
                  </a:lnTo>
                  <a:lnTo>
                    <a:pt x="2860" y="472"/>
                  </a:lnTo>
                  <a:lnTo>
                    <a:pt x="2749" y="583"/>
                  </a:lnTo>
                  <a:lnTo>
                    <a:pt x="2771" y="631"/>
                  </a:lnTo>
                  <a:lnTo>
                    <a:pt x="2790" y="681"/>
                  </a:lnTo>
                  <a:lnTo>
                    <a:pt x="2948" y="681"/>
                  </a:lnTo>
                  <a:lnTo>
                    <a:pt x="2970" y="684"/>
                  </a:lnTo>
                  <a:lnTo>
                    <a:pt x="2990" y="693"/>
                  </a:lnTo>
                  <a:lnTo>
                    <a:pt x="3007" y="705"/>
                  </a:lnTo>
                  <a:lnTo>
                    <a:pt x="3021" y="722"/>
                  </a:lnTo>
                  <a:lnTo>
                    <a:pt x="3030" y="742"/>
                  </a:lnTo>
                  <a:lnTo>
                    <a:pt x="3032" y="766"/>
                  </a:lnTo>
                  <a:lnTo>
                    <a:pt x="3032" y="801"/>
                  </a:lnTo>
                  <a:lnTo>
                    <a:pt x="3475" y="801"/>
                  </a:lnTo>
                  <a:lnTo>
                    <a:pt x="3203" y="2062"/>
                  </a:lnTo>
                  <a:lnTo>
                    <a:pt x="3205" y="2063"/>
                  </a:lnTo>
                  <a:lnTo>
                    <a:pt x="3212" y="2070"/>
                  </a:lnTo>
                  <a:lnTo>
                    <a:pt x="3220" y="2078"/>
                  </a:lnTo>
                  <a:lnTo>
                    <a:pt x="3233" y="2091"/>
                  </a:lnTo>
                  <a:lnTo>
                    <a:pt x="3246" y="2107"/>
                  </a:lnTo>
                  <a:lnTo>
                    <a:pt x="3262" y="2125"/>
                  </a:lnTo>
                  <a:lnTo>
                    <a:pt x="3278" y="2146"/>
                  </a:lnTo>
                  <a:lnTo>
                    <a:pt x="3296" y="2169"/>
                  </a:lnTo>
                  <a:lnTo>
                    <a:pt x="3313" y="2195"/>
                  </a:lnTo>
                  <a:lnTo>
                    <a:pt x="3329" y="2222"/>
                  </a:lnTo>
                  <a:lnTo>
                    <a:pt x="3345" y="2252"/>
                  </a:lnTo>
                  <a:lnTo>
                    <a:pt x="3359" y="2283"/>
                  </a:lnTo>
                  <a:lnTo>
                    <a:pt x="3369" y="2314"/>
                  </a:lnTo>
                  <a:lnTo>
                    <a:pt x="3378" y="2347"/>
                  </a:lnTo>
                  <a:lnTo>
                    <a:pt x="3383" y="2381"/>
                  </a:lnTo>
                  <a:lnTo>
                    <a:pt x="3384" y="2416"/>
                  </a:lnTo>
                  <a:lnTo>
                    <a:pt x="3380" y="2451"/>
                  </a:lnTo>
                  <a:lnTo>
                    <a:pt x="3371" y="2486"/>
                  </a:lnTo>
                  <a:lnTo>
                    <a:pt x="3356" y="2521"/>
                  </a:lnTo>
                  <a:lnTo>
                    <a:pt x="3333" y="2558"/>
                  </a:lnTo>
                  <a:lnTo>
                    <a:pt x="3306" y="2592"/>
                  </a:lnTo>
                  <a:lnTo>
                    <a:pt x="3274" y="2622"/>
                  </a:lnTo>
                  <a:lnTo>
                    <a:pt x="3240" y="2649"/>
                  </a:lnTo>
                  <a:lnTo>
                    <a:pt x="3203" y="2671"/>
                  </a:lnTo>
                  <a:lnTo>
                    <a:pt x="3164" y="2688"/>
                  </a:lnTo>
                  <a:lnTo>
                    <a:pt x="3123" y="2701"/>
                  </a:lnTo>
                  <a:lnTo>
                    <a:pt x="3078" y="2709"/>
                  </a:lnTo>
                  <a:lnTo>
                    <a:pt x="3033" y="2711"/>
                  </a:lnTo>
                  <a:lnTo>
                    <a:pt x="1001" y="2711"/>
                  </a:lnTo>
                  <a:lnTo>
                    <a:pt x="1001" y="2565"/>
                  </a:lnTo>
                  <a:lnTo>
                    <a:pt x="3032" y="2565"/>
                  </a:lnTo>
                  <a:lnTo>
                    <a:pt x="3067" y="2562"/>
                  </a:lnTo>
                  <a:lnTo>
                    <a:pt x="3098" y="2555"/>
                  </a:lnTo>
                  <a:lnTo>
                    <a:pt x="3127" y="2544"/>
                  </a:lnTo>
                  <a:lnTo>
                    <a:pt x="3152" y="2529"/>
                  </a:lnTo>
                  <a:lnTo>
                    <a:pt x="3173" y="2512"/>
                  </a:lnTo>
                  <a:lnTo>
                    <a:pt x="3191" y="2494"/>
                  </a:lnTo>
                  <a:lnTo>
                    <a:pt x="3206" y="2474"/>
                  </a:lnTo>
                  <a:lnTo>
                    <a:pt x="3217" y="2455"/>
                  </a:lnTo>
                  <a:lnTo>
                    <a:pt x="3226" y="2429"/>
                  </a:lnTo>
                  <a:lnTo>
                    <a:pt x="3231" y="2402"/>
                  </a:lnTo>
                  <a:lnTo>
                    <a:pt x="3230" y="2377"/>
                  </a:lnTo>
                  <a:lnTo>
                    <a:pt x="3225" y="2351"/>
                  </a:lnTo>
                  <a:lnTo>
                    <a:pt x="3217" y="2326"/>
                  </a:lnTo>
                  <a:lnTo>
                    <a:pt x="3206" y="2303"/>
                  </a:lnTo>
                  <a:lnTo>
                    <a:pt x="3194" y="2280"/>
                  </a:lnTo>
                  <a:lnTo>
                    <a:pt x="3180" y="2259"/>
                  </a:lnTo>
                  <a:lnTo>
                    <a:pt x="3165" y="2240"/>
                  </a:lnTo>
                  <a:lnTo>
                    <a:pt x="3149" y="2222"/>
                  </a:lnTo>
                  <a:lnTo>
                    <a:pt x="3135" y="2206"/>
                  </a:lnTo>
                  <a:lnTo>
                    <a:pt x="3122" y="2194"/>
                  </a:lnTo>
                  <a:lnTo>
                    <a:pt x="3110" y="2183"/>
                  </a:lnTo>
                  <a:lnTo>
                    <a:pt x="3101" y="2175"/>
                  </a:lnTo>
                  <a:lnTo>
                    <a:pt x="3095" y="2170"/>
                  </a:lnTo>
                  <a:lnTo>
                    <a:pt x="3093" y="2168"/>
                  </a:lnTo>
                  <a:lnTo>
                    <a:pt x="1053" y="2168"/>
                  </a:lnTo>
                  <a:lnTo>
                    <a:pt x="699" y="478"/>
                  </a:lnTo>
                  <a:lnTo>
                    <a:pt x="0" y="13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1" name="Freeform 190"/>
            <p:cNvSpPr>
              <a:spLocks noEditPoints="1"/>
            </p:cNvSpPr>
            <p:nvPr/>
          </p:nvSpPr>
          <p:spPr bwMode="auto">
            <a:xfrm>
              <a:off x="9261476" y="2401888"/>
              <a:ext cx="98425" cy="98425"/>
            </a:xfrm>
            <a:custGeom>
              <a:avLst/>
              <a:gdLst>
                <a:gd name="T0" fmla="*/ 253 w 558"/>
                <a:gd name="T1" fmla="*/ 143 h 559"/>
                <a:gd name="T2" fmla="*/ 205 w 558"/>
                <a:gd name="T3" fmla="*/ 163 h 559"/>
                <a:gd name="T4" fmla="*/ 169 w 558"/>
                <a:gd name="T5" fmla="*/ 198 h 559"/>
                <a:gd name="T6" fmla="*/ 149 w 558"/>
                <a:gd name="T7" fmla="*/ 245 h 559"/>
                <a:gd name="T8" fmla="*/ 149 w 558"/>
                <a:gd name="T9" fmla="*/ 298 h 559"/>
                <a:gd name="T10" fmla="*/ 169 w 558"/>
                <a:gd name="T11" fmla="*/ 346 h 559"/>
                <a:gd name="T12" fmla="*/ 205 w 558"/>
                <a:gd name="T13" fmla="*/ 381 h 559"/>
                <a:gd name="T14" fmla="*/ 253 w 558"/>
                <a:gd name="T15" fmla="*/ 401 h 559"/>
                <a:gd name="T16" fmla="*/ 306 w 558"/>
                <a:gd name="T17" fmla="*/ 401 h 559"/>
                <a:gd name="T18" fmla="*/ 353 w 558"/>
                <a:gd name="T19" fmla="*/ 381 h 559"/>
                <a:gd name="T20" fmla="*/ 389 w 558"/>
                <a:gd name="T21" fmla="*/ 346 h 559"/>
                <a:gd name="T22" fmla="*/ 409 w 558"/>
                <a:gd name="T23" fmla="*/ 298 h 559"/>
                <a:gd name="T24" fmla="*/ 409 w 558"/>
                <a:gd name="T25" fmla="*/ 245 h 559"/>
                <a:gd name="T26" fmla="*/ 389 w 558"/>
                <a:gd name="T27" fmla="*/ 198 h 559"/>
                <a:gd name="T28" fmla="*/ 353 w 558"/>
                <a:gd name="T29" fmla="*/ 163 h 559"/>
                <a:gd name="T30" fmla="*/ 307 w 558"/>
                <a:gd name="T31" fmla="*/ 143 h 559"/>
                <a:gd name="T32" fmla="*/ 279 w 558"/>
                <a:gd name="T33" fmla="*/ 0 h 559"/>
                <a:gd name="T34" fmla="*/ 361 w 558"/>
                <a:gd name="T35" fmla="*/ 11 h 559"/>
                <a:gd name="T36" fmla="*/ 431 w 558"/>
                <a:gd name="T37" fmla="*/ 44 h 559"/>
                <a:gd name="T38" fmla="*/ 490 w 558"/>
                <a:gd name="T39" fmla="*/ 95 h 559"/>
                <a:gd name="T40" fmla="*/ 533 w 558"/>
                <a:gd name="T41" fmla="*/ 161 h 559"/>
                <a:gd name="T42" fmla="*/ 555 w 558"/>
                <a:gd name="T43" fmla="*/ 238 h 559"/>
                <a:gd name="T44" fmla="*/ 555 w 558"/>
                <a:gd name="T45" fmla="*/ 320 h 559"/>
                <a:gd name="T46" fmla="*/ 533 w 558"/>
                <a:gd name="T47" fmla="*/ 397 h 559"/>
                <a:gd name="T48" fmla="*/ 490 w 558"/>
                <a:gd name="T49" fmla="*/ 462 h 559"/>
                <a:gd name="T50" fmla="*/ 431 w 558"/>
                <a:gd name="T51" fmla="*/ 513 h 559"/>
                <a:gd name="T52" fmla="*/ 361 w 558"/>
                <a:gd name="T53" fmla="*/ 546 h 559"/>
                <a:gd name="T54" fmla="*/ 279 w 558"/>
                <a:gd name="T55" fmla="*/ 559 h 559"/>
                <a:gd name="T56" fmla="*/ 199 w 558"/>
                <a:gd name="T57" fmla="*/ 546 h 559"/>
                <a:gd name="T58" fmla="*/ 127 w 558"/>
                <a:gd name="T59" fmla="*/ 513 h 559"/>
                <a:gd name="T60" fmla="*/ 68 w 558"/>
                <a:gd name="T61" fmla="*/ 462 h 559"/>
                <a:gd name="T62" fmla="*/ 26 w 558"/>
                <a:gd name="T63" fmla="*/ 397 h 559"/>
                <a:gd name="T64" fmla="*/ 3 w 558"/>
                <a:gd name="T65" fmla="*/ 320 h 559"/>
                <a:gd name="T66" fmla="*/ 3 w 558"/>
                <a:gd name="T67" fmla="*/ 238 h 559"/>
                <a:gd name="T68" fmla="*/ 26 w 558"/>
                <a:gd name="T69" fmla="*/ 161 h 559"/>
                <a:gd name="T70" fmla="*/ 68 w 558"/>
                <a:gd name="T71" fmla="*/ 95 h 559"/>
                <a:gd name="T72" fmla="*/ 127 w 558"/>
                <a:gd name="T73" fmla="*/ 44 h 559"/>
                <a:gd name="T74" fmla="*/ 199 w 558"/>
                <a:gd name="T75" fmla="*/ 11 h 559"/>
                <a:gd name="T76" fmla="*/ 279 w 558"/>
                <a:gd name="T77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8" h="559">
                  <a:moveTo>
                    <a:pt x="279" y="139"/>
                  </a:moveTo>
                  <a:lnTo>
                    <a:pt x="253" y="143"/>
                  </a:lnTo>
                  <a:lnTo>
                    <a:pt x="227" y="150"/>
                  </a:lnTo>
                  <a:lnTo>
                    <a:pt x="205" y="163"/>
                  </a:lnTo>
                  <a:lnTo>
                    <a:pt x="185" y="179"/>
                  </a:lnTo>
                  <a:lnTo>
                    <a:pt x="169" y="198"/>
                  </a:lnTo>
                  <a:lnTo>
                    <a:pt x="157" y="220"/>
                  </a:lnTo>
                  <a:lnTo>
                    <a:pt x="149" y="245"/>
                  </a:lnTo>
                  <a:lnTo>
                    <a:pt x="147" y="272"/>
                  </a:lnTo>
                  <a:lnTo>
                    <a:pt x="149" y="298"/>
                  </a:lnTo>
                  <a:lnTo>
                    <a:pt x="157" y="324"/>
                  </a:lnTo>
                  <a:lnTo>
                    <a:pt x="169" y="346"/>
                  </a:lnTo>
                  <a:lnTo>
                    <a:pt x="185" y="365"/>
                  </a:lnTo>
                  <a:lnTo>
                    <a:pt x="205" y="381"/>
                  </a:lnTo>
                  <a:lnTo>
                    <a:pt x="227" y="393"/>
                  </a:lnTo>
                  <a:lnTo>
                    <a:pt x="253" y="401"/>
                  </a:lnTo>
                  <a:lnTo>
                    <a:pt x="279" y="404"/>
                  </a:lnTo>
                  <a:lnTo>
                    <a:pt x="306" y="401"/>
                  </a:lnTo>
                  <a:lnTo>
                    <a:pt x="331" y="393"/>
                  </a:lnTo>
                  <a:lnTo>
                    <a:pt x="353" y="381"/>
                  </a:lnTo>
                  <a:lnTo>
                    <a:pt x="373" y="365"/>
                  </a:lnTo>
                  <a:lnTo>
                    <a:pt x="389" y="346"/>
                  </a:lnTo>
                  <a:lnTo>
                    <a:pt x="402" y="324"/>
                  </a:lnTo>
                  <a:lnTo>
                    <a:pt x="409" y="298"/>
                  </a:lnTo>
                  <a:lnTo>
                    <a:pt x="411" y="272"/>
                  </a:lnTo>
                  <a:lnTo>
                    <a:pt x="409" y="245"/>
                  </a:lnTo>
                  <a:lnTo>
                    <a:pt x="402" y="220"/>
                  </a:lnTo>
                  <a:lnTo>
                    <a:pt x="389" y="198"/>
                  </a:lnTo>
                  <a:lnTo>
                    <a:pt x="373" y="179"/>
                  </a:lnTo>
                  <a:lnTo>
                    <a:pt x="353" y="163"/>
                  </a:lnTo>
                  <a:lnTo>
                    <a:pt x="331" y="150"/>
                  </a:lnTo>
                  <a:lnTo>
                    <a:pt x="307" y="143"/>
                  </a:lnTo>
                  <a:lnTo>
                    <a:pt x="279" y="139"/>
                  </a:lnTo>
                  <a:close/>
                  <a:moveTo>
                    <a:pt x="279" y="0"/>
                  </a:moveTo>
                  <a:lnTo>
                    <a:pt x="320" y="2"/>
                  </a:lnTo>
                  <a:lnTo>
                    <a:pt x="361" y="11"/>
                  </a:lnTo>
                  <a:lnTo>
                    <a:pt x="398" y="25"/>
                  </a:lnTo>
                  <a:lnTo>
                    <a:pt x="431" y="44"/>
                  </a:lnTo>
                  <a:lnTo>
                    <a:pt x="462" y="67"/>
                  </a:lnTo>
                  <a:lnTo>
                    <a:pt x="490" y="95"/>
                  </a:lnTo>
                  <a:lnTo>
                    <a:pt x="514" y="127"/>
                  </a:lnTo>
                  <a:lnTo>
                    <a:pt x="533" y="161"/>
                  </a:lnTo>
                  <a:lnTo>
                    <a:pt x="547" y="198"/>
                  </a:lnTo>
                  <a:lnTo>
                    <a:pt x="555" y="238"/>
                  </a:lnTo>
                  <a:lnTo>
                    <a:pt x="558" y="279"/>
                  </a:lnTo>
                  <a:lnTo>
                    <a:pt x="555" y="320"/>
                  </a:lnTo>
                  <a:lnTo>
                    <a:pt x="547" y="360"/>
                  </a:lnTo>
                  <a:lnTo>
                    <a:pt x="533" y="397"/>
                  </a:lnTo>
                  <a:lnTo>
                    <a:pt x="514" y="431"/>
                  </a:lnTo>
                  <a:lnTo>
                    <a:pt x="490" y="462"/>
                  </a:lnTo>
                  <a:lnTo>
                    <a:pt x="462" y="490"/>
                  </a:lnTo>
                  <a:lnTo>
                    <a:pt x="431" y="513"/>
                  </a:lnTo>
                  <a:lnTo>
                    <a:pt x="398" y="532"/>
                  </a:lnTo>
                  <a:lnTo>
                    <a:pt x="361" y="546"/>
                  </a:lnTo>
                  <a:lnTo>
                    <a:pt x="320" y="555"/>
                  </a:lnTo>
                  <a:lnTo>
                    <a:pt x="279" y="559"/>
                  </a:lnTo>
                  <a:lnTo>
                    <a:pt x="238" y="555"/>
                  </a:lnTo>
                  <a:lnTo>
                    <a:pt x="199" y="546"/>
                  </a:lnTo>
                  <a:lnTo>
                    <a:pt x="162" y="532"/>
                  </a:lnTo>
                  <a:lnTo>
                    <a:pt x="127" y="513"/>
                  </a:lnTo>
                  <a:lnTo>
                    <a:pt x="96" y="490"/>
                  </a:lnTo>
                  <a:lnTo>
                    <a:pt x="68" y="462"/>
                  </a:lnTo>
                  <a:lnTo>
                    <a:pt x="45" y="431"/>
                  </a:lnTo>
                  <a:lnTo>
                    <a:pt x="26" y="397"/>
                  </a:lnTo>
                  <a:lnTo>
                    <a:pt x="11" y="360"/>
                  </a:lnTo>
                  <a:lnTo>
                    <a:pt x="3" y="320"/>
                  </a:lnTo>
                  <a:lnTo>
                    <a:pt x="0" y="279"/>
                  </a:lnTo>
                  <a:lnTo>
                    <a:pt x="3" y="238"/>
                  </a:lnTo>
                  <a:lnTo>
                    <a:pt x="11" y="198"/>
                  </a:lnTo>
                  <a:lnTo>
                    <a:pt x="26" y="161"/>
                  </a:lnTo>
                  <a:lnTo>
                    <a:pt x="45" y="127"/>
                  </a:lnTo>
                  <a:lnTo>
                    <a:pt x="68" y="95"/>
                  </a:lnTo>
                  <a:lnTo>
                    <a:pt x="96" y="67"/>
                  </a:lnTo>
                  <a:lnTo>
                    <a:pt x="127" y="44"/>
                  </a:lnTo>
                  <a:lnTo>
                    <a:pt x="162" y="25"/>
                  </a:lnTo>
                  <a:lnTo>
                    <a:pt x="199" y="11"/>
                  </a:lnTo>
                  <a:lnTo>
                    <a:pt x="238" y="2"/>
                  </a:lnTo>
                  <a:lnTo>
                    <a:pt x="2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2" name="Freeform 191"/>
            <p:cNvSpPr>
              <a:spLocks noEditPoints="1"/>
            </p:cNvSpPr>
            <p:nvPr/>
          </p:nvSpPr>
          <p:spPr bwMode="auto">
            <a:xfrm>
              <a:off x="9526588" y="2401888"/>
              <a:ext cx="98425" cy="98425"/>
            </a:xfrm>
            <a:custGeom>
              <a:avLst/>
              <a:gdLst>
                <a:gd name="T0" fmla="*/ 252 w 559"/>
                <a:gd name="T1" fmla="*/ 142 h 559"/>
                <a:gd name="T2" fmla="*/ 205 w 559"/>
                <a:gd name="T3" fmla="*/ 162 h 559"/>
                <a:gd name="T4" fmla="*/ 170 w 559"/>
                <a:gd name="T5" fmla="*/ 197 h 559"/>
                <a:gd name="T6" fmla="*/ 149 w 559"/>
                <a:gd name="T7" fmla="*/ 244 h 559"/>
                <a:gd name="T8" fmla="*/ 149 w 559"/>
                <a:gd name="T9" fmla="*/ 297 h 559"/>
                <a:gd name="T10" fmla="*/ 170 w 559"/>
                <a:gd name="T11" fmla="*/ 345 h 559"/>
                <a:gd name="T12" fmla="*/ 205 w 559"/>
                <a:gd name="T13" fmla="*/ 381 h 559"/>
                <a:gd name="T14" fmla="*/ 252 w 559"/>
                <a:gd name="T15" fmla="*/ 400 h 559"/>
                <a:gd name="T16" fmla="*/ 306 w 559"/>
                <a:gd name="T17" fmla="*/ 400 h 559"/>
                <a:gd name="T18" fmla="*/ 354 w 559"/>
                <a:gd name="T19" fmla="*/ 381 h 559"/>
                <a:gd name="T20" fmla="*/ 390 w 559"/>
                <a:gd name="T21" fmla="*/ 345 h 559"/>
                <a:gd name="T22" fmla="*/ 409 w 559"/>
                <a:gd name="T23" fmla="*/ 298 h 559"/>
                <a:gd name="T24" fmla="*/ 412 w 559"/>
                <a:gd name="T25" fmla="*/ 244 h 559"/>
                <a:gd name="T26" fmla="*/ 393 w 559"/>
                <a:gd name="T27" fmla="*/ 197 h 559"/>
                <a:gd name="T28" fmla="*/ 356 w 559"/>
                <a:gd name="T29" fmla="*/ 162 h 559"/>
                <a:gd name="T30" fmla="*/ 306 w 559"/>
                <a:gd name="T31" fmla="*/ 142 h 559"/>
                <a:gd name="T32" fmla="*/ 280 w 559"/>
                <a:gd name="T33" fmla="*/ 0 h 559"/>
                <a:gd name="T34" fmla="*/ 360 w 559"/>
                <a:gd name="T35" fmla="*/ 11 h 559"/>
                <a:gd name="T36" fmla="*/ 432 w 559"/>
                <a:gd name="T37" fmla="*/ 44 h 559"/>
                <a:gd name="T38" fmla="*/ 490 w 559"/>
                <a:gd name="T39" fmla="*/ 95 h 559"/>
                <a:gd name="T40" fmla="*/ 533 w 559"/>
                <a:gd name="T41" fmla="*/ 161 h 559"/>
                <a:gd name="T42" fmla="*/ 556 w 559"/>
                <a:gd name="T43" fmla="*/ 238 h 559"/>
                <a:gd name="T44" fmla="*/ 556 w 559"/>
                <a:gd name="T45" fmla="*/ 320 h 559"/>
                <a:gd name="T46" fmla="*/ 533 w 559"/>
                <a:gd name="T47" fmla="*/ 397 h 559"/>
                <a:gd name="T48" fmla="*/ 490 w 559"/>
                <a:gd name="T49" fmla="*/ 462 h 559"/>
                <a:gd name="T50" fmla="*/ 432 w 559"/>
                <a:gd name="T51" fmla="*/ 513 h 559"/>
                <a:gd name="T52" fmla="*/ 360 w 559"/>
                <a:gd name="T53" fmla="*/ 546 h 559"/>
                <a:gd name="T54" fmla="*/ 280 w 559"/>
                <a:gd name="T55" fmla="*/ 559 h 559"/>
                <a:gd name="T56" fmla="*/ 198 w 559"/>
                <a:gd name="T57" fmla="*/ 546 h 559"/>
                <a:gd name="T58" fmla="*/ 127 w 559"/>
                <a:gd name="T59" fmla="*/ 513 h 559"/>
                <a:gd name="T60" fmla="*/ 68 w 559"/>
                <a:gd name="T61" fmla="*/ 462 h 559"/>
                <a:gd name="T62" fmla="*/ 26 w 559"/>
                <a:gd name="T63" fmla="*/ 397 h 559"/>
                <a:gd name="T64" fmla="*/ 3 w 559"/>
                <a:gd name="T65" fmla="*/ 320 h 559"/>
                <a:gd name="T66" fmla="*/ 3 w 559"/>
                <a:gd name="T67" fmla="*/ 238 h 559"/>
                <a:gd name="T68" fmla="*/ 26 w 559"/>
                <a:gd name="T69" fmla="*/ 161 h 559"/>
                <a:gd name="T70" fmla="*/ 68 w 559"/>
                <a:gd name="T71" fmla="*/ 95 h 559"/>
                <a:gd name="T72" fmla="*/ 127 w 559"/>
                <a:gd name="T73" fmla="*/ 44 h 559"/>
                <a:gd name="T74" fmla="*/ 198 w 559"/>
                <a:gd name="T75" fmla="*/ 11 h 559"/>
                <a:gd name="T76" fmla="*/ 280 w 559"/>
                <a:gd name="T77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9" h="559">
                  <a:moveTo>
                    <a:pt x="280" y="139"/>
                  </a:moveTo>
                  <a:lnTo>
                    <a:pt x="252" y="142"/>
                  </a:lnTo>
                  <a:lnTo>
                    <a:pt x="228" y="149"/>
                  </a:lnTo>
                  <a:lnTo>
                    <a:pt x="205" y="162"/>
                  </a:lnTo>
                  <a:lnTo>
                    <a:pt x="185" y="178"/>
                  </a:lnTo>
                  <a:lnTo>
                    <a:pt x="170" y="197"/>
                  </a:lnTo>
                  <a:lnTo>
                    <a:pt x="157" y="220"/>
                  </a:lnTo>
                  <a:lnTo>
                    <a:pt x="149" y="244"/>
                  </a:lnTo>
                  <a:lnTo>
                    <a:pt x="146" y="271"/>
                  </a:lnTo>
                  <a:lnTo>
                    <a:pt x="149" y="297"/>
                  </a:lnTo>
                  <a:lnTo>
                    <a:pt x="157" y="323"/>
                  </a:lnTo>
                  <a:lnTo>
                    <a:pt x="170" y="345"/>
                  </a:lnTo>
                  <a:lnTo>
                    <a:pt x="185" y="364"/>
                  </a:lnTo>
                  <a:lnTo>
                    <a:pt x="205" y="381"/>
                  </a:lnTo>
                  <a:lnTo>
                    <a:pt x="228" y="392"/>
                  </a:lnTo>
                  <a:lnTo>
                    <a:pt x="252" y="400"/>
                  </a:lnTo>
                  <a:lnTo>
                    <a:pt x="280" y="403"/>
                  </a:lnTo>
                  <a:lnTo>
                    <a:pt x="306" y="400"/>
                  </a:lnTo>
                  <a:lnTo>
                    <a:pt x="331" y="392"/>
                  </a:lnTo>
                  <a:lnTo>
                    <a:pt x="354" y="381"/>
                  </a:lnTo>
                  <a:lnTo>
                    <a:pt x="373" y="365"/>
                  </a:lnTo>
                  <a:lnTo>
                    <a:pt x="390" y="345"/>
                  </a:lnTo>
                  <a:lnTo>
                    <a:pt x="401" y="323"/>
                  </a:lnTo>
                  <a:lnTo>
                    <a:pt x="409" y="298"/>
                  </a:lnTo>
                  <a:lnTo>
                    <a:pt x="412" y="271"/>
                  </a:lnTo>
                  <a:lnTo>
                    <a:pt x="412" y="244"/>
                  </a:lnTo>
                  <a:lnTo>
                    <a:pt x="404" y="220"/>
                  </a:lnTo>
                  <a:lnTo>
                    <a:pt x="393" y="197"/>
                  </a:lnTo>
                  <a:lnTo>
                    <a:pt x="376" y="178"/>
                  </a:lnTo>
                  <a:lnTo>
                    <a:pt x="356" y="162"/>
                  </a:lnTo>
                  <a:lnTo>
                    <a:pt x="333" y="149"/>
                  </a:lnTo>
                  <a:lnTo>
                    <a:pt x="306" y="142"/>
                  </a:lnTo>
                  <a:lnTo>
                    <a:pt x="280" y="139"/>
                  </a:lnTo>
                  <a:close/>
                  <a:moveTo>
                    <a:pt x="280" y="0"/>
                  </a:moveTo>
                  <a:lnTo>
                    <a:pt x="321" y="2"/>
                  </a:lnTo>
                  <a:lnTo>
                    <a:pt x="360" y="11"/>
                  </a:lnTo>
                  <a:lnTo>
                    <a:pt x="397" y="25"/>
                  </a:lnTo>
                  <a:lnTo>
                    <a:pt x="432" y="44"/>
                  </a:lnTo>
                  <a:lnTo>
                    <a:pt x="463" y="67"/>
                  </a:lnTo>
                  <a:lnTo>
                    <a:pt x="490" y="95"/>
                  </a:lnTo>
                  <a:lnTo>
                    <a:pt x="513" y="127"/>
                  </a:lnTo>
                  <a:lnTo>
                    <a:pt x="533" y="161"/>
                  </a:lnTo>
                  <a:lnTo>
                    <a:pt x="546" y="198"/>
                  </a:lnTo>
                  <a:lnTo>
                    <a:pt x="556" y="238"/>
                  </a:lnTo>
                  <a:lnTo>
                    <a:pt x="559" y="279"/>
                  </a:lnTo>
                  <a:lnTo>
                    <a:pt x="556" y="320"/>
                  </a:lnTo>
                  <a:lnTo>
                    <a:pt x="546" y="360"/>
                  </a:lnTo>
                  <a:lnTo>
                    <a:pt x="533" y="397"/>
                  </a:lnTo>
                  <a:lnTo>
                    <a:pt x="513" y="431"/>
                  </a:lnTo>
                  <a:lnTo>
                    <a:pt x="490" y="462"/>
                  </a:lnTo>
                  <a:lnTo>
                    <a:pt x="463" y="490"/>
                  </a:lnTo>
                  <a:lnTo>
                    <a:pt x="432" y="513"/>
                  </a:lnTo>
                  <a:lnTo>
                    <a:pt x="397" y="532"/>
                  </a:lnTo>
                  <a:lnTo>
                    <a:pt x="360" y="546"/>
                  </a:lnTo>
                  <a:lnTo>
                    <a:pt x="321" y="555"/>
                  </a:lnTo>
                  <a:lnTo>
                    <a:pt x="280" y="559"/>
                  </a:lnTo>
                  <a:lnTo>
                    <a:pt x="238" y="555"/>
                  </a:lnTo>
                  <a:lnTo>
                    <a:pt x="198" y="546"/>
                  </a:lnTo>
                  <a:lnTo>
                    <a:pt x="161" y="532"/>
                  </a:lnTo>
                  <a:lnTo>
                    <a:pt x="127" y="513"/>
                  </a:lnTo>
                  <a:lnTo>
                    <a:pt x="96" y="490"/>
                  </a:lnTo>
                  <a:lnTo>
                    <a:pt x="68" y="462"/>
                  </a:lnTo>
                  <a:lnTo>
                    <a:pt x="45" y="431"/>
                  </a:lnTo>
                  <a:lnTo>
                    <a:pt x="26" y="397"/>
                  </a:lnTo>
                  <a:lnTo>
                    <a:pt x="12" y="360"/>
                  </a:lnTo>
                  <a:lnTo>
                    <a:pt x="3" y="320"/>
                  </a:lnTo>
                  <a:lnTo>
                    <a:pt x="0" y="279"/>
                  </a:lnTo>
                  <a:lnTo>
                    <a:pt x="3" y="238"/>
                  </a:lnTo>
                  <a:lnTo>
                    <a:pt x="12" y="198"/>
                  </a:lnTo>
                  <a:lnTo>
                    <a:pt x="26" y="161"/>
                  </a:lnTo>
                  <a:lnTo>
                    <a:pt x="45" y="127"/>
                  </a:lnTo>
                  <a:lnTo>
                    <a:pt x="68" y="95"/>
                  </a:lnTo>
                  <a:lnTo>
                    <a:pt x="96" y="67"/>
                  </a:lnTo>
                  <a:lnTo>
                    <a:pt x="127" y="44"/>
                  </a:lnTo>
                  <a:lnTo>
                    <a:pt x="161" y="25"/>
                  </a:lnTo>
                  <a:lnTo>
                    <a:pt x="198" y="11"/>
                  </a:lnTo>
                  <a:lnTo>
                    <a:pt x="238" y="2"/>
                  </a:lnTo>
                  <a:lnTo>
                    <a:pt x="2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3" name="Freeform 192"/>
            <p:cNvSpPr>
              <a:spLocks noEditPoints="1"/>
            </p:cNvSpPr>
            <p:nvPr/>
          </p:nvSpPr>
          <p:spPr bwMode="auto">
            <a:xfrm>
              <a:off x="9366251" y="1973263"/>
              <a:ext cx="142875" cy="142875"/>
            </a:xfrm>
            <a:custGeom>
              <a:avLst/>
              <a:gdLst>
                <a:gd name="T0" fmla="*/ 362 w 809"/>
                <a:gd name="T1" fmla="*/ 151 h 809"/>
                <a:gd name="T2" fmla="*/ 287 w 809"/>
                <a:gd name="T3" fmla="*/ 177 h 809"/>
                <a:gd name="T4" fmla="*/ 223 w 809"/>
                <a:gd name="T5" fmla="*/ 224 h 809"/>
                <a:gd name="T6" fmla="*/ 176 w 809"/>
                <a:gd name="T7" fmla="*/ 288 h 809"/>
                <a:gd name="T8" fmla="*/ 150 w 809"/>
                <a:gd name="T9" fmla="*/ 363 h 809"/>
                <a:gd name="T10" fmla="*/ 150 w 809"/>
                <a:gd name="T11" fmla="*/ 446 h 809"/>
                <a:gd name="T12" fmla="*/ 176 w 809"/>
                <a:gd name="T13" fmla="*/ 522 h 809"/>
                <a:gd name="T14" fmla="*/ 223 w 809"/>
                <a:gd name="T15" fmla="*/ 586 h 809"/>
                <a:gd name="T16" fmla="*/ 287 w 809"/>
                <a:gd name="T17" fmla="*/ 633 h 809"/>
                <a:gd name="T18" fmla="*/ 362 w 809"/>
                <a:gd name="T19" fmla="*/ 659 h 809"/>
                <a:gd name="T20" fmla="*/ 445 w 809"/>
                <a:gd name="T21" fmla="*/ 659 h 809"/>
                <a:gd name="T22" fmla="*/ 521 w 809"/>
                <a:gd name="T23" fmla="*/ 633 h 809"/>
                <a:gd name="T24" fmla="*/ 585 w 809"/>
                <a:gd name="T25" fmla="*/ 586 h 809"/>
                <a:gd name="T26" fmla="*/ 632 w 809"/>
                <a:gd name="T27" fmla="*/ 522 h 809"/>
                <a:gd name="T28" fmla="*/ 658 w 809"/>
                <a:gd name="T29" fmla="*/ 446 h 809"/>
                <a:gd name="T30" fmla="*/ 659 w 809"/>
                <a:gd name="T31" fmla="*/ 368 h 809"/>
                <a:gd name="T32" fmla="*/ 639 w 809"/>
                <a:gd name="T33" fmla="*/ 298 h 809"/>
                <a:gd name="T34" fmla="*/ 601 w 809"/>
                <a:gd name="T35" fmla="*/ 237 h 809"/>
                <a:gd name="T36" fmla="*/ 547 w 809"/>
                <a:gd name="T37" fmla="*/ 190 h 809"/>
                <a:gd name="T38" fmla="*/ 480 w 809"/>
                <a:gd name="T39" fmla="*/ 159 h 809"/>
                <a:gd name="T40" fmla="*/ 404 w 809"/>
                <a:gd name="T41" fmla="*/ 147 h 809"/>
                <a:gd name="T42" fmla="*/ 455 w 809"/>
                <a:gd name="T43" fmla="*/ 3 h 809"/>
                <a:gd name="T44" fmla="*/ 549 w 809"/>
                <a:gd name="T45" fmla="*/ 28 h 809"/>
                <a:gd name="T46" fmla="*/ 634 w 809"/>
                <a:gd name="T47" fmla="*/ 73 h 809"/>
                <a:gd name="T48" fmla="*/ 705 w 809"/>
                <a:gd name="T49" fmla="*/ 138 h 809"/>
                <a:gd name="T50" fmla="*/ 760 w 809"/>
                <a:gd name="T51" fmla="*/ 216 h 809"/>
                <a:gd name="T52" fmla="*/ 796 w 809"/>
                <a:gd name="T53" fmla="*/ 306 h 809"/>
                <a:gd name="T54" fmla="*/ 809 w 809"/>
                <a:gd name="T55" fmla="*/ 405 h 809"/>
                <a:gd name="T56" fmla="*/ 796 w 809"/>
                <a:gd name="T57" fmla="*/ 503 h 809"/>
                <a:gd name="T58" fmla="*/ 762 w 809"/>
                <a:gd name="T59" fmla="*/ 594 h 809"/>
                <a:gd name="T60" fmla="*/ 709 w 809"/>
                <a:gd name="T61" fmla="*/ 672 h 809"/>
                <a:gd name="T62" fmla="*/ 638 w 809"/>
                <a:gd name="T63" fmla="*/ 736 h 809"/>
                <a:gd name="T64" fmla="*/ 552 w 809"/>
                <a:gd name="T65" fmla="*/ 781 h 809"/>
                <a:gd name="T66" fmla="*/ 456 w 809"/>
                <a:gd name="T67" fmla="*/ 806 h 809"/>
                <a:gd name="T68" fmla="*/ 353 w 809"/>
                <a:gd name="T69" fmla="*/ 806 h 809"/>
                <a:gd name="T70" fmla="*/ 256 w 809"/>
                <a:gd name="T71" fmla="*/ 781 h 809"/>
                <a:gd name="T72" fmla="*/ 171 w 809"/>
                <a:gd name="T73" fmla="*/ 736 h 809"/>
                <a:gd name="T74" fmla="*/ 100 w 809"/>
                <a:gd name="T75" fmla="*/ 672 h 809"/>
                <a:gd name="T76" fmla="*/ 46 w 809"/>
                <a:gd name="T77" fmla="*/ 594 h 809"/>
                <a:gd name="T78" fmla="*/ 11 w 809"/>
                <a:gd name="T79" fmla="*/ 503 h 809"/>
                <a:gd name="T80" fmla="*/ 0 w 809"/>
                <a:gd name="T81" fmla="*/ 405 h 809"/>
                <a:gd name="T82" fmla="*/ 12 w 809"/>
                <a:gd name="T83" fmla="*/ 306 h 809"/>
                <a:gd name="T84" fmla="*/ 47 w 809"/>
                <a:gd name="T85" fmla="*/ 216 h 809"/>
                <a:gd name="T86" fmla="*/ 102 w 809"/>
                <a:gd name="T87" fmla="*/ 138 h 809"/>
                <a:gd name="T88" fmla="*/ 174 w 809"/>
                <a:gd name="T89" fmla="*/ 73 h 809"/>
                <a:gd name="T90" fmla="*/ 259 w 809"/>
                <a:gd name="T91" fmla="*/ 28 h 809"/>
                <a:gd name="T92" fmla="*/ 354 w 809"/>
                <a:gd name="T93" fmla="*/ 3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9" h="809">
                  <a:moveTo>
                    <a:pt x="404" y="147"/>
                  </a:moveTo>
                  <a:lnTo>
                    <a:pt x="362" y="151"/>
                  </a:lnTo>
                  <a:lnTo>
                    <a:pt x="323" y="161"/>
                  </a:lnTo>
                  <a:lnTo>
                    <a:pt x="287" y="177"/>
                  </a:lnTo>
                  <a:lnTo>
                    <a:pt x="253" y="198"/>
                  </a:lnTo>
                  <a:lnTo>
                    <a:pt x="223" y="224"/>
                  </a:lnTo>
                  <a:lnTo>
                    <a:pt x="197" y="254"/>
                  </a:lnTo>
                  <a:lnTo>
                    <a:pt x="176" y="288"/>
                  </a:lnTo>
                  <a:lnTo>
                    <a:pt x="160" y="324"/>
                  </a:lnTo>
                  <a:lnTo>
                    <a:pt x="150" y="363"/>
                  </a:lnTo>
                  <a:lnTo>
                    <a:pt x="147" y="405"/>
                  </a:lnTo>
                  <a:lnTo>
                    <a:pt x="150" y="446"/>
                  </a:lnTo>
                  <a:lnTo>
                    <a:pt x="160" y="485"/>
                  </a:lnTo>
                  <a:lnTo>
                    <a:pt x="176" y="522"/>
                  </a:lnTo>
                  <a:lnTo>
                    <a:pt x="197" y="556"/>
                  </a:lnTo>
                  <a:lnTo>
                    <a:pt x="223" y="586"/>
                  </a:lnTo>
                  <a:lnTo>
                    <a:pt x="253" y="612"/>
                  </a:lnTo>
                  <a:lnTo>
                    <a:pt x="287" y="633"/>
                  </a:lnTo>
                  <a:lnTo>
                    <a:pt x="323" y="649"/>
                  </a:lnTo>
                  <a:lnTo>
                    <a:pt x="362" y="659"/>
                  </a:lnTo>
                  <a:lnTo>
                    <a:pt x="404" y="663"/>
                  </a:lnTo>
                  <a:lnTo>
                    <a:pt x="445" y="659"/>
                  </a:lnTo>
                  <a:lnTo>
                    <a:pt x="484" y="649"/>
                  </a:lnTo>
                  <a:lnTo>
                    <a:pt x="521" y="633"/>
                  </a:lnTo>
                  <a:lnTo>
                    <a:pt x="555" y="612"/>
                  </a:lnTo>
                  <a:lnTo>
                    <a:pt x="585" y="586"/>
                  </a:lnTo>
                  <a:lnTo>
                    <a:pt x="611" y="556"/>
                  </a:lnTo>
                  <a:lnTo>
                    <a:pt x="632" y="522"/>
                  </a:lnTo>
                  <a:lnTo>
                    <a:pt x="648" y="485"/>
                  </a:lnTo>
                  <a:lnTo>
                    <a:pt x="658" y="446"/>
                  </a:lnTo>
                  <a:lnTo>
                    <a:pt x="662" y="405"/>
                  </a:lnTo>
                  <a:lnTo>
                    <a:pt x="659" y="368"/>
                  </a:lnTo>
                  <a:lnTo>
                    <a:pt x="651" y="332"/>
                  </a:lnTo>
                  <a:lnTo>
                    <a:pt x="639" y="298"/>
                  </a:lnTo>
                  <a:lnTo>
                    <a:pt x="622" y="266"/>
                  </a:lnTo>
                  <a:lnTo>
                    <a:pt x="601" y="237"/>
                  </a:lnTo>
                  <a:lnTo>
                    <a:pt x="575" y="212"/>
                  </a:lnTo>
                  <a:lnTo>
                    <a:pt x="547" y="190"/>
                  </a:lnTo>
                  <a:lnTo>
                    <a:pt x="515" y="172"/>
                  </a:lnTo>
                  <a:lnTo>
                    <a:pt x="480" y="159"/>
                  </a:lnTo>
                  <a:lnTo>
                    <a:pt x="443" y="151"/>
                  </a:lnTo>
                  <a:lnTo>
                    <a:pt x="404" y="147"/>
                  </a:lnTo>
                  <a:close/>
                  <a:moveTo>
                    <a:pt x="404" y="0"/>
                  </a:moveTo>
                  <a:lnTo>
                    <a:pt x="455" y="3"/>
                  </a:lnTo>
                  <a:lnTo>
                    <a:pt x="503" y="13"/>
                  </a:lnTo>
                  <a:lnTo>
                    <a:pt x="549" y="28"/>
                  </a:lnTo>
                  <a:lnTo>
                    <a:pt x="593" y="49"/>
                  </a:lnTo>
                  <a:lnTo>
                    <a:pt x="634" y="73"/>
                  </a:lnTo>
                  <a:lnTo>
                    <a:pt x="671" y="104"/>
                  </a:lnTo>
                  <a:lnTo>
                    <a:pt x="705" y="138"/>
                  </a:lnTo>
                  <a:lnTo>
                    <a:pt x="736" y="175"/>
                  </a:lnTo>
                  <a:lnTo>
                    <a:pt x="760" y="216"/>
                  </a:lnTo>
                  <a:lnTo>
                    <a:pt x="782" y="260"/>
                  </a:lnTo>
                  <a:lnTo>
                    <a:pt x="796" y="306"/>
                  </a:lnTo>
                  <a:lnTo>
                    <a:pt x="806" y="355"/>
                  </a:lnTo>
                  <a:lnTo>
                    <a:pt x="809" y="405"/>
                  </a:lnTo>
                  <a:lnTo>
                    <a:pt x="806" y="455"/>
                  </a:lnTo>
                  <a:lnTo>
                    <a:pt x="796" y="503"/>
                  </a:lnTo>
                  <a:lnTo>
                    <a:pt x="783" y="550"/>
                  </a:lnTo>
                  <a:lnTo>
                    <a:pt x="762" y="594"/>
                  </a:lnTo>
                  <a:lnTo>
                    <a:pt x="738" y="634"/>
                  </a:lnTo>
                  <a:lnTo>
                    <a:pt x="709" y="672"/>
                  </a:lnTo>
                  <a:lnTo>
                    <a:pt x="675" y="706"/>
                  </a:lnTo>
                  <a:lnTo>
                    <a:pt x="638" y="736"/>
                  </a:lnTo>
                  <a:lnTo>
                    <a:pt x="596" y="761"/>
                  </a:lnTo>
                  <a:lnTo>
                    <a:pt x="552" y="781"/>
                  </a:lnTo>
                  <a:lnTo>
                    <a:pt x="505" y="796"/>
                  </a:lnTo>
                  <a:lnTo>
                    <a:pt x="456" y="806"/>
                  </a:lnTo>
                  <a:lnTo>
                    <a:pt x="404" y="809"/>
                  </a:lnTo>
                  <a:lnTo>
                    <a:pt x="353" y="806"/>
                  </a:lnTo>
                  <a:lnTo>
                    <a:pt x="303" y="796"/>
                  </a:lnTo>
                  <a:lnTo>
                    <a:pt x="256" y="781"/>
                  </a:lnTo>
                  <a:lnTo>
                    <a:pt x="212" y="761"/>
                  </a:lnTo>
                  <a:lnTo>
                    <a:pt x="171" y="736"/>
                  </a:lnTo>
                  <a:lnTo>
                    <a:pt x="134" y="706"/>
                  </a:lnTo>
                  <a:lnTo>
                    <a:pt x="100" y="672"/>
                  </a:lnTo>
                  <a:lnTo>
                    <a:pt x="70" y="634"/>
                  </a:lnTo>
                  <a:lnTo>
                    <a:pt x="46" y="594"/>
                  </a:lnTo>
                  <a:lnTo>
                    <a:pt x="26" y="550"/>
                  </a:lnTo>
                  <a:lnTo>
                    <a:pt x="11" y="503"/>
                  </a:lnTo>
                  <a:lnTo>
                    <a:pt x="3" y="455"/>
                  </a:lnTo>
                  <a:lnTo>
                    <a:pt x="0" y="405"/>
                  </a:lnTo>
                  <a:lnTo>
                    <a:pt x="3" y="355"/>
                  </a:lnTo>
                  <a:lnTo>
                    <a:pt x="12" y="306"/>
                  </a:lnTo>
                  <a:lnTo>
                    <a:pt x="27" y="260"/>
                  </a:lnTo>
                  <a:lnTo>
                    <a:pt x="47" y="216"/>
                  </a:lnTo>
                  <a:lnTo>
                    <a:pt x="73" y="175"/>
                  </a:lnTo>
                  <a:lnTo>
                    <a:pt x="102" y="138"/>
                  </a:lnTo>
                  <a:lnTo>
                    <a:pt x="136" y="104"/>
                  </a:lnTo>
                  <a:lnTo>
                    <a:pt x="174" y="73"/>
                  </a:lnTo>
                  <a:lnTo>
                    <a:pt x="215" y="49"/>
                  </a:lnTo>
                  <a:lnTo>
                    <a:pt x="259" y="28"/>
                  </a:lnTo>
                  <a:lnTo>
                    <a:pt x="305" y="13"/>
                  </a:lnTo>
                  <a:lnTo>
                    <a:pt x="354" y="3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63" name="TextBox 13_1_1">
            <a:extLst>
              <a:ext uri="{FF2B5EF4-FFF2-40B4-BE49-F238E27FC236}">
                <a16:creationId xmlns:a16="http://schemas.microsoft.com/office/drawing/2014/main" id="{9CB6B172-D351-4DB2-98A5-B861A1A3A632}"/>
              </a:ext>
            </a:extLst>
          </p:cNvPr>
          <p:cNvSpPr txBox="1"/>
          <p:nvPr/>
        </p:nvSpPr>
        <p:spPr>
          <a:xfrm>
            <a:off x="3784588" y="295654"/>
            <a:ext cx="4622824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434">
              <a:lnSpc>
                <a:spcPct val="150000"/>
              </a:lnSpc>
            </a:pPr>
            <a:r>
              <a:rPr lang="en-US" altLang="zh-CN" sz="2347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Equipment</a:t>
            </a:r>
            <a:endParaRPr lang="en-US" sz="2347" b="1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418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0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3" grpId="0"/>
      <p:bldP spid="34" grpId="0"/>
      <p:bldP spid="35" grpId="0"/>
      <p:bldP spid="36" grpId="0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4918204" y="1854558"/>
            <a:ext cx="2011487" cy="384673"/>
          </a:xfrm>
          <a:custGeom>
            <a:avLst/>
            <a:gdLst>
              <a:gd name="T0" fmla="*/ 58 w 608"/>
              <a:gd name="T1" fmla="*/ 116 h 116"/>
              <a:gd name="T2" fmla="*/ 550 w 608"/>
              <a:gd name="T3" fmla="*/ 116 h 116"/>
              <a:gd name="T4" fmla="*/ 608 w 608"/>
              <a:gd name="T5" fmla="*/ 58 h 116"/>
              <a:gd name="T6" fmla="*/ 550 w 608"/>
              <a:gd name="T7" fmla="*/ 0 h 116"/>
              <a:gd name="T8" fmla="*/ 58 w 608"/>
              <a:gd name="T9" fmla="*/ 0 h 116"/>
              <a:gd name="T10" fmla="*/ 0 w 608"/>
              <a:gd name="T11" fmla="*/ 58 h 116"/>
              <a:gd name="T12" fmla="*/ 58 w 608"/>
              <a:gd name="T13" fmla="*/ 11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8" h="116">
                <a:moveTo>
                  <a:pt x="58" y="116"/>
                </a:moveTo>
                <a:cubicBezTo>
                  <a:pt x="550" y="116"/>
                  <a:pt x="550" y="116"/>
                  <a:pt x="550" y="116"/>
                </a:cubicBezTo>
                <a:cubicBezTo>
                  <a:pt x="582" y="116"/>
                  <a:pt x="608" y="90"/>
                  <a:pt x="608" y="58"/>
                </a:cubicBezTo>
                <a:cubicBezTo>
                  <a:pt x="608" y="26"/>
                  <a:pt x="582" y="0"/>
                  <a:pt x="550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6"/>
                  <a:pt x="58" y="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Rent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2526241" y="4266104"/>
            <a:ext cx="2133183" cy="937201"/>
          </a:xfrm>
          <a:custGeom>
            <a:avLst/>
            <a:gdLst>
              <a:gd name="T0" fmla="*/ 0 w 1525"/>
              <a:gd name="T1" fmla="*/ 670 h 670"/>
              <a:gd name="T2" fmla="*/ 1190 w 1525"/>
              <a:gd name="T3" fmla="*/ 670 h 670"/>
              <a:gd name="T4" fmla="*/ 1525 w 1525"/>
              <a:gd name="T5" fmla="*/ 336 h 670"/>
              <a:gd name="T6" fmla="*/ 1190 w 1525"/>
              <a:gd name="T7" fmla="*/ 0 h 670"/>
              <a:gd name="T8" fmla="*/ 0 w 1525"/>
              <a:gd name="T9" fmla="*/ 0 h 670"/>
              <a:gd name="T10" fmla="*/ 0 w 1525"/>
              <a:gd name="T11" fmla="*/ 670 h 670"/>
              <a:gd name="T12" fmla="*/ 0 w 1525"/>
              <a:gd name="T13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5" h="670">
                <a:moveTo>
                  <a:pt x="0" y="670"/>
                </a:moveTo>
                <a:lnTo>
                  <a:pt x="1190" y="670"/>
                </a:lnTo>
                <a:lnTo>
                  <a:pt x="1525" y="336"/>
                </a:lnTo>
                <a:lnTo>
                  <a:pt x="1190" y="0"/>
                </a:lnTo>
                <a:lnTo>
                  <a:pt x="0" y="0"/>
                </a:lnTo>
                <a:lnTo>
                  <a:pt x="0" y="670"/>
                </a:lnTo>
                <a:lnTo>
                  <a:pt x="0" y="6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8" name="Freeform 8"/>
          <p:cNvSpPr/>
          <p:nvPr/>
        </p:nvSpPr>
        <p:spPr bwMode="auto">
          <a:xfrm>
            <a:off x="3306776" y="3775122"/>
            <a:ext cx="228006" cy="622470"/>
          </a:xfrm>
          <a:custGeom>
            <a:avLst/>
            <a:gdLst>
              <a:gd name="T0" fmla="*/ 41 w 69"/>
              <a:gd name="T1" fmla="*/ 126 h 188"/>
              <a:gd name="T2" fmla="*/ 66 w 69"/>
              <a:gd name="T3" fmla="*/ 157 h 188"/>
              <a:gd name="T4" fmla="*/ 35 w 69"/>
              <a:gd name="T5" fmla="*/ 188 h 188"/>
              <a:gd name="T6" fmla="*/ 3 w 69"/>
              <a:gd name="T7" fmla="*/ 157 h 188"/>
              <a:gd name="T8" fmla="*/ 28 w 69"/>
              <a:gd name="T9" fmla="*/ 126 h 188"/>
              <a:gd name="T10" fmla="*/ 28 w 69"/>
              <a:gd name="T11" fmla="*/ 63 h 188"/>
              <a:gd name="T12" fmla="*/ 0 w 69"/>
              <a:gd name="T13" fmla="*/ 63 h 188"/>
              <a:gd name="T14" fmla="*/ 35 w 69"/>
              <a:gd name="T15" fmla="*/ 0 h 188"/>
              <a:gd name="T16" fmla="*/ 69 w 69"/>
              <a:gd name="T17" fmla="*/ 63 h 188"/>
              <a:gd name="T18" fmla="*/ 41 w 69"/>
              <a:gd name="T19" fmla="*/ 63 h 188"/>
              <a:gd name="T20" fmla="*/ 41 w 69"/>
              <a:gd name="T21" fmla="*/ 126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188">
                <a:moveTo>
                  <a:pt x="41" y="126"/>
                </a:moveTo>
                <a:cubicBezTo>
                  <a:pt x="55" y="129"/>
                  <a:pt x="66" y="142"/>
                  <a:pt x="66" y="157"/>
                </a:cubicBezTo>
                <a:cubicBezTo>
                  <a:pt x="66" y="174"/>
                  <a:pt x="52" y="188"/>
                  <a:pt x="35" y="188"/>
                </a:cubicBezTo>
                <a:cubicBezTo>
                  <a:pt x="17" y="188"/>
                  <a:pt x="3" y="174"/>
                  <a:pt x="3" y="157"/>
                </a:cubicBezTo>
                <a:cubicBezTo>
                  <a:pt x="3" y="142"/>
                  <a:pt x="14" y="129"/>
                  <a:pt x="28" y="126"/>
                </a:cubicBezTo>
                <a:cubicBezTo>
                  <a:pt x="28" y="63"/>
                  <a:pt x="28" y="63"/>
                  <a:pt x="28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35" y="0"/>
                  <a:pt x="35" y="0"/>
                  <a:pt x="35" y="0"/>
                </a:cubicBezTo>
                <a:cubicBezTo>
                  <a:pt x="69" y="63"/>
                  <a:pt x="69" y="63"/>
                  <a:pt x="69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126"/>
                  <a:pt x="41" y="126"/>
                  <a:pt x="41" y="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9" name="Freeform 9"/>
          <p:cNvSpPr/>
          <p:nvPr/>
        </p:nvSpPr>
        <p:spPr bwMode="auto">
          <a:xfrm>
            <a:off x="4190824" y="4266104"/>
            <a:ext cx="2133183" cy="937201"/>
          </a:xfrm>
          <a:custGeom>
            <a:avLst/>
            <a:gdLst>
              <a:gd name="T0" fmla="*/ 0 w 1525"/>
              <a:gd name="T1" fmla="*/ 670 h 670"/>
              <a:gd name="T2" fmla="*/ 1189 w 1525"/>
              <a:gd name="T3" fmla="*/ 670 h 670"/>
              <a:gd name="T4" fmla="*/ 1525 w 1525"/>
              <a:gd name="T5" fmla="*/ 334 h 670"/>
              <a:gd name="T6" fmla="*/ 1189 w 1525"/>
              <a:gd name="T7" fmla="*/ 0 h 670"/>
              <a:gd name="T8" fmla="*/ 0 w 1525"/>
              <a:gd name="T9" fmla="*/ 0 h 670"/>
              <a:gd name="T10" fmla="*/ 0 w 1525"/>
              <a:gd name="T11" fmla="*/ 0 h 670"/>
              <a:gd name="T12" fmla="*/ 335 w 1525"/>
              <a:gd name="T13" fmla="*/ 336 h 670"/>
              <a:gd name="T14" fmla="*/ 0 w 1525"/>
              <a:gd name="T15" fmla="*/ 670 h 670"/>
              <a:gd name="T16" fmla="*/ 0 w 1525"/>
              <a:gd name="T17" fmla="*/ 670 h 670"/>
              <a:gd name="T18" fmla="*/ 0 w 1525"/>
              <a:gd name="T19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25" h="670">
                <a:moveTo>
                  <a:pt x="0" y="670"/>
                </a:moveTo>
                <a:lnTo>
                  <a:pt x="1189" y="670"/>
                </a:lnTo>
                <a:lnTo>
                  <a:pt x="1525" y="334"/>
                </a:lnTo>
                <a:lnTo>
                  <a:pt x="1189" y="0"/>
                </a:lnTo>
                <a:lnTo>
                  <a:pt x="0" y="0"/>
                </a:lnTo>
                <a:lnTo>
                  <a:pt x="0" y="0"/>
                </a:lnTo>
                <a:lnTo>
                  <a:pt x="335" y="336"/>
                </a:lnTo>
                <a:lnTo>
                  <a:pt x="0" y="670"/>
                </a:lnTo>
                <a:lnTo>
                  <a:pt x="0" y="670"/>
                </a:lnTo>
                <a:lnTo>
                  <a:pt x="0" y="6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0" name="Freeform 10"/>
          <p:cNvSpPr/>
          <p:nvPr/>
        </p:nvSpPr>
        <p:spPr bwMode="auto">
          <a:xfrm>
            <a:off x="4981150" y="3775122"/>
            <a:ext cx="225209" cy="622470"/>
          </a:xfrm>
          <a:custGeom>
            <a:avLst/>
            <a:gdLst>
              <a:gd name="T0" fmla="*/ 41 w 68"/>
              <a:gd name="T1" fmla="*/ 126 h 188"/>
              <a:gd name="T2" fmla="*/ 66 w 68"/>
              <a:gd name="T3" fmla="*/ 157 h 188"/>
              <a:gd name="T4" fmla="*/ 34 w 68"/>
              <a:gd name="T5" fmla="*/ 188 h 188"/>
              <a:gd name="T6" fmla="*/ 2 w 68"/>
              <a:gd name="T7" fmla="*/ 157 h 188"/>
              <a:gd name="T8" fmla="*/ 27 w 68"/>
              <a:gd name="T9" fmla="*/ 126 h 188"/>
              <a:gd name="T10" fmla="*/ 27 w 68"/>
              <a:gd name="T11" fmla="*/ 63 h 188"/>
              <a:gd name="T12" fmla="*/ 0 w 68"/>
              <a:gd name="T13" fmla="*/ 63 h 188"/>
              <a:gd name="T14" fmla="*/ 34 w 68"/>
              <a:gd name="T15" fmla="*/ 0 h 188"/>
              <a:gd name="T16" fmla="*/ 68 w 68"/>
              <a:gd name="T17" fmla="*/ 63 h 188"/>
              <a:gd name="T18" fmla="*/ 41 w 68"/>
              <a:gd name="T19" fmla="*/ 63 h 188"/>
              <a:gd name="T20" fmla="*/ 41 w 68"/>
              <a:gd name="T21" fmla="*/ 126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188">
                <a:moveTo>
                  <a:pt x="41" y="126"/>
                </a:moveTo>
                <a:cubicBezTo>
                  <a:pt x="55" y="129"/>
                  <a:pt x="66" y="142"/>
                  <a:pt x="66" y="157"/>
                </a:cubicBezTo>
                <a:cubicBezTo>
                  <a:pt x="66" y="174"/>
                  <a:pt x="51" y="188"/>
                  <a:pt x="34" y="188"/>
                </a:cubicBezTo>
                <a:cubicBezTo>
                  <a:pt x="16" y="188"/>
                  <a:pt x="2" y="174"/>
                  <a:pt x="2" y="157"/>
                </a:cubicBezTo>
                <a:cubicBezTo>
                  <a:pt x="2" y="142"/>
                  <a:pt x="13" y="129"/>
                  <a:pt x="27" y="126"/>
                </a:cubicBezTo>
                <a:cubicBezTo>
                  <a:pt x="27" y="63"/>
                  <a:pt x="27" y="63"/>
                  <a:pt x="27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34" y="0"/>
                  <a:pt x="34" y="0"/>
                  <a:pt x="34" y="0"/>
                </a:cubicBezTo>
                <a:cubicBezTo>
                  <a:pt x="68" y="63"/>
                  <a:pt x="68" y="63"/>
                  <a:pt x="68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126"/>
                  <a:pt x="41" y="126"/>
                  <a:pt x="41" y="1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1" name="Freeform 11"/>
          <p:cNvSpPr/>
          <p:nvPr/>
        </p:nvSpPr>
        <p:spPr bwMode="auto">
          <a:xfrm>
            <a:off x="5854007" y="4266104"/>
            <a:ext cx="2130386" cy="937201"/>
          </a:xfrm>
          <a:custGeom>
            <a:avLst/>
            <a:gdLst>
              <a:gd name="T0" fmla="*/ 0 w 1523"/>
              <a:gd name="T1" fmla="*/ 670 h 670"/>
              <a:gd name="T2" fmla="*/ 1190 w 1523"/>
              <a:gd name="T3" fmla="*/ 670 h 670"/>
              <a:gd name="T4" fmla="*/ 1523 w 1523"/>
              <a:gd name="T5" fmla="*/ 334 h 670"/>
              <a:gd name="T6" fmla="*/ 1190 w 1523"/>
              <a:gd name="T7" fmla="*/ 0 h 670"/>
              <a:gd name="T8" fmla="*/ 0 w 1523"/>
              <a:gd name="T9" fmla="*/ 0 h 670"/>
              <a:gd name="T10" fmla="*/ 336 w 1523"/>
              <a:gd name="T11" fmla="*/ 334 h 670"/>
              <a:gd name="T12" fmla="*/ 0 w 1523"/>
              <a:gd name="T13" fmla="*/ 670 h 670"/>
              <a:gd name="T14" fmla="*/ 0 w 1523"/>
              <a:gd name="T15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23" h="670">
                <a:moveTo>
                  <a:pt x="0" y="670"/>
                </a:moveTo>
                <a:lnTo>
                  <a:pt x="1190" y="670"/>
                </a:lnTo>
                <a:lnTo>
                  <a:pt x="1523" y="334"/>
                </a:lnTo>
                <a:lnTo>
                  <a:pt x="1190" y="0"/>
                </a:lnTo>
                <a:lnTo>
                  <a:pt x="0" y="0"/>
                </a:lnTo>
                <a:lnTo>
                  <a:pt x="336" y="334"/>
                </a:lnTo>
                <a:lnTo>
                  <a:pt x="0" y="670"/>
                </a:lnTo>
                <a:lnTo>
                  <a:pt x="0" y="67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2" name="Freeform 12"/>
          <p:cNvSpPr/>
          <p:nvPr/>
        </p:nvSpPr>
        <p:spPr bwMode="auto">
          <a:xfrm>
            <a:off x="6658322" y="3775122"/>
            <a:ext cx="228006" cy="622470"/>
          </a:xfrm>
          <a:custGeom>
            <a:avLst/>
            <a:gdLst>
              <a:gd name="T0" fmla="*/ 69 w 69"/>
              <a:gd name="T1" fmla="*/ 63 h 188"/>
              <a:gd name="T2" fmla="*/ 41 w 69"/>
              <a:gd name="T3" fmla="*/ 63 h 188"/>
              <a:gd name="T4" fmla="*/ 41 w 69"/>
              <a:gd name="T5" fmla="*/ 126 h 188"/>
              <a:gd name="T6" fmla="*/ 66 w 69"/>
              <a:gd name="T7" fmla="*/ 157 h 188"/>
              <a:gd name="T8" fmla="*/ 35 w 69"/>
              <a:gd name="T9" fmla="*/ 188 h 188"/>
              <a:gd name="T10" fmla="*/ 3 w 69"/>
              <a:gd name="T11" fmla="*/ 157 h 188"/>
              <a:gd name="T12" fmla="*/ 28 w 69"/>
              <a:gd name="T13" fmla="*/ 126 h 188"/>
              <a:gd name="T14" fmla="*/ 28 w 69"/>
              <a:gd name="T15" fmla="*/ 63 h 188"/>
              <a:gd name="T16" fmla="*/ 0 w 69"/>
              <a:gd name="T17" fmla="*/ 63 h 188"/>
              <a:gd name="T18" fmla="*/ 35 w 69"/>
              <a:gd name="T19" fmla="*/ 0 h 188"/>
              <a:gd name="T20" fmla="*/ 69 w 69"/>
              <a:gd name="T21" fmla="*/ 63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188">
                <a:moveTo>
                  <a:pt x="69" y="63"/>
                </a:moveTo>
                <a:cubicBezTo>
                  <a:pt x="41" y="63"/>
                  <a:pt x="41" y="63"/>
                  <a:pt x="41" y="63"/>
                </a:cubicBezTo>
                <a:cubicBezTo>
                  <a:pt x="41" y="126"/>
                  <a:pt x="41" y="126"/>
                  <a:pt x="41" y="126"/>
                </a:cubicBezTo>
                <a:cubicBezTo>
                  <a:pt x="56" y="129"/>
                  <a:pt x="66" y="142"/>
                  <a:pt x="66" y="157"/>
                </a:cubicBezTo>
                <a:cubicBezTo>
                  <a:pt x="66" y="174"/>
                  <a:pt x="52" y="188"/>
                  <a:pt x="35" y="188"/>
                </a:cubicBezTo>
                <a:cubicBezTo>
                  <a:pt x="17" y="188"/>
                  <a:pt x="3" y="174"/>
                  <a:pt x="3" y="157"/>
                </a:cubicBezTo>
                <a:cubicBezTo>
                  <a:pt x="3" y="142"/>
                  <a:pt x="14" y="129"/>
                  <a:pt x="28" y="126"/>
                </a:cubicBezTo>
                <a:cubicBezTo>
                  <a:pt x="28" y="63"/>
                  <a:pt x="28" y="63"/>
                  <a:pt x="28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35" y="0"/>
                  <a:pt x="35" y="0"/>
                  <a:pt x="35" y="0"/>
                </a:cubicBezTo>
                <a:cubicBezTo>
                  <a:pt x="69" y="63"/>
                  <a:pt x="69" y="63"/>
                  <a:pt x="69" y="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518588" y="4266103"/>
            <a:ext cx="2576605" cy="937202"/>
            <a:chOff x="7389855" y="4250913"/>
            <a:chExt cx="2343443" cy="852393"/>
          </a:xfrm>
        </p:grpSpPr>
        <p:sp>
          <p:nvSpPr>
            <p:cNvPr id="6" name="Freeform 6"/>
            <p:cNvSpPr/>
            <p:nvPr/>
          </p:nvSpPr>
          <p:spPr bwMode="auto">
            <a:xfrm>
              <a:off x="9101001" y="4253458"/>
              <a:ext cx="632297" cy="849848"/>
            </a:xfrm>
            <a:custGeom>
              <a:avLst/>
              <a:gdLst>
                <a:gd name="T0" fmla="*/ 161 w 497"/>
                <a:gd name="T1" fmla="*/ 0 h 668"/>
                <a:gd name="T2" fmla="*/ 497 w 497"/>
                <a:gd name="T3" fmla="*/ 334 h 668"/>
                <a:gd name="T4" fmla="*/ 161 w 497"/>
                <a:gd name="T5" fmla="*/ 668 h 668"/>
                <a:gd name="T6" fmla="*/ 0 w 497"/>
                <a:gd name="T7" fmla="*/ 668 h 668"/>
                <a:gd name="T8" fmla="*/ 336 w 497"/>
                <a:gd name="T9" fmla="*/ 334 h 668"/>
                <a:gd name="T10" fmla="*/ 0 w 497"/>
                <a:gd name="T11" fmla="*/ 0 h 668"/>
                <a:gd name="T12" fmla="*/ 161 w 497"/>
                <a:gd name="T13" fmla="*/ 0 h 668"/>
                <a:gd name="T14" fmla="*/ 161 w 497"/>
                <a:gd name="T15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7" h="668">
                  <a:moveTo>
                    <a:pt x="161" y="0"/>
                  </a:moveTo>
                  <a:lnTo>
                    <a:pt x="497" y="334"/>
                  </a:lnTo>
                  <a:lnTo>
                    <a:pt x="161" y="668"/>
                  </a:lnTo>
                  <a:lnTo>
                    <a:pt x="0" y="668"/>
                  </a:lnTo>
                  <a:lnTo>
                    <a:pt x="336" y="334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7389855" y="4250913"/>
              <a:ext cx="1937603" cy="852392"/>
            </a:xfrm>
            <a:custGeom>
              <a:avLst/>
              <a:gdLst>
                <a:gd name="T0" fmla="*/ 0 w 1523"/>
                <a:gd name="T1" fmla="*/ 670 h 670"/>
                <a:gd name="T2" fmla="*/ 1189 w 1523"/>
                <a:gd name="T3" fmla="*/ 670 h 670"/>
                <a:gd name="T4" fmla="*/ 1523 w 1523"/>
                <a:gd name="T5" fmla="*/ 334 h 670"/>
                <a:gd name="T6" fmla="*/ 1189 w 1523"/>
                <a:gd name="T7" fmla="*/ 0 h 670"/>
                <a:gd name="T8" fmla="*/ 0 w 1523"/>
                <a:gd name="T9" fmla="*/ 0 h 670"/>
                <a:gd name="T10" fmla="*/ 333 w 1523"/>
                <a:gd name="T11" fmla="*/ 334 h 670"/>
                <a:gd name="T12" fmla="*/ 0 w 1523"/>
                <a:gd name="T13" fmla="*/ 670 h 670"/>
                <a:gd name="T14" fmla="*/ 0 w 1523"/>
                <a:gd name="T15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3" h="670">
                  <a:moveTo>
                    <a:pt x="0" y="670"/>
                  </a:moveTo>
                  <a:lnTo>
                    <a:pt x="1189" y="670"/>
                  </a:lnTo>
                  <a:lnTo>
                    <a:pt x="1523" y="334"/>
                  </a:lnTo>
                  <a:lnTo>
                    <a:pt x="1189" y="0"/>
                  </a:lnTo>
                  <a:lnTo>
                    <a:pt x="0" y="0"/>
                  </a:lnTo>
                  <a:lnTo>
                    <a:pt x="333" y="334"/>
                  </a:lnTo>
                  <a:lnTo>
                    <a:pt x="0" y="670"/>
                  </a:lnTo>
                  <a:lnTo>
                    <a:pt x="0" y="67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14" name="Freeform 14"/>
          <p:cNvSpPr/>
          <p:nvPr/>
        </p:nvSpPr>
        <p:spPr bwMode="auto">
          <a:xfrm>
            <a:off x="8299123" y="3775122"/>
            <a:ext cx="228006" cy="622470"/>
          </a:xfrm>
          <a:custGeom>
            <a:avLst/>
            <a:gdLst>
              <a:gd name="T0" fmla="*/ 69 w 69"/>
              <a:gd name="T1" fmla="*/ 63 h 188"/>
              <a:gd name="T2" fmla="*/ 41 w 69"/>
              <a:gd name="T3" fmla="*/ 63 h 188"/>
              <a:gd name="T4" fmla="*/ 41 w 69"/>
              <a:gd name="T5" fmla="*/ 126 h 188"/>
              <a:gd name="T6" fmla="*/ 66 w 69"/>
              <a:gd name="T7" fmla="*/ 157 h 188"/>
              <a:gd name="T8" fmla="*/ 35 w 69"/>
              <a:gd name="T9" fmla="*/ 188 h 188"/>
              <a:gd name="T10" fmla="*/ 3 w 69"/>
              <a:gd name="T11" fmla="*/ 157 h 188"/>
              <a:gd name="T12" fmla="*/ 28 w 69"/>
              <a:gd name="T13" fmla="*/ 126 h 188"/>
              <a:gd name="T14" fmla="*/ 28 w 69"/>
              <a:gd name="T15" fmla="*/ 63 h 188"/>
              <a:gd name="T16" fmla="*/ 0 w 69"/>
              <a:gd name="T17" fmla="*/ 63 h 188"/>
              <a:gd name="T18" fmla="*/ 35 w 69"/>
              <a:gd name="T19" fmla="*/ 0 h 188"/>
              <a:gd name="T20" fmla="*/ 69 w 69"/>
              <a:gd name="T21" fmla="*/ 63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188">
                <a:moveTo>
                  <a:pt x="69" y="63"/>
                </a:moveTo>
                <a:cubicBezTo>
                  <a:pt x="41" y="63"/>
                  <a:pt x="41" y="63"/>
                  <a:pt x="41" y="63"/>
                </a:cubicBezTo>
                <a:cubicBezTo>
                  <a:pt x="41" y="126"/>
                  <a:pt x="41" y="126"/>
                  <a:pt x="41" y="126"/>
                </a:cubicBezTo>
                <a:cubicBezTo>
                  <a:pt x="56" y="129"/>
                  <a:pt x="66" y="142"/>
                  <a:pt x="66" y="157"/>
                </a:cubicBezTo>
                <a:cubicBezTo>
                  <a:pt x="66" y="174"/>
                  <a:pt x="52" y="188"/>
                  <a:pt x="35" y="188"/>
                </a:cubicBezTo>
                <a:cubicBezTo>
                  <a:pt x="17" y="188"/>
                  <a:pt x="3" y="174"/>
                  <a:pt x="3" y="157"/>
                </a:cubicBezTo>
                <a:cubicBezTo>
                  <a:pt x="3" y="142"/>
                  <a:pt x="14" y="129"/>
                  <a:pt x="28" y="126"/>
                </a:cubicBezTo>
                <a:cubicBezTo>
                  <a:pt x="28" y="63"/>
                  <a:pt x="28" y="63"/>
                  <a:pt x="28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35" y="0"/>
                  <a:pt x="35" y="0"/>
                  <a:pt x="35" y="0"/>
                </a:cubicBezTo>
                <a:cubicBezTo>
                  <a:pt x="69" y="63"/>
                  <a:pt x="69" y="63"/>
                  <a:pt x="69" y="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5" name="Freeform 15"/>
          <p:cNvSpPr/>
          <p:nvPr/>
        </p:nvSpPr>
        <p:spPr bwMode="auto">
          <a:xfrm>
            <a:off x="1467343" y="3256163"/>
            <a:ext cx="9386004" cy="1552677"/>
          </a:xfrm>
          <a:custGeom>
            <a:avLst/>
            <a:gdLst>
              <a:gd name="T0" fmla="*/ 2837 w 2837"/>
              <a:gd name="T1" fmla="*/ 419 h 469"/>
              <a:gd name="T2" fmla="*/ 2788 w 2837"/>
              <a:gd name="T3" fmla="*/ 469 h 469"/>
              <a:gd name="T4" fmla="*/ 2739 w 2837"/>
              <a:gd name="T5" fmla="*/ 419 h 469"/>
              <a:gd name="T6" fmla="*/ 2751 w 2837"/>
              <a:gd name="T7" fmla="*/ 397 h 469"/>
              <a:gd name="T8" fmla="*/ 2776 w 2837"/>
              <a:gd name="T9" fmla="*/ 422 h 469"/>
              <a:gd name="T10" fmla="*/ 2353 w 2837"/>
              <a:gd name="T11" fmla="*/ 23 h 469"/>
              <a:gd name="T12" fmla="*/ 445 w 2837"/>
              <a:gd name="T13" fmla="*/ 23 h 469"/>
              <a:gd name="T14" fmla="*/ 23 w 2837"/>
              <a:gd name="T15" fmla="*/ 409 h 469"/>
              <a:gd name="T16" fmla="*/ 10 w 2837"/>
              <a:gd name="T17" fmla="*/ 397 h 469"/>
              <a:gd name="T18" fmla="*/ 0 w 2837"/>
              <a:gd name="T19" fmla="*/ 407 h 469"/>
              <a:gd name="T20" fmla="*/ 445 w 2837"/>
              <a:gd name="T21" fmla="*/ 0 h 469"/>
              <a:gd name="T22" fmla="*/ 2353 w 2837"/>
              <a:gd name="T23" fmla="*/ 0 h 469"/>
              <a:gd name="T24" fmla="*/ 2799 w 2837"/>
              <a:gd name="T25" fmla="*/ 423 h 469"/>
              <a:gd name="T26" fmla="*/ 2825 w 2837"/>
              <a:gd name="T27" fmla="*/ 397 h 469"/>
              <a:gd name="T28" fmla="*/ 2837 w 2837"/>
              <a:gd name="T29" fmla="*/ 419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37" h="469">
                <a:moveTo>
                  <a:pt x="2837" y="419"/>
                </a:moveTo>
                <a:cubicBezTo>
                  <a:pt x="2788" y="469"/>
                  <a:pt x="2788" y="469"/>
                  <a:pt x="2788" y="469"/>
                </a:cubicBezTo>
                <a:cubicBezTo>
                  <a:pt x="2739" y="419"/>
                  <a:pt x="2739" y="419"/>
                  <a:pt x="2739" y="419"/>
                </a:cubicBezTo>
                <a:cubicBezTo>
                  <a:pt x="2751" y="397"/>
                  <a:pt x="2751" y="397"/>
                  <a:pt x="2751" y="397"/>
                </a:cubicBezTo>
                <a:cubicBezTo>
                  <a:pt x="2776" y="422"/>
                  <a:pt x="2776" y="422"/>
                  <a:pt x="2776" y="422"/>
                </a:cubicBezTo>
                <a:cubicBezTo>
                  <a:pt x="2763" y="200"/>
                  <a:pt x="2578" y="23"/>
                  <a:pt x="2353" y="23"/>
                </a:cubicBezTo>
                <a:cubicBezTo>
                  <a:pt x="1717" y="23"/>
                  <a:pt x="1081" y="23"/>
                  <a:pt x="445" y="23"/>
                </a:cubicBezTo>
                <a:cubicBezTo>
                  <a:pt x="224" y="23"/>
                  <a:pt x="42" y="194"/>
                  <a:pt x="23" y="409"/>
                </a:cubicBezTo>
                <a:cubicBezTo>
                  <a:pt x="10" y="397"/>
                  <a:pt x="10" y="397"/>
                  <a:pt x="10" y="397"/>
                </a:cubicBezTo>
                <a:cubicBezTo>
                  <a:pt x="0" y="407"/>
                  <a:pt x="0" y="407"/>
                  <a:pt x="0" y="407"/>
                </a:cubicBezTo>
                <a:cubicBezTo>
                  <a:pt x="21" y="180"/>
                  <a:pt x="213" y="0"/>
                  <a:pt x="445" y="0"/>
                </a:cubicBezTo>
                <a:cubicBezTo>
                  <a:pt x="1081" y="0"/>
                  <a:pt x="1717" y="0"/>
                  <a:pt x="2353" y="0"/>
                </a:cubicBezTo>
                <a:cubicBezTo>
                  <a:pt x="2591" y="0"/>
                  <a:pt x="2786" y="188"/>
                  <a:pt x="2799" y="423"/>
                </a:cubicBezTo>
                <a:cubicBezTo>
                  <a:pt x="2825" y="397"/>
                  <a:pt x="2825" y="397"/>
                  <a:pt x="2825" y="397"/>
                </a:cubicBezTo>
                <a:cubicBezTo>
                  <a:pt x="2837" y="419"/>
                  <a:pt x="2837" y="419"/>
                  <a:pt x="2837" y="419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6" name="Freeform 16"/>
          <p:cNvSpPr/>
          <p:nvPr/>
        </p:nvSpPr>
        <p:spPr bwMode="auto">
          <a:xfrm>
            <a:off x="1338653" y="4571043"/>
            <a:ext cx="1948540" cy="1642200"/>
          </a:xfrm>
          <a:custGeom>
            <a:avLst/>
            <a:gdLst>
              <a:gd name="T0" fmla="*/ 99 w 589"/>
              <a:gd name="T1" fmla="*/ 49 h 496"/>
              <a:gd name="T2" fmla="*/ 49 w 589"/>
              <a:gd name="T3" fmla="*/ 0 h 496"/>
              <a:gd name="T4" fmla="*/ 0 w 589"/>
              <a:gd name="T5" fmla="*/ 49 h 496"/>
              <a:gd name="T6" fmla="*/ 12 w 589"/>
              <a:gd name="T7" fmla="*/ 72 h 496"/>
              <a:gd name="T8" fmla="*/ 38 w 589"/>
              <a:gd name="T9" fmla="*/ 47 h 496"/>
              <a:gd name="T10" fmla="*/ 38 w 589"/>
              <a:gd name="T11" fmla="*/ 50 h 496"/>
              <a:gd name="T12" fmla="*/ 484 w 589"/>
              <a:gd name="T13" fmla="*/ 496 h 496"/>
              <a:gd name="T14" fmla="*/ 586 w 589"/>
              <a:gd name="T15" fmla="*/ 496 h 496"/>
              <a:gd name="T16" fmla="*/ 576 w 589"/>
              <a:gd name="T17" fmla="*/ 486 h 496"/>
              <a:gd name="T18" fmla="*/ 589 w 589"/>
              <a:gd name="T19" fmla="*/ 473 h 496"/>
              <a:gd name="T20" fmla="*/ 484 w 589"/>
              <a:gd name="T21" fmla="*/ 473 h 496"/>
              <a:gd name="T22" fmla="*/ 60 w 589"/>
              <a:gd name="T23" fmla="*/ 50 h 496"/>
              <a:gd name="T24" fmla="*/ 60 w 589"/>
              <a:gd name="T25" fmla="*/ 46 h 496"/>
              <a:gd name="T26" fmla="*/ 86 w 589"/>
              <a:gd name="T27" fmla="*/ 72 h 496"/>
              <a:gd name="T28" fmla="*/ 99 w 589"/>
              <a:gd name="T29" fmla="*/ 49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89" h="496">
                <a:moveTo>
                  <a:pt x="99" y="49"/>
                </a:moveTo>
                <a:cubicBezTo>
                  <a:pt x="49" y="0"/>
                  <a:pt x="49" y="0"/>
                  <a:pt x="49" y="0"/>
                </a:cubicBezTo>
                <a:cubicBezTo>
                  <a:pt x="0" y="49"/>
                  <a:pt x="0" y="49"/>
                  <a:pt x="0" y="49"/>
                </a:cubicBezTo>
                <a:cubicBezTo>
                  <a:pt x="12" y="72"/>
                  <a:pt x="12" y="72"/>
                  <a:pt x="12" y="72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8"/>
                  <a:pt x="38" y="49"/>
                  <a:pt x="38" y="50"/>
                </a:cubicBezTo>
                <a:cubicBezTo>
                  <a:pt x="38" y="295"/>
                  <a:pt x="238" y="496"/>
                  <a:pt x="484" y="496"/>
                </a:cubicBezTo>
                <a:cubicBezTo>
                  <a:pt x="586" y="496"/>
                  <a:pt x="586" y="496"/>
                  <a:pt x="586" y="496"/>
                </a:cubicBezTo>
                <a:cubicBezTo>
                  <a:pt x="576" y="486"/>
                  <a:pt x="576" y="486"/>
                  <a:pt x="576" y="486"/>
                </a:cubicBezTo>
                <a:cubicBezTo>
                  <a:pt x="589" y="473"/>
                  <a:pt x="589" y="473"/>
                  <a:pt x="589" y="473"/>
                </a:cubicBezTo>
                <a:cubicBezTo>
                  <a:pt x="484" y="473"/>
                  <a:pt x="484" y="473"/>
                  <a:pt x="484" y="473"/>
                </a:cubicBezTo>
                <a:cubicBezTo>
                  <a:pt x="251" y="473"/>
                  <a:pt x="60" y="283"/>
                  <a:pt x="60" y="50"/>
                </a:cubicBezTo>
                <a:cubicBezTo>
                  <a:pt x="60" y="48"/>
                  <a:pt x="60" y="47"/>
                  <a:pt x="60" y="46"/>
                </a:cubicBezTo>
                <a:cubicBezTo>
                  <a:pt x="86" y="72"/>
                  <a:pt x="86" y="72"/>
                  <a:pt x="86" y="72"/>
                </a:cubicBezTo>
                <a:cubicBezTo>
                  <a:pt x="99" y="49"/>
                  <a:pt x="99" y="49"/>
                  <a:pt x="99" y="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7" name="Freeform 17"/>
          <p:cNvSpPr/>
          <p:nvPr/>
        </p:nvSpPr>
        <p:spPr bwMode="auto">
          <a:xfrm>
            <a:off x="3243830" y="6014613"/>
            <a:ext cx="2639551" cy="327321"/>
          </a:xfrm>
          <a:custGeom>
            <a:avLst/>
            <a:gdLst>
              <a:gd name="T0" fmla="*/ 118 w 1887"/>
              <a:gd name="T1" fmla="*/ 234 h 234"/>
              <a:gd name="T2" fmla="*/ 0 w 1887"/>
              <a:gd name="T3" fmla="*/ 118 h 234"/>
              <a:gd name="T4" fmla="*/ 118 w 1887"/>
              <a:gd name="T5" fmla="*/ 0 h 234"/>
              <a:gd name="T6" fmla="*/ 173 w 1887"/>
              <a:gd name="T7" fmla="*/ 30 h 234"/>
              <a:gd name="T8" fmla="*/ 114 w 1887"/>
              <a:gd name="T9" fmla="*/ 87 h 234"/>
              <a:gd name="T10" fmla="*/ 1887 w 1887"/>
              <a:gd name="T11" fmla="*/ 87 h 234"/>
              <a:gd name="T12" fmla="*/ 1857 w 1887"/>
              <a:gd name="T13" fmla="*/ 118 h 234"/>
              <a:gd name="T14" fmla="*/ 1880 w 1887"/>
              <a:gd name="T15" fmla="*/ 142 h 234"/>
              <a:gd name="T16" fmla="*/ 109 w 1887"/>
              <a:gd name="T17" fmla="*/ 142 h 234"/>
              <a:gd name="T18" fmla="*/ 173 w 1887"/>
              <a:gd name="T19" fmla="*/ 206 h 234"/>
              <a:gd name="T20" fmla="*/ 118 w 1887"/>
              <a:gd name="T21" fmla="*/ 234 h 234"/>
              <a:gd name="T22" fmla="*/ 118 w 1887"/>
              <a:gd name="T23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87" h="234">
                <a:moveTo>
                  <a:pt x="118" y="234"/>
                </a:moveTo>
                <a:lnTo>
                  <a:pt x="0" y="118"/>
                </a:lnTo>
                <a:lnTo>
                  <a:pt x="118" y="0"/>
                </a:lnTo>
                <a:lnTo>
                  <a:pt x="173" y="30"/>
                </a:lnTo>
                <a:lnTo>
                  <a:pt x="114" y="87"/>
                </a:lnTo>
                <a:lnTo>
                  <a:pt x="1887" y="87"/>
                </a:lnTo>
                <a:lnTo>
                  <a:pt x="1857" y="118"/>
                </a:lnTo>
                <a:lnTo>
                  <a:pt x="1880" y="142"/>
                </a:lnTo>
                <a:lnTo>
                  <a:pt x="109" y="142"/>
                </a:lnTo>
                <a:lnTo>
                  <a:pt x="173" y="206"/>
                </a:lnTo>
                <a:lnTo>
                  <a:pt x="118" y="234"/>
                </a:lnTo>
                <a:lnTo>
                  <a:pt x="118" y="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8" name="Freeform 18"/>
          <p:cNvSpPr/>
          <p:nvPr/>
        </p:nvSpPr>
        <p:spPr bwMode="auto">
          <a:xfrm>
            <a:off x="5841417" y="6014613"/>
            <a:ext cx="2636754" cy="327321"/>
          </a:xfrm>
          <a:custGeom>
            <a:avLst/>
            <a:gdLst>
              <a:gd name="T0" fmla="*/ 118 w 1885"/>
              <a:gd name="T1" fmla="*/ 234 h 234"/>
              <a:gd name="T2" fmla="*/ 0 w 1885"/>
              <a:gd name="T3" fmla="*/ 118 h 234"/>
              <a:gd name="T4" fmla="*/ 118 w 1885"/>
              <a:gd name="T5" fmla="*/ 0 h 234"/>
              <a:gd name="T6" fmla="*/ 172 w 1885"/>
              <a:gd name="T7" fmla="*/ 30 h 234"/>
              <a:gd name="T8" fmla="*/ 113 w 1885"/>
              <a:gd name="T9" fmla="*/ 87 h 234"/>
              <a:gd name="T10" fmla="*/ 1885 w 1885"/>
              <a:gd name="T11" fmla="*/ 87 h 234"/>
              <a:gd name="T12" fmla="*/ 1854 w 1885"/>
              <a:gd name="T13" fmla="*/ 118 h 234"/>
              <a:gd name="T14" fmla="*/ 1877 w 1885"/>
              <a:gd name="T15" fmla="*/ 142 h 234"/>
              <a:gd name="T16" fmla="*/ 109 w 1885"/>
              <a:gd name="T17" fmla="*/ 142 h 234"/>
              <a:gd name="T18" fmla="*/ 172 w 1885"/>
              <a:gd name="T19" fmla="*/ 206 h 234"/>
              <a:gd name="T20" fmla="*/ 118 w 1885"/>
              <a:gd name="T21" fmla="*/ 234 h 234"/>
              <a:gd name="T22" fmla="*/ 118 w 1885"/>
              <a:gd name="T23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85" h="234">
                <a:moveTo>
                  <a:pt x="118" y="234"/>
                </a:moveTo>
                <a:lnTo>
                  <a:pt x="0" y="118"/>
                </a:lnTo>
                <a:lnTo>
                  <a:pt x="118" y="0"/>
                </a:lnTo>
                <a:lnTo>
                  <a:pt x="172" y="30"/>
                </a:lnTo>
                <a:lnTo>
                  <a:pt x="113" y="87"/>
                </a:lnTo>
                <a:lnTo>
                  <a:pt x="1885" y="87"/>
                </a:lnTo>
                <a:lnTo>
                  <a:pt x="1854" y="118"/>
                </a:lnTo>
                <a:lnTo>
                  <a:pt x="1877" y="142"/>
                </a:lnTo>
                <a:lnTo>
                  <a:pt x="109" y="142"/>
                </a:lnTo>
                <a:lnTo>
                  <a:pt x="172" y="206"/>
                </a:lnTo>
                <a:lnTo>
                  <a:pt x="118" y="234"/>
                </a:lnTo>
                <a:lnTo>
                  <a:pt x="118" y="2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9" name="Freeform 19"/>
          <p:cNvSpPr/>
          <p:nvPr/>
        </p:nvSpPr>
        <p:spPr bwMode="auto">
          <a:xfrm>
            <a:off x="8434807" y="4772471"/>
            <a:ext cx="2292647" cy="1569463"/>
          </a:xfrm>
          <a:custGeom>
            <a:avLst/>
            <a:gdLst>
              <a:gd name="T0" fmla="*/ 50 w 693"/>
              <a:gd name="T1" fmla="*/ 474 h 474"/>
              <a:gd name="T2" fmla="*/ 0 w 693"/>
              <a:gd name="T3" fmla="*/ 425 h 474"/>
              <a:gd name="T4" fmla="*/ 50 w 693"/>
              <a:gd name="T5" fmla="*/ 375 h 474"/>
              <a:gd name="T6" fmla="*/ 72 w 693"/>
              <a:gd name="T7" fmla="*/ 388 h 474"/>
              <a:gd name="T8" fmla="*/ 48 w 693"/>
              <a:gd name="T9" fmla="*/ 412 h 474"/>
              <a:gd name="T10" fmla="*/ 247 w 693"/>
              <a:gd name="T11" fmla="*/ 412 h 474"/>
              <a:gd name="T12" fmla="*/ 670 w 693"/>
              <a:gd name="T13" fmla="*/ 0 h 474"/>
              <a:gd name="T14" fmla="*/ 682 w 693"/>
              <a:gd name="T15" fmla="*/ 11 h 474"/>
              <a:gd name="T16" fmla="*/ 693 w 693"/>
              <a:gd name="T17" fmla="*/ 0 h 474"/>
              <a:gd name="T18" fmla="*/ 247 w 693"/>
              <a:gd name="T19" fmla="*/ 435 h 474"/>
              <a:gd name="T20" fmla="*/ 45 w 693"/>
              <a:gd name="T21" fmla="*/ 435 h 474"/>
              <a:gd name="T22" fmla="*/ 72 w 693"/>
              <a:gd name="T23" fmla="*/ 462 h 474"/>
              <a:gd name="T24" fmla="*/ 50 w 693"/>
              <a:gd name="T25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3" h="474">
                <a:moveTo>
                  <a:pt x="50" y="474"/>
                </a:moveTo>
                <a:cubicBezTo>
                  <a:pt x="0" y="425"/>
                  <a:pt x="0" y="425"/>
                  <a:pt x="0" y="425"/>
                </a:cubicBezTo>
                <a:cubicBezTo>
                  <a:pt x="50" y="375"/>
                  <a:pt x="50" y="375"/>
                  <a:pt x="50" y="375"/>
                </a:cubicBezTo>
                <a:cubicBezTo>
                  <a:pt x="72" y="388"/>
                  <a:pt x="72" y="388"/>
                  <a:pt x="72" y="388"/>
                </a:cubicBezTo>
                <a:cubicBezTo>
                  <a:pt x="48" y="412"/>
                  <a:pt x="48" y="412"/>
                  <a:pt x="48" y="412"/>
                </a:cubicBezTo>
                <a:cubicBezTo>
                  <a:pt x="247" y="412"/>
                  <a:pt x="247" y="412"/>
                  <a:pt x="247" y="412"/>
                </a:cubicBezTo>
                <a:cubicBezTo>
                  <a:pt x="476" y="412"/>
                  <a:pt x="665" y="227"/>
                  <a:pt x="670" y="0"/>
                </a:cubicBezTo>
                <a:cubicBezTo>
                  <a:pt x="682" y="11"/>
                  <a:pt x="682" y="11"/>
                  <a:pt x="682" y="11"/>
                </a:cubicBezTo>
                <a:cubicBezTo>
                  <a:pt x="693" y="0"/>
                  <a:pt x="693" y="0"/>
                  <a:pt x="693" y="0"/>
                </a:cubicBezTo>
                <a:cubicBezTo>
                  <a:pt x="687" y="240"/>
                  <a:pt x="489" y="435"/>
                  <a:pt x="247" y="435"/>
                </a:cubicBezTo>
                <a:cubicBezTo>
                  <a:pt x="45" y="435"/>
                  <a:pt x="45" y="435"/>
                  <a:pt x="45" y="435"/>
                </a:cubicBezTo>
                <a:cubicBezTo>
                  <a:pt x="72" y="462"/>
                  <a:pt x="72" y="462"/>
                  <a:pt x="72" y="462"/>
                </a:cubicBezTo>
                <a:cubicBezTo>
                  <a:pt x="50" y="474"/>
                  <a:pt x="50" y="474"/>
                  <a:pt x="50" y="47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650842" y="2912662"/>
            <a:ext cx="766735" cy="766735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>
                <a:lumMod val="10000"/>
                <a:lumOff val="90000"/>
              </a:schemeClr>
            </a:solidFill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6377066" y="2912662"/>
            <a:ext cx="766735" cy="766735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tx1">
                <a:lumMod val="10000"/>
                <a:lumOff val="90000"/>
              </a:schemeClr>
            </a:solidFill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8027937" y="2912662"/>
            <a:ext cx="770379" cy="766735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tx1">
                <a:lumMod val="10000"/>
                <a:lumOff val="90000"/>
              </a:schemeClr>
            </a:solidFill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3035591" y="2912662"/>
            <a:ext cx="770379" cy="76673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>
                <a:lumMod val="10000"/>
                <a:lumOff val="90000"/>
              </a:schemeClr>
            </a:solidFill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8" name="Freeform 28"/>
          <p:cNvSpPr>
            <a:spLocks noEditPoints="1"/>
          </p:cNvSpPr>
          <p:nvPr/>
        </p:nvSpPr>
        <p:spPr bwMode="auto">
          <a:xfrm>
            <a:off x="7015017" y="1974856"/>
            <a:ext cx="1376428" cy="843481"/>
          </a:xfrm>
          <a:custGeom>
            <a:avLst/>
            <a:gdLst>
              <a:gd name="T0" fmla="*/ 405 w 416"/>
              <a:gd name="T1" fmla="*/ 245 h 255"/>
              <a:gd name="T2" fmla="*/ 408 w 416"/>
              <a:gd name="T3" fmla="*/ 251 h 255"/>
              <a:gd name="T4" fmla="*/ 415 w 416"/>
              <a:gd name="T5" fmla="*/ 246 h 255"/>
              <a:gd name="T6" fmla="*/ 40 w 416"/>
              <a:gd name="T7" fmla="*/ 44 h 255"/>
              <a:gd name="T8" fmla="*/ 60 w 416"/>
              <a:gd name="T9" fmla="*/ 18 h 255"/>
              <a:gd name="T10" fmla="*/ 73 w 416"/>
              <a:gd name="T11" fmla="*/ 22 h 255"/>
              <a:gd name="T12" fmla="*/ 90 w 416"/>
              <a:gd name="T13" fmla="*/ 22 h 255"/>
              <a:gd name="T14" fmla="*/ 99 w 416"/>
              <a:gd name="T15" fmla="*/ 26 h 255"/>
              <a:gd name="T16" fmla="*/ 102 w 416"/>
              <a:gd name="T17" fmla="*/ 18 h 255"/>
              <a:gd name="T18" fmla="*/ 95 w 416"/>
              <a:gd name="T19" fmla="*/ 18 h 255"/>
              <a:gd name="T20" fmla="*/ 127 w 416"/>
              <a:gd name="T21" fmla="*/ 28 h 255"/>
              <a:gd name="T22" fmla="*/ 135 w 416"/>
              <a:gd name="T23" fmla="*/ 29 h 255"/>
              <a:gd name="T24" fmla="*/ 136 w 416"/>
              <a:gd name="T25" fmla="*/ 21 h 255"/>
              <a:gd name="T26" fmla="*/ 128 w 416"/>
              <a:gd name="T27" fmla="*/ 20 h 255"/>
              <a:gd name="T28" fmla="*/ 162 w 416"/>
              <a:gd name="T29" fmla="*/ 34 h 255"/>
              <a:gd name="T30" fmla="*/ 169 w 416"/>
              <a:gd name="T31" fmla="*/ 35 h 255"/>
              <a:gd name="T32" fmla="*/ 168 w 416"/>
              <a:gd name="T33" fmla="*/ 26 h 255"/>
              <a:gd name="T34" fmla="*/ 195 w 416"/>
              <a:gd name="T35" fmla="*/ 34 h 255"/>
              <a:gd name="T36" fmla="*/ 196 w 416"/>
              <a:gd name="T37" fmla="*/ 43 h 255"/>
              <a:gd name="T38" fmla="*/ 206 w 416"/>
              <a:gd name="T39" fmla="*/ 42 h 255"/>
              <a:gd name="T40" fmla="*/ 199 w 416"/>
              <a:gd name="T41" fmla="*/ 35 h 255"/>
              <a:gd name="T42" fmla="*/ 222 w 416"/>
              <a:gd name="T43" fmla="*/ 48 h 255"/>
              <a:gd name="T44" fmla="*/ 228 w 416"/>
              <a:gd name="T45" fmla="*/ 56 h 255"/>
              <a:gd name="T46" fmla="*/ 236 w 416"/>
              <a:gd name="T47" fmla="*/ 50 h 255"/>
              <a:gd name="T48" fmla="*/ 228 w 416"/>
              <a:gd name="T49" fmla="*/ 46 h 255"/>
              <a:gd name="T50" fmla="*/ 254 w 416"/>
              <a:gd name="T51" fmla="*/ 69 h 255"/>
              <a:gd name="T52" fmla="*/ 261 w 416"/>
              <a:gd name="T53" fmla="*/ 73 h 255"/>
              <a:gd name="T54" fmla="*/ 265 w 416"/>
              <a:gd name="T55" fmla="*/ 65 h 255"/>
              <a:gd name="T56" fmla="*/ 258 w 416"/>
              <a:gd name="T57" fmla="*/ 62 h 255"/>
              <a:gd name="T58" fmla="*/ 283 w 416"/>
              <a:gd name="T59" fmla="*/ 87 h 255"/>
              <a:gd name="T60" fmla="*/ 290 w 416"/>
              <a:gd name="T61" fmla="*/ 92 h 255"/>
              <a:gd name="T62" fmla="*/ 291 w 416"/>
              <a:gd name="T63" fmla="*/ 82 h 255"/>
              <a:gd name="T64" fmla="*/ 315 w 416"/>
              <a:gd name="T65" fmla="*/ 101 h 255"/>
              <a:gd name="T66" fmla="*/ 312 w 416"/>
              <a:gd name="T67" fmla="*/ 110 h 255"/>
              <a:gd name="T68" fmla="*/ 322 w 416"/>
              <a:gd name="T69" fmla="*/ 113 h 255"/>
              <a:gd name="T70" fmla="*/ 317 w 416"/>
              <a:gd name="T71" fmla="*/ 103 h 255"/>
              <a:gd name="T72" fmla="*/ 334 w 416"/>
              <a:gd name="T73" fmla="*/ 125 h 255"/>
              <a:gd name="T74" fmla="*/ 338 w 416"/>
              <a:gd name="T75" fmla="*/ 135 h 255"/>
              <a:gd name="T76" fmla="*/ 346 w 416"/>
              <a:gd name="T77" fmla="*/ 131 h 255"/>
              <a:gd name="T78" fmla="*/ 341 w 416"/>
              <a:gd name="T79" fmla="*/ 126 h 255"/>
              <a:gd name="T80" fmla="*/ 355 w 416"/>
              <a:gd name="T81" fmla="*/ 156 h 255"/>
              <a:gd name="T82" fmla="*/ 360 w 416"/>
              <a:gd name="T83" fmla="*/ 161 h 255"/>
              <a:gd name="T84" fmla="*/ 366 w 416"/>
              <a:gd name="T85" fmla="*/ 156 h 255"/>
              <a:gd name="T86" fmla="*/ 362 w 416"/>
              <a:gd name="T87" fmla="*/ 151 h 255"/>
              <a:gd name="T88" fmla="*/ 376 w 416"/>
              <a:gd name="T89" fmla="*/ 185 h 255"/>
              <a:gd name="T90" fmla="*/ 379 w 416"/>
              <a:gd name="T91" fmla="*/ 191 h 255"/>
              <a:gd name="T92" fmla="*/ 385 w 416"/>
              <a:gd name="T93" fmla="*/ 184 h 255"/>
              <a:gd name="T94" fmla="*/ 399 w 416"/>
              <a:gd name="T95" fmla="*/ 209 h 255"/>
              <a:gd name="T96" fmla="*/ 392 w 416"/>
              <a:gd name="T97" fmla="*/ 215 h 255"/>
              <a:gd name="T98" fmla="*/ 401 w 416"/>
              <a:gd name="T99" fmla="*/ 222 h 255"/>
              <a:gd name="T100" fmla="*/ 400 w 416"/>
              <a:gd name="T101" fmla="*/ 211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16" h="255">
                <a:moveTo>
                  <a:pt x="413" y="240"/>
                </a:moveTo>
                <a:cubicBezTo>
                  <a:pt x="412" y="238"/>
                  <a:pt x="409" y="237"/>
                  <a:pt x="407" y="238"/>
                </a:cubicBezTo>
                <a:cubicBezTo>
                  <a:pt x="405" y="239"/>
                  <a:pt x="404" y="241"/>
                  <a:pt x="405" y="243"/>
                </a:cubicBezTo>
                <a:cubicBezTo>
                  <a:pt x="405" y="245"/>
                  <a:pt x="405" y="245"/>
                  <a:pt x="405" y="245"/>
                </a:cubicBezTo>
                <a:cubicBezTo>
                  <a:pt x="406" y="247"/>
                  <a:pt x="406" y="247"/>
                  <a:pt x="406" y="247"/>
                </a:cubicBezTo>
                <a:cubicBezTo>
                  <a:pt x="407" y="249"/>
                  <a:pt x="407" y="249"/>
                  <a:pt x="407" y="249"/>
                </a:cubicBezTo>
                <a:cubicBezTo>
                  <a:pt x="407" y="251"/>
                  <a:pt x="407" y="251"/>
                  <a:pt x="407" y="251"/>
                </a:cubicBezTo>
                <a:cubicBezTo>
                  <a:pt x="408" y="251"/>
                  <a:pt x="408" y="251"/>
                  <a:pt x="408" y="251"/>
                </a:cubicBezTo>
                <a:cubicBezTo>
                  <a:pt x="408" y="254"/>
                  <a:pt x="411" y="255"/>
                  <a:pt x="413" y="254"/>
                </a:cubicBezTo>
                <a:cubicBezTo>
                  <a:pt x="415" y="253"/>
                  <a:pt x="416" y="251"/>
                  <a:pt x="416" y="249"/>
                </a:cubicBezTo>
                <a:cubicBezTo>
                  <a:pt x="415" y="248"/>
                  <a:pt x="415" y="248"/>
                  <a:pt x="415" y="248"/>
                </a:cubicBezTo>
                <a:cubicBezTo>
                  <a:pt x="415" y="246"/>
                  <a:pt x="415" y="246"/>
                  <a:pt x="415" y="246"/>
                </a:cubicBezTo>
                <a:cubicBezTo>
                  <a:pt x="414" y="244"/>
                  <a:pt x="414" y="244"/>
                  <a:pt x="414" y="244"/>
                </a:cubicBezTo>
                <a:cubicBezTo>
                  <a:pt x="413" y="242"/>
                  <a:pt x="413" y="242"/>
                  <a:pt x="413" y="242"/>
                </a:cubicBezTo>
                <a:cubicBezTo>
                  <a:pt x="413" y="240"/>
                  <a:pt x="413" y="240"/>
                  <a:pt x="413" y="240"/>
                </a:cubicBezTo>
                <a:close/>
                <a:moveTo>
                  <a:pt x="40" y="44"/>
                </a:moveTo>
                <a:cubicBezTo>
                  <a:pt x="0" y="22"/>
                  <a:pt x="0" y="22"/>
                  <a:pt x="0" y="22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44"/>
                  <a:pt x="40" y="44"/>
                  <a:pt x="40" y="44"/>
                </a:cubicBezTo>
                <a:close/>
                <a:moveTo>
                  <a:pt x="60" y="18"/>
                </a:moveTo>
                <a:cubicBezTo>
                  <a:pt x="57" y="18"/>
                  <a:pt x="56" y="19"/>
                  <a:pt x="56" y="22"/>
                </a:cubicBezTo>
                <a:cubicBezTo>
                  <a:pt x="56" y="24"/>
                  <a:pt x="57" y="26"/>
                  <a:pt x="60" y="26"/>
                </a:cubicBezTo>
                <a:cubicBezTo>
                  <a:pt x="68" y="26"/>
                  <a:pt x="68" y="26"/>
                  <a:pt x="68" y="26"/>
                </a:cubicBezTo>
                <a:cubicBezTo>
                  <a:pt x="71" y="26"/>
                  <a:pt x="73" y="24"/>
                  <a:pt x="73" y="22"/>
                </a:cubicBezTo>
                <a:cubicBezTo>
                  <a:pt x="73" y="19"/>
                  <a:pt x="71" y="18"/>
                  <a:pt x="68" y="18"/>
                </a:cubicBezTo>
                <a:cubicBezTo>
                  <a:pt x="60" y="18"/>
                  <a:pt x="60" y="18"/>
                  <a:pt x="60" y="18"/>
                </a:cubicBezTo>
                <a:close/>
                <a:moveTo>
                  <a:pt x="94" y="18"/>
                </a:moveTo>
                <a:cubicBezTo>
                  <a:pt x="92" y="17"/>
                  <a:pt x="90" y="19"/>
                  <a:pt x="90" y="22"/>
                </a:cubicBezTo>
                <a:cubicBezTo>
                  <a:pt x="90" y="24"/>
                  <a:pt x="91" y="26"/>
                  <a:pt x="94" y="26"/>
                </a:cubicBezTo>
                <a:cubicBezTo>
                  <a:pt x="95" y="26"/>
                  <a:pt x="95" y="26"/>
                  <a:pt x="95" y="26"/>
                </a:cubicBezTo>
                <a:cubicBezTo>
                  <a:pt x="97" y="26"/>
                  <a:pt x="97" y="26"/>
                  <a:pt x="97" y="26"/>
                </a:cubicBezTo>
                <a:cubicBezTo>
                  <a:pt x="99" y="26"/>
                  <a:pt x="99" y="26"/>
                  <a:pt x="99" y="26"/>
                </a:cubicBezTo>
                <a:cubicBezTo>
                  <a:pt x="101" y="26"/>
                  <a:pt x="101" y="26"/>
                  <a:pt x="101" y="26"/>
                </a:cubicBezTo>
                <a:cubicBezTo>
                  <a:pt x="102" y="26"/>
                  <a:pt x="102" y="26"/>
                  <a:pt x="102" y="26"/>
                </a:cubicBezTo>
                <a:cubicBezTo>
                  <a:pt x="104" y="26"/>
                  <a:pt x="106" y="24"/>
                  <a:pt x="107" y="22"/>
                </a:cubicBezTo>
                <a:cubicBezTo>
                  <a:pt x="107" y="20"/>
                  <a:pt x="105" y="18"/>
                  <a:pt x="102" y="18"/>
                </a:cubicBezTo>
                <a:cubicBezTo>
                  <a:pt x="102" y="18"/>
                  <a:pt x="102" y="18"/>
                  <a:pt x="102" y="18"/>
                </a:cubicBezTo>
                <a:cubicBezTo>
                  <a:pt x="99" y="18"/>
                  <a:pt x="99" y="18"/>
                  <a:pt x="99" y="18"/>
                </a:cubicBezTo>
                <a:cubicBezTo>
                  <a:pt x="97" y="18"/>
                  <a:pt x="97" y="18"/>
                  <a:pt x="97" y="18"/>
                </a:cubicBezTo>
                <a:cubicBezTo>
                  <a:pt x="95" y="18"/>
                  <a:pt x="95" y="18"/>
                  <a:pt x="95" y="18"/>
                </a:cubicBezTo>
                <a:cubicBezTo>
                  <a:pt x="94" y="18"/>
                  <a:pt x="94" y="18"/>
                  <a:pt x="94" y="18"/>
                </a:cubicBezTo>
                <a:close/>
                <a:moveTo>
                  <a:pt x="128" y="20"/>
                </a:moveTo>
                <a:cubicBezTo>
                  <a:pt x="126" y="19"/>
                  <a:pt x="124" y="21"/>
                  <a:pt x="124" y="23"/>
                </a:cubicBezTo>
                <a:cubicBezTo>
                  <a:pt x="123" y="26"/>
                  <a:pt x="125" y="28"/>
                  <a:pt x="127" y="28"/>
                </a:cubicBezTo>
                <a:cubicBezTo>
                  <a:pt x="129" y="28"/>
                  <a:pt x="129" y="28"/>
                  <a:pt x="129" y="28"/>
                </a:cubicBezTo>
                <a:cubicBezTo>
                  <a:pt x="131" y="28"/>
                  <a:pt x="131" y="28"/>
                  <a:pt x="131" y="28"/>
                </a:cubicBezTo>
                <a:cubicBezTo>
                  <a:pt x="133" y="29"/>
                  <a:pt x="133" y="29"/>
                  <a:pt x="133" y="29"/>
                </a:cubicBezTo>
                <a:cubicBezTo>
                  <a:pt x="135" y="29"/>
                  <a:pt x="135" y="29"/>
                  <a:pt x="135" y="29"/>
                </a:cubicBezTo>
                <a:cubicBezTo>
                  <a:pt x="136" y="29"/>
                  <a:pt x="136" y="29"/>
                  <a:pt x="136" y="29"/>
                </a:cubicBezTo>
                <a:cubicBezTo>
                  <a:pt x="138" y="29"/>
                  <a:pt x="140" y="28"/>
                  <a:pt x="140" y="25"/>
                </a:cubicBezTo>
                <a:cubicBezTo>
                  <a:pt x="141" y="23"/>
                  <a:pt x="139" y="21"/>
                  <a:pt x="137" y="21"/>
                </a:cubicBezTo>
                <a:cubicBezTo>
                  <a:pt x="136" y="21"/>
                  <a:pt x="136" y="21"/>
                  <a:pt x="136" y="21"/>
                </a:cubicBezTo>
                <a:cubicBezTo>
                  <a:pt x="134" y="20"/>
                  <a:pt x="134" y="20"/>
                  <a:pt x="134" y="20"/>
                </a:cubicBezTo>
                <a:cubicBezTo>
                  <a:pt x="132" y="20"/>
                  <a:pt x="132" y="20"/>
                  <a:pt x="132" y="20"/>
                </a:cubicBezTo>
                <a:cubicBezTo>
                  <a:pt x="130" y="20"/>
                  <a:pt x="130" y="20"/>
                  <a:pt x="130" y="20"/>
                </a:cubicBezTo>
                <a:cubicBezTo>
                  <a:pt x="128" y="20"/>
                  <a:pt x="128" y="20"/>
                  <a:pt x="128" y="20"/>
                </a:cubicBezTo>
                <a:close/>
                <a:moveTo>
                  <a:pt x="162" y="25"/>
                </a:moveTo>
                <a:cubicBezTo>
                  <a:pt x="160" y="25"/>
                  <a:pt x="158" y="26"/>
                  <a:pt x="157" y="28"/>
                </a:cubicBezTo>
                <a:cubicBezTo>
                  <a:pt x="157" y="31"/>
                  <a:pt x="158" y="33"/>
                  <a:pt x="160" y="33"/>
                </a:cubicBezTo>
                <a:cubicBezTo>
                  <a:pt x="162" y="34"/>
                  <a:pt x="162" y="34"/>
                  <a:pt x="162" y="34"/>
                </a:cubicBezTo>
                <a:cubicBezTo>
                  <a:pt x="164" y="34"/>
                  <a:pt x="164" y="34"/>
                  <a:pt x="164" y="34"/>
                </a:cubicBezTo>
                <a:cubicBezTo>
                  <a:pt x="166" y="35"/>
                  <a:pt x="166" y="35"/>
                  <a:pt x="166" y="35"/>
                </a:cubicBezTo>
                <a:cubicBezTo>
                  <a:pt x="168" y="35"/>
                  <a:pt x="168" y="35"/>
                  <a:pt x="168" y="35"/>
                </a:cubicBezTo>
                <a:cubicBezTo>
                  <a:pt x="169" y="35"/>
                  <a:pt x="169" y="35"/>
                  <a:pt x="169" y="35"/>
                </a:cubicBezTo>
                <a:cubicBezTo>
                  <a:pt x="171" y="36"/>
                  <a:pt x="173" y="34"/>
                  <a:pt x="174" y="32"/>
                </a:cubicBezTo>
                <a:cubicBezTo>
                  <a:pt x="174" y="30"/>
                  <a:pt x="173" y="28"/>
                  <a:pt x="171" y="27"/>
                </a:cubicBezTo>
                <a:cubicBezTo>
                  <a:pt x="170" y="27"/>
                  <a:pt x="170" y="27"/>
                  <a:pt x="170" y="27"/>
                </a:cubicBezTo>
                <a:cubicBezTo>
                  <a:pt x="168" y="26"/>
                  <a:pt x="168" y="26"/>
                  <a:pt x="168" y="26"/>
                </a:cubicBezTo>
                <a:cubicBezTo>
                  <a:pt x="166" y="26"/>
                  <a:pt x="166" y="26"/>
                  <a:pt x="166" y="26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62" y="25"/>
                  <a:pt x="162" y="25"/>
                  <a:pt x="162" y="25"/>
                </a:cubicBezTo>
                <a:close/>
                <a:moveTo>
                  <a:pt x="195" y="34"/>
                </a:moveTo>
                <a:cubicBezTo>
                  <a:pt x="193" y="33"/>
                  <a:pt x="191" y="34"/>
                  <a:pt x="190" y="37"/>
                </a:cubicBezTo>
                <a:cubicBezTo>
                  <a:pt x="189" y="39"/>
                  <a:pt x="191" y="41"/>
                  <a:pt x="193" y="42"/>
                </a:cubicBezTo>
                <a:cubicBezTo>
                  <a:pt x="194" y="42"/>
                  <a:pt x="194" y="42"/>
                  <a:pt x="194" y="42"/>
                </a:cubicBezTo>
                <a:cubicBezTo>
                  <a:pt x="196" y="43"/>
                  <a:pt x="196" y="43"/>
                  <a:pt x="196" y="43"/>
                </a:cubicBezTo>
                <a:cubicBezTo>
                  <a:pt x="198" y="44"/>
                  <a:pt x="198" y="44"/>
                  <a:pt x="198" y="44"/>
                </a:cubicBezTo>
                <a:cubicBezTo>
                  <a:pt x="200" y="44"/>
                  <a:pt x="200" y="44"/>
                  <a:pt x="200" y="44"/>
                </a:cubicBezTo>
                <a:cubicBezTo>
                  <a:pt x="201" y="45"/>
                  <a:pt x="201" y="45"/>
                  <a:pt x="201" y="45"/>
                </a:cubicBezTo>
                <a:cubicBezTo>
                  <a:pt x="203" y="45"/>
                  <a:pt x="205" y="44"/>
                  <a:pt x="206" y="42"/>
                </a:cubicBezTo>
                <a:cubicBezTo>
                  <a:pt x="207" y="40"/>
                  <a:pt x="206" y="37"/>
                  <a:pt x="204" y="37"/>
                </a:cubicBezTo>
                <a:cubicBezTo>
                  <a:pt x="203" y="36"/>
                  <a:pt x="203" y="36"/>
                  <a:pt x="203" y="36"/>
                </a:cubicBezTo>
                <a:cubicBezTo>
                  <a:pt x="201" y="36"/>
                  <a:pt x="201" y="36"/>
                  <a:pt x="201" y="36"/>
                </a:cubicBezTo>
                <a:cubicBezTo>
                  <a:pt x="199" y="35"/>
                  <a:pt x="199" y="35"/>
                  <a:pt x="199" y="35"/>
                </a:cubicBezTo>
                <a:cubicBezTo>
                  <a:pt x="197" y="34"/>
                  <a:pt x="197" y="34"/>
                  <a:pt x="197" y="34"/>
                </a:cubicBezTo>
                <a:cubicBezTo>
                  <a:pt x="195" y="34"/>
                  <a:pt x="195" y="34"/>
                  <a:pt x="195" y="34"/>
                </a:cubicBezTo>
                <a:close/>
                <a:moveTo>
                  <a:pt x="228" y="46"/>
                </a:moveTo>
                <a:cubicBezTo>
                  <a:pt x="226" y="45"/>
                  <a:pt x="223" y="46"/>
                  <a:pt x="222" y="48"/>
                </a:cubicBezTo>
                <a:cubicBezTo>
                  <a:pt x="221" y="50"/>
                  <a:pt x="222" y="53"/>
                  <a:pt x="224" y="54"/>
                </a:cubicBezTo>
                <a:cubicBezTo>
                  <a:pt x="225" y="54"/>
                  <a:pt x="225" y="54"/>
                  <a:pt x="225" y="54"/>
                </a:cubicBezTo>
                <a:cubicBezTo>
                  <a:pt x="227" y="55"/>
                  <a:pt x="227" y="55"/>
                  <a:pt x="227" y="55"/>
                </a:cubicBezTo>
                <a:cubicBezTo>
                  <a:pt x="228" y="56"/>
                  <a:pt x="228" y="56"/>
                  <a:pt x="228" y="56"/>
                </a:cubicBezTo>
                <a:cubicBezTo>
                  <a:pt x="230" y="57"/>
                  <a:pt x="230" y="57"/>
                  <a:pt x="230" y="57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4" y="58"/>
                  <a:pt x="237" y="57"/>
                  <a:pt x="238" y="55"/>
                </a:cubicBezTo>
                <a:cubicBezTo>
                  <a:pt x="239" y="53"/>
                  <a:pt x="238" y="51"/>
                  <a:pt x="236" y="50"/>
                </a:cubicBezTo>
                <a:cubicBezTo>
                  <a:pt x="234" y="49"/>
                  <a:pt x="234" y="49"/>
                  <a:pt x="234" y="49"/>
                </a:cubicBezTo>
                <a:cubicBezTo>
                  <a:pt x="232" y="48"/>
                  <a:pt x="232" y="48"/>
                  <a:pt x="232" y="48"/>
                </a:cubicBezTo>
                <a:cubicBezTo>
                  <a:pt x="230" y="47"/>
                  <a:pt x="230" y="47"/>
                  <a:pt x="230" y="47"/>
                </a:cubicBezTo>
                <a:cubicBezTo>
                  <a:pt x="228" y="46"/>
                  <a:pt x="228" y="46"/>
                  <a:pt x="228" y="46"/>
                </a:cubicBezTo>
                <a:cubicBezTo>
                  <a:pt x="228" y="46"/>
                  <a:pt x="228" y="46"/>
                  <a:pt x="228" y="46"/>
                </a:cubicBezTo>
                <a:close/>
                <a:moveTo>
                  <a:pt x="258" y="62"/>
                </a:moveTo>
                <a:cubicBezTo>
                  <a:pt x="256" y="60"/>
                  <a:pt x="254" y="61"/>
                  <a:pt x="253" y="63"/>
                </a:cubicBezTo>
                <a:cubicBezTo>
                  <a:pt x="252" y="65"/>
                  <a:pt x="252" y="68"/>
                  <a:pt x="254" y="69"/>
                </a:cubicBezTo>
                <a:cubicBezTo>
                  <a:pt x="256" y="70"/>
                  <a:pt x="256" y="70"/>
                  <a:pt x="256" y="70"/>
                </a:cubicBezTo>
                <a:cubicBezTo>
                  <a:pt x="257" y="71"/>
                  <a:pt x="257" y="71"/>
                  <a:pt x="257" y="71"/>
                </a:cubicBezTo>
                <a:cubicBezTo>
                  <a:pt x="259" y="72"/>
                  <a:pt x="259" y="72"/>
                  <a:pt x="259" y="72"/>
                </a:cubicBezTo>
                <a:cubicBezTo>
                  <a:pt x="261" y="73"/>
                  <a:pt x="261" y="73"/>
                  <a:pt x="261" y="73"/>
                </a:cubicBezTo>
                <a:cubicBezTo>
                  <a:pt x="262" y="73"/>
                  <a:pt x="262" y="73"/>
                  <a:pt x="262" y="73"/>
                </a:cubicBezTo>
                <a:cubicBezTo>
                  <a:pt x="264" y="74"/>
                  <a:pt x="266" y="74"/>
                  <a:pt x="267" y="72"/>
                </a:cubicBezTo>
                <a:cubicBezTo>
                  <a:pt x="269" y="70"/>
                  <a:pt x="268" y="67"/>
                  <a:pt x="266" y="66"/>
                </a:cubicBezTo>
                <a:cubicBezTo>
                  <a:pt x="265" y="65"/>
                  <a:pt x="265" y="65"/>
                  <a:pt x="265" y="65"/>
                </a:cubicBezTo>
                <a:cubicBezTo>
                  <a:pt x="263" y="64"/>
                  <a:pt x="263" y="64"/>
                  <a:pt x="263" y="64"/>
                </a:cubicBezTo>
                <a:cubicBezTo>
                  <a:pt x="262" y="63"/>
                  <a:pt x="262" y="63"/>
                  <a:pt x="262" y="63"/>
                </a:cubicBezTo>
                <a:cubicBezTo>
                  <a:pt x="260" y="62"/>
                  <a:pt x="260" y="62"/>
                  <a:pt x="260" y="62"/>
                </a:cubicBezTo>
                <a:cubicBezTo>
                  <a:pt x="258" y="62"/>
                  <a:pt x="258" y="62"/>
                  <a:pt x="258" y="62"/>
                </a:cubicBezTo>
                <a:close/>
                <a:moveTo>
                  <a:pt x="288" y="80"/>
                </a:moveTo>
                <a:cubicBezTo>
                  <a:pt x="286" y="79"/>
                  <a:pt x="283" y="79"/>
                  <a:pt x="282" y="81"/>
                </a:cubicBezTo>
                <a:cubicBezTo>
                  <a:pt x="280" y="83"/>
                  <a:pt x="281" y="85"/>
                  <a:pt x="283" y="87"/>
                </a:cubicBezTo>
                <a:cubicBezTo>
                  <a:pt x="283" y="87"/>
                  <a:pt x="283" y="87"/>
                  <a:pt x="283" y="87"/>
                </a:cubicBezTo>
                <a:cubicBezTo>
                  <a:pt x="285" y="88"/>
                  <a:pt x="285" y="88"/>
                  <a:pt x="285" y="88"/>
                </a:cubicBezTo>
                <a:cubicBezTo>
                  <a:pt x="286" y="89"/>
                  <a:pt x="286" y="89"/>
                  <a:pt x="286" y="89"/>
                </a:cubicBezTo>
                <a:cubicBezTo>
                  <a:pt x="288" y="91"/>
                  <a:pt x="288" y="91"/>
                  <a:pt x="288" y="91"/>
                </a:cubicBezTo>
                <a:cubicBezTo>
                  <a:pt x="290" y="92"/>
                  <a:pt x="290" y="92"/>
                  <a:pt x="290" y="92"/>
                </a:cubicBezTo>
                <a:cubicBezTo>
                  <a:pt x="291" y="93"/>
                  <a:pt x="294" y="93"/>
                  <a:pt x="295" y="91"/>
                </a:cubicBezTo>
                <a:cubicBezTo>
                  <a:pt x="297" y="89"/>
                  <a:pt x="296" y="86"/>
                  <a:pt x="295" y="85"/>
                </a:cubicBezTo>
                <a:cubicBezTo>
                  <a:pt x="293" y="84"/>
                  <a:pt x="293" y="84"/>
                  <a:pt x="293" y="84"/>
                </a:cubicBezTo>
                <a:cubicBezTo>
                  <a:pt x="291" y="82"/>
                  <a:pt x="291" y="82"/>
                  <a:pt x="291" y="82"/>
                </a:cubicBezTo>
                <a:cubicBezTo>
                  <a:pt x="290" y="81"/>
                  <a:pt x="290" y="81"/>
                  <a:pt x="290" y="81"/>
                </a:cubicBezTo>
                <a:cubicBezTo>
                  <a:pt x="288" y="80"/>
                  <a:pt x="288" y="80"/>
                  <a:pt x="288" y="80"/>
                </a:cubicBezTo>
                <a:cubicBezTo>
                  <a:pt x="288" y="80"/>
                  <a:pt x="288" y="80"/>
                  <a:pt x="288" y="80"/>
                </a:cubicBezTo>
                <a:close/>
                <a:moveTo>
                  <a:pt x="315" y="101"/>
                </a:moveTo>
                <a:cubicBezTo>
                  <a:pt x="313" y="99"/>
                  <a:pt x="310" y="100"/>
                  <a:pt x="309" y="101"/>
                </a:cubicBezTo>
                <a:cubicBezTo>
                  <a:pt x="307" y="103"/>
                  <a:pt x="307" y="106"/>
                  <a:pt x="309" y="107"/>
                </a:cubicBezTo>
                <a:cubicBezTo>
                  <a:pt x="310" y="108"/>
                  <a:pt x="310" y="108"/>
                  <a:pt x="310" y="108"/>
                </a:cubicBezTo>
                <a:cubicBezTo>
                  <a:pt x="312" y="110"/>
                  <a:pt x="312" y="110"/>
                  <a:pt x="312" y="110"/>
                </a:cubicBezTo>
                <a:cubicBezTo>
                  <a:pt x="313" y="111"/>
                  <a:pt x="313" y="111"/>
                  <a:pt x="313" y="111"/>
                </a:cubicBezTo>
                <a:cubicBezTo>
                  <a:pt x="315" y="112"/>
                  <a:pt x="315" y="112"/>
                  <a:pt x="315" y="112"/>
                </a:cubicBezTo>
                <a:cubicBezTo>
                  <a:pt x="315" y="113"/>
                  <a:pt x="315" y="113"/>
                  <a:pt x="315" y="113"/>
                </a:cubicBezTo>
                <a:cubicBezTo>
                  <a:pt x="317" y="115"/>
                  <a:pt x="320" y="114"/>
                  <a:pt x="322" y="113"/>
                </a:cubicBezTo>
                <a:cubicBezTo>
                  <a:pt x="323" y="111"/>
                  <a:pt x="323" y="108"/>
                  <a:pt x="321" y="107"/>
                </a:cubicBezTo>
                <a:cubicBezTo>
                  <a:pt x="320" y="106"/>
                  <a:pt x="320" y="106"/>
                  <a:pt x="320" y="106"/>
                </a:cubicBezTo>
                <a:cubicBezTo>
                  <a:pt x="319" y="104"/>
                  <a:pt x="319" y="104"/>
                  <a:pt x="319" y="104"/>
                </a:cubicBezTo>
                <a:cubicBezTo>
                  <a:pt x="317" y="103"/>
                  <a:pt x="317" y="103"/>
                  <a:pt x="317" y="103"/>
                </a:cubicBezTo>
                <a:cubicBezTo>
                  <a:pt x="316" y="102"/>
                  <a:pt x="316" y="102"/>
                  <a:pt x="316" y="102"/>
                </a:cubicBezTo>
                <a:cubicBezTo>
                  <a:pt x="315" y="101"/>
                  <a:pt x="315" y="101"/>
                  <a:pt x="315" y="101"/>
                </a:cubicBezTo>
                <a:close/>
                <a:moveTo>
                  <a:pt x="340" y="125"/>
                </a:moveTo>
                <a:cubicBezTo>
                  <a:pt x="338" y="123"/>
                  <a:pt x="335" y="123"/>
                  <a:pt x="334" y="125"/>
                </a:cubicBezTo>
                <a:cubicBezTo>
                  <a:pt x="332" y="126"/>
                  <a:pt x="332" y="129"/>
                  <a:pt x="334" y="131"/>
                </a:cubicBezTo>
                <a:cubicBezTo>
                  <a:pt x="335" y="132"/>
                  <a:pt x="335" y="132"/>
                  <a:pt x="335" y="132"/>
                </a:cubicBezTo>
                <a:cubicBezTo>
                  <a:pt x="336" y="133"/>
                  <a:pt x="336" y="133"/>
                  <a:pt x="336" y="133"/>
                </a:cubicBezTo>
                <a:cubicBezTo>
                  <a:pt x="338" y="135"/>
                  <a:pt x="338" y="135"/>
                  <a:pt x="338" y="135"/>
                </a:cubicBezTo>
                <a:cubicBezTo>
                  <a:pt x="339" y="136"/>
                  <a:pt x="339" y="136"/>
                  <a:pt x="339" y="136"/>
                </a:cubicBezTo>
                <a:cubicBezTo>
                  <a:pt x="339" y="137"/>
                  <a:pt x="339" y="137"/>
                  <a:pt x="339" y="137"/>
                </a:cubicBezTo>
                <a:cubicBezTo>
                  <a:pt x="341" y="138"/>
                  <a:pt x="344" y="139"/>
                  <a:pt x="345" y="137"/>
                </a:cubicBezTo>
                <a:cubicBezTo>
                  <a:pt x="347" y="135"/>
                  <a:pt x="347" y="133"/>
                  <a:pt x="346" y="131"/>
                </a:cubicBezTo>
                <a:cubicBezTo>
                  <a:pt x="345" y="131"/>
                  <a:pt x="345" y="131"/>
                  <a:pt x="345" y="131"/>
                </a:cubicBezTo>
                <a:cubicBezTo>
                  <a:pt x="344" y="129"/>
                  <a:pt x="344" y="129"/>
                  <a:pt x="344" y="129"/>
                </a:cubicBezTo>
                <a:cubicBezTo>
                  <a:pt x="342" y="128"/>
                  <a:pt x="342" y="128"/>
                  <a:pt x="342" y="128"/>
                </a:cubicBezTo>
                <a:cubicBezTo>
                  <a:pt x="341" y="126"/>
                  <a:pt x="341" y="126"/>
                  <a:pt x="341" y="126"/>
                </a:cubicBezTo>
                <a:cubicBezTo>
                  <a:pt x="340" y="125"/>
                  <a:pt x="340" y="125"/>
                  <a:pt x="340" y="125"/>
                </a:cubicBezTo>
                <a:close/>
                <a:moveTo>
                  <a:pt x="362" y="151"/>
                </a:moveTo>
                <a:cubicBezTo>
                  <a:pt x="361" y="149"/>
                  <a:pt x="358" y="149"/>
                  <a:pt x="356" y="150"/>
                </a:cubicBezTo>
                <a:cubicBezTo>
                  <a:pt x="354" y="151"/>
                  <a:pt x="354" y="154"/>
                  <a:pt x="355" y="156"/>
                </a:cubicBezTo>
                <a:cubicBezTo>
                  <a:pt x="356" y="156"/>
                  <a:pt x="356" y="156"/>
                  <a:pt x="356" y="156"/>
                </a:cubicBezTo>
                <a:cubicBezTo>
                  <a:pt x="357" y="158"/>
                  <a:pt x="357" y="158"/>
                  <a:pt x="357" y="158"/>
                </a:cubicBezTo>
                <a:cubicBezTo>
                  <a:pt x="358" y="160"/>
                  <a:pt x="358" y="160"/>
                  <a:pt x="358" y="160"/>
                </a:cubicBezTo>
                <a:cubicBezTo>
                  <a:pt x="360" y="161"/>
                  <a:pt x="360" y="161"/>
                  <a:pt x="360" y="161"/>
                </a:cubicBezTo>
                <a:cubicBezTo>
                  <a:pt x="361" y="163"/>
                  <a:pt x="361" y="163"/>
                  <a:pt x="361" y="163"/>
                </a:cubicBezTo>
                <a:cubicBezTo>
                  <a:pt x="362" y="165"/>
                  <a:pt x="365" y="165"/>
                  <a:pt x="367" y="164"/>
                </a:cubicBezTo>
                <a:cubicBezTo>
                  <a:pt x="368" y="162"/>
                  <a:pt x="369" y="160"/>
                  <a:pt x="367" y="158"/>
                </a:cubicBezTo>
                <a:cubicBezTo>
                  <a:pt x="366" y="156"/>
                  <a:pt x="366" y="156"/>
                  <a:pt x="366" y="156"/>
                </a:cubicBezTo>
                <a:cubicBezTo>
                  <a:pt x="365" y="155"/>
                  <a:pt x="365" y="155"/>
                  <a:pt x="365" y="155"/>
                </a:cubicBezTo>
                <a:cubicBezTo>
                  <a:pt x="364" y="153"/>
                  <a:pt x="364" y="153"/>
                  <a:pt x="364" y="153"/>
                </a:cubicBezTo>
                <a:cubicBezTo>
                  <a:pt x="363" y="151"/>
                  <a:pt x="363" y="151"/>
                  <a:pt x="363" y="151"/>
                </a:cubicBezTo>
                <a:cubicBezTo>
                  <a:pt x="362" y="151"/>
                  <a:pt x="362" y="151"/>
                  <a:pt x="362" y="151"/>
                </a:cubicBezTo>
                <a:close/>
                <a:moveTo>
                  <a:pt x="382" y="179"/>
                </a:moveTo>
                <a:cubicBezTo>
                  <a:pt x="381" y="177"/>
                  <a:pt x="378" y="176"/>
                  <a:pt x="376" y="178"/>
                </a:cubicBezTo>
                <a:cubicBezTo>
                  <a:pt x="374" y="179"/>
                  <a:pt x="374" y="181"/>
                  <a:pt x="375" y="183"/>
                </a:cubicBezTo>
                <a:cubicBezTo>
                  <a:pt x="376" y="185"/>
                  <a:pt x="376" y="185"/>
                  <a:pt x="376" y="185"/>
                </a:cubicBezTo>
                <a:cubicBezTo>
                  <a:pt x="377" y="186"/>
                  <a:pt x="377" y="186"/>
                  <a:pt x="377" y="186"/>
                </a:cubicBezTo>
                <a:cubicBezTo>
                  <a:pt x="378" y="188"/>
                  <a:pt x="378" y="188"/>
                  <a:pt x="378" y="188"/>
                </a:cubicBezTo>
                <a:cubicBezTo>
                  <a:pt x="379" y="190"/>
                  <a:pt x="379" y="190"/>
                  <a:pt x="379" y="190"/>
                </a:cubicBezTo>
                <a:cubicBezTo>
                  <a:pt x="379" y="191"/>
                  <a:pt x="379" y="191"/>
                  <a:pt x="379" y="191"/>
                </a:cubicBezTo>
                <a:cubicBezTo>
                  <a:pt x="380" y="193"/>
                  <a:pt x="383" y="193"/>
                  <a:pt x="385" y="192"/>
                </a:cubicBezTo>
                <a:cubicBezTo>
                  <a:pt x="387" y="191"/>
                  <a:pt x="388" y="188"/>
                  <a:pt x="387" y="186"/>
                </a:cubicBezTo>
                <a:cubicBezTo>
                  <a:pt x="386" y="185"/>
                  <a:pt x="386" y="185"/>
                  <a:pt x="386" y="185"/>
                </a:cubicBezTo>
                <a:cubicBezTo>
                  <a:pt x="385" y="184"/>
                  <a:pt x="385" y="184"/>
                  <a:pt x="385" y="184"/>
                </a:cubicBezTo>
                <a:cubicBezTo>
                  <a:pt x="384" y="182"/>
                  <a:pt x="384" y="182"/>
                  <a:pt x="384" y="182"/>
                </a:cubicBezTo>
                <a:cubicBezTo>
                  <a:pt x="383" y="180"/>
                  <a:pt x="383" y="180"/>
                  <a:pt x="383" y="180"/>
                </a:cubicBezTo>
                <a:cubicBezTo>
                  <a:pt x="382" y="179"/>
                  <a:pt x="382" y="179"/>
                  <a:pt x="382" y="179"/>
                </a:cubicBezTo>
                <a:close/>
                <a:moveTo>
                  <a:pt x="399" y="209"/>
                </a:moveTo>
                <a:cubicBezTo>
                  <a:pt x="398" y="207"/>
                  <a:pt x="395" y="206"/>
                  <a:pt x="393" y="207"/>
                </a:cubicBezTo>
                <a:cubicBezTo>
                  <a:pt x="391" y="208"/>
                  <a:pt x="390" y="211"/>
                  <a:pt x="391" y="213"/>
                </a:cubicBezTo>
                <a:cubicBezTo>
                  <a:pt x="391" y="213"/>
                  <a:pt x="391" y="213"/>
                  <a:pt x="391" y="213"/>
                </a:cubicBezTo>
                <a:cubicBezTo>
                  <a:pt x="392" y="215"/>
                  <a:pt x="392" y="215"/>
                  <a:pt x="392" y="215"/>
                </a:cubicBezTo>
                <a:cubicBezTo>
                  <a:pt x="393" y="217"/>
                  <a:pt x="393" y="217"/>
                  <a:pt x="393" y="217"/>
                </a:cubicBezTo>
                <a:cubicBezTo>
                  <a:pt x="394" y="218"/>
                  <a:pt x="394" y="218"/>
                  <a:pt x="394" y="218"/>
                </a:cubicBezTo>
                <a:cubicBezTo>
                  <a:pt x="395" y="220"/>
                  <a:pt x="395" y="220"/>
                  <a:pt x="395" y="220"/>
                </a:cubicBezTo>
                <a:cubicBezTo>
                  <a:pt x="396" y="222"/>
                  <a:pt x="398" y="223"/>
                  <a:pt x="401" y="222"/>
                </a:cubicBezTo>
                <a:cubicBezTo>
                  <a:pt x="403" y="221"/>
                  <a:pt x="404" y="219"/>
                  <a:pt x="403" y="217"/>
                </a:cubicBezTo>
                <a:cubicBezTo>
                  <a:pt x="402" y="215"/>
                  <a:pt x="402" y="215"/>
                  <a:pt x="402" y="215"/>
                </a:cubicBezTo>
                <a:cubicBezTo>
                  <a:pt x="401" y="213"/>
                  <a:pt x="401" y="213"/>
                  <a:pt x="401" y="213"/>
                </a:cubicBezTo>
                <a:cubicBezTo>
                  <a:pt x="400" y="211"/>
                  <a:pt x="400" y="211"/>
                  <a:pt x="400" y="211"/>
                </a:cubicBezTo>
                <a:cubicBezTo>
                  <a:pt x="399" y="209"/>
                  <a:pt x="399" y="209"/>
                  <a:pt x="399" y="209"/>
                </a:cubicBezTo>
                <a:cubicBezTo>
                  <a:pt x="399" y="209"/>
                  <a:pt x="399" y="209"/>
                  <a:pt x="399" y="20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9" name="Freeform 29"/>
          <p:cNvSpPr>
            <a:spLocks noEditPoints="1"/>
          </p:cNvSpPr>
          <p:nvPr/>
        </p:nvSpPr>
        <p:spPr bwMode="auto">
          <a:xfrm>
            <a:off x="3471836" y="1974856"/>
            <a:ext cx="1373630" cy="843481"/>
          </a:xfrm>
          <a:custGeom>
            <a:avLst/>
            <a:gdLst>
              <a:gd name="T0" fmla="*/ 357 w 415"/>
              <a:gd name="T1" fmla="*/ 26 h 255"/>
              <a:gd name="T2" fmla="*/ 375 w 415"/>
              <a:gd name="T3" fmla="*/ 44 h 255"/>
              <a:gd name="T4" fmla="*/ 1 w 415"/>
              <a:gd name="T5" fmla="*/ 249 h 255"/>
              <a:gd name="T6" fmla="*/ 10 w 415"/>
              <a:gd name="T7" fmla="*/ 249 h 255"/>
              <a:gd name="T8" fmla="*/ 9 w 415"/>
              <a:gd name="T9" fmla="*/ 238 h 255"/>
              <a:gd name="T10" fmla="*/ 2 w 415"/>
              <a:gd name="T11" fmla="*/ 246 h 255"/>
              <a:gd name="T12" fmla="*/ 16 w 415"/>
              <a:gd name="T13" fmla="*/ 222 h 255"/>
              <a:gd name="T14" fmla="*/ 24 w 415"/>
              <a:gd name="T15" fmla="*/ 215 h 255"/>
              <a:gd name="T16" fmla="*/ 18 w 415"/>
              <a:gd name="T17" fmla="*/ 209 h 255"/>
              <a:gd name="T18" fmla="*/ 15 w 415"/>
              <a:gd name="T19" fmla="*/ 215 h 255"/>
              <a:gd name="T20" fmla="*/ 38 w 415"/>
              <a:gd name="T21" fmla="*/ 191 h 255"/>
              <a:gd name="T22" fmla="*/ 41 w 415"/>
              <a:gd name="T23" fmla="*/ 185 h 255"/>
              <a:gd name="T24" fmla="*/ 34 w 415"/>
              <a:gd name="T25" fmla="*/ 180 h 255"/>
              <a:gd name="T26" fmla="*/ 30 w 415"/>
              <a:gd name="T27" fmla="*/ 186 h 255"/>
              <a:gd name="T28" fmla="*/ 57 w 415"/>
              <a:gd name="T29" fmla="*/ 161 h 255"/>
              <a:gd name="T30" fmla="*/ 61 w 415"/>
              <a:gd name="T31" fmla="*/ 156 h 255"/>
              <a:gd name="T32" fmla="*/ 53 w 415"/>
              <a:gd name="T33" fmla="*/ 153 h 255"/>
              <a:gd name="T34" fmla="*/ 71 w 415"/>
              <a:gd name="T35" fmla="*/ 131 h 255"/>
              <a:gd name="T36" fmla="*/ 79 w 415"/>
              <a:gd name="T37" fmla="*/ 135 h 255"/>
              <a:gd name="T38" fmla="*/ 83 w 415"/>
              <a:gd name="T39" fmla="*/ 125 h 255"/>
              <a:gd name="T40" fmla="*/ 73 w 415"/>
              <a:gd name="T41" fmla="*/ 129 h 255"/>
              <a:gd name="T42" fmla="*/ 95 w 415"/>
              <a:gd name="T43" fmla="*/ 113 h 255"/>
              <a:gd name="T44" fmla="*/ 105 w 415"/>
              <a:gd name="T45" fmla="*/ 110 h 255"/>
              <a:gd name="T46" fmla="*/ 102 w 415"/>
              <a:gd name="T47" fmla="*/ 101 h 255"/>
              <a:gd name="T48" fmla="*/ 96 w 415"/>
              <a:gd name="T49" fmla="*/ 106 h 255"/>
              <a:gd name="T50" fmla="*/ 127 w 415"/>
              <a:gd name="T51" fmla="*/ 92 h 255"/>
              <a:gd name="T52" fmla="*/ 134 w 415"/>
              <a:gd name="T53" fmla="*/ 87 h 255"/>
              <a:gd name="T54" fmla="*/ 129 w 415"/>
              <a:gd name="T55" fmla="*/ 80 h 255"/>
              <a:gd name="T56" fmla="*/ 122 w 415"/>
              <a:gd name="T57" fmla="*/ 85 h 255"/>
              <a:gd name="T58" fmla="*/ 156 w 415"/>
              <a:gd name="T59" fmla="*/ 73 h 255"/>
              <a:gd name="T60" fmla="*/ 162 w 415"/>
              <a:gd name="T61" fmla="*/ 69 h 255"/>
              <a:gd name="T62" fmla="*/ 155 w 415"/>
              <a:gd name="T63" fmla="*/ 63 h 255"/>
              <a:gd name="T64" fmla="*/ 181 w 415"/>
              <a:gd name="T65" fmla="*/ 50 h 255"/>
              <a:gd name="T66" fmla="*/ 188 w 415"/>
              <a:gd name="T67" fmla="*/ 56 h 255"/>
              <a:gd name="T68" fmla="*/ 195 w 415"/>
              <a:gd name="T69" fmla="*/ 48 h 255"/>
              <a:gd name="T70" fmla="*/ 185 w 415"/>
              <a:gd name="T71" fmla="*/ 48 h 255"/>
              <a:gd name="T72" fmla="*/ 210 w 415"/>
              <a:gd name="T73" fmla="*/ 42 h 255"/>
              <a:gd name="T74" fmla="*/ 221 w 415"/>
              <a:gd name="T75" fmla="*/ 43 h 255"/>
              <a:gd name="T76" fmla="*/ 221 w 415"/>
              <a:gd name="T77" fmla="*/ 34 h 255"/>
              <a:gd name="T78" fmla="*/ 214 w 415"/>
              <a:gd name="T79" fmla="*/ 36 h 255"/>
              <a:gd name="T80" fmla="*/ 248 w 415"/>
              <a:gd name="T81" fmla="*/ 35 h 255"/>
              <a:gd name="T82" fmla="*/ 255 w 415"/>
              <a:gd name="T83" fmla="*/ 34 h 255"/>
              <a:gd name="T84" fmla="*/ 253 w 415"/>
              <a:gd name="T85" fmla="*/ 25 h 255"/>
              <a:gd name="T86" fmla="*/ 246 w 415"/>
              <a:gd name="T87" fmla="*/ 27 h 255"/>
              <a:gd name="T88" fmla="*/ 281 w 415"/>
              <a:gd name="T89" fmla="*/ 29 h 255"/>
              <a:gd name="T90" fmla="*/ 289 w 415"/>
              <a:gd name="T91" fmla="*/ 28 h 255"/>
              <a:gd name="T92" fmla="*/ 285 w 415"/>
              <a:gd name="T93" fmla="*/ 20 h 255"/>
              <a:gd name="T94" fmla="*/ 314 w 415"/>
              <a:gd name="T95" fmla="*/ 18 h 255"/>
              <a:gd name="T96" fmla="*/ 318 w 415"/>
              <a:gd name="T97" fmla="*/ 26 h 255"/>
              <a:gd name="T98" fmla="*/ 327 w 415"/>
              <a:gd name="T99" fmla="*/ 22 h 255"/>
              <a:gd name="T100" fmla="*/ 317 w 415"/>
              <a:gd name="T101" fmla="*/ 18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15" h="255">
                <a:moveTo>
                  <a:pt x="348" y="18"/>
                </a:moveTo>
                <a:cubicBezTo>
                  <a:pt x="346" y="18"/>
                  <a:pt x="344" y="19"/>
                  <a:pt x="344" y="22"/>
                </a:cubicBezTo>
                <a:cubicBezTo>
                  <a:pt x="344" y="24"/>
                  <a:pt x="346" y="26"/>
                  <a:pt x="348" y="26"/>
                </a:cubicBezTo>
                <a:cubicBezTo>
                  <a:pt x="357" y="26"/>
                  <a:pt x="357" y="26"/>
                  <a:pt x="357" y="26"/>
                </a:cubicBezTo>
                <a:cubicBezTo>
                  <a:pt x="359" y="26"/>
                  <a:pt x="361" y="24"/>
                  <a:pt x="361" y="22"/>
                </a:cubicBezTo>
                <a:cubicBezTo>
                  <a:pt x="361" y="19"/>
                  <a:pt x="359" y="18"/>
                  <a:pt x="357" y="18"/>
                </a:cubicBezTo>
                <a:cubicBezTo>
                  <a:pt x="348" y="18"/>
                  <a:pt x="348" y="18"/>
                  <a:pt x="348" y="18"/>
                </a:cubicBezTo>
                <a:close/>
                <a:moveTo>
                  <a:pt x="375" y="44"/>
                </a:moveTo>
                <a:cubicBezTo>
                  <a:pt x="415" y="22"/>
                  <a:pt x="415" y="22"/>
                  <a:pt x="415" y="22"/>
                </a:cubicBezTo>
                <a:cubicBezTo>
                  <a:pt x="375" y="0"/>
                  <a:pt x="375" y="0"/>
                  <a:pt x="375" y="0"/>
                </a:cubicBezTo>
                <a:cubicBezTo>
                  <a:pt x="375" y="44"/>
                  <a:pt x="375" y="44"/>
                  <a:pt x="375" y="44"/>
                </a:cubicBezTo>
                <a:close/>
                <a:moveTo>
                  <a:pt x="1" y="249"/>
                </a:moveTo>
                <a:cubicBezTo>
                  <a:pt x="0" y="251"/>
                  <a:pt x="1" y="253"/>
                  <a:pt x="4" y="254"/>
                </a:cubicBezTo>
                <a:cubicBezTo>
                  <a:pt x="6" y="255"/>
                  <a:pt x="8" y="254"/>
                  <a:pt x="9" y="251"/>
                </a:cubicBezTo>
                <a:cubicBezTo>
                  <a:pt x="9" y="251"/>
                  <a:pt x="9" y="251"/>
                  <a:pt x="9" y="251"/>
                </a:cubicBezTo>
                <a:cubicBezTo>
                  <a:pt x="10" y="249"/>
                  <a:pt x="10" y="249"/>
                  <a:pt x="10" y="249"/>
                </a:cubicBezTo>
                <a:cubicBezTo>
                  <a:pt x="11" y="247"/>
                  <a:pt x="11" y="247"/>
                  <a:pt x="11" y="247"/>
                </a:cubicBezTo>
                <a:cubicBezTo>
                  <a:pt x="11" y="245"/>
                  <a:pt x="11" y="245"/>
                  <a:pt x="11" y="245"/>
                </a:cubicBezTo>
                <a:cubicBezTo>
                  <a:pt x="12" y="243"/>
                  <a:pt x="12" y="243"/>
                  <a:pt x="12" y="243"/>
                </a:cubicBezTo>
                <a:cubicBezTo>
                  <a:pt x="13" y="241"/>
                  <a:pt x="12" y="239"/>
                  <a:pt x="9" y="238"/>
                </a:cubicBezTo>
                <a:cubicBezTo>
                  <a:pt x="7" y="237"/>
                  <a:pt x="5" y="238"/>
                  <a:pt x="4" y="240"/>
                </a:cubicBezTo>
                <a:cubicBezTo>
                  <a:pt x="3" y="242"/>
                  <a:pt x="3" y="242"/>
                  <a:pt x="3" y="242"/>
                </a:cubicBezTo>
                <a:cubicBezTo>
                  <a:pt x="3" y="244"/>
                  <a:pt x="3" y="244"/>
                  <a:pt x="3" y="244"/>
                </a:cubicBezTo>
                <a:cubicBezTo>
                  <a:pt x="2" y="246"/>
                  <a:pt x="2" y="246"/>
                  <a:pt x="2" y="246"/>
                </a:cubicBezTo>
                <a:cubicBezTo>
                  <a:pt x="1" y="248"/>
                  <a:pt x="1" y="248"/>
                  <a:pt x="1" y="248"/>
                </a:cubicBezTo>
                <a:cubicBezTo>
                  <a:pt x="1" y="249"/>
                  <a:pt x="1" y="249"/>
                  <a:pt x="1" y="249"/>
                </a:cubicBezTo>
                <a:close/>
                <a:moveTo>
                  <a:pt x="14" y="217"/>
                </a:moveTo>
                <a:cubicBezTo>
                  <a:pt x="13" y="219"/>
                  <a:pt x="14" y="221"/>
                  <a:pt x="16" y="222"/>
                </a:cubicBezTo>
                <a:cubicBezTo>
                  <a:pt x="18" y="223"/>
                  <a:pt x="21" y="222"/>
                  <a:pt x="22" y="220"/>
                </a:cubicBezTo>
                <a:cubicBezTo>
                  <a:pt x="23" y="218"/>
                  <a:pt x="23" y="218"/>
                  <a:pt x="23" y="218"/>
                </a:cubicBezTo>
                <a:cubicBezTo>
                  <a:pt x="23" y="217"/>
                  <a:pt x="23" y="217"/>
                  <a:pt x="23" y="217"/>
                </a:cubicBezTo>
                <a:cubicBezTo>
                  <a:pt x="24" y="215"/>
                  <a:pt x="24" y="215"/>
                  <a:pt x="24" y="215"/>
                </a:cubicBezTo>
                <a:cubicBezTo>
                  <a:pt x="25" y="213"/>
                  <a:pt x="25" y="213"/>
                  <a:pt x="25" y="213"/>
                </a:cubicBezTo>
                <a:cubicBezTo>
                  <a:pt x="25" y="213"/>
                  <a:pt x="25" y="213"/>
                  <a:pt x="25" y="213"/>
                </a:cubicBezTo>
                <a:cubicBezTo>
                  <a:pt x="26" y="211"/>
                  <a:pt x="26" y="208"/>
                  <a:pt x="24" y="207"/>
                </a:cubicBezTo>
                <a:cubicBezTo>
                  <a:pt x="21" y="206"/>
                  <a:pt x="19" y="207"/>
                  <a:pt x="18" y="209"/>
                </a:cubicBezTo>
                <a:cubicBezTo>
                  <a:pt x="18" y="209"/>
                  <a:pt x="18" y="209"/>
                  <a:pt x="18" y="209"/>
                </a:cubicBezTo>
                <a:cubicBezTo>
                  <a:pt x="17" y="211"/>
                  <a:pt x="17" y="211"/>
                  <a:pt x="17" y="211"/>
                </a:cubicBezTo>
                <a:cubicBezTo>
                  <a:pt x="16" y="213"/>
                  <a:pt x="16" y="213"/>
                  <a:pt x="16" y="213"/>
                </a:cubicBezTo>
                <a:cubicBezTo>
                  <a:pt x="15" y="215"/>
                  <a:pt x="15" y="215"/>
                  <a:pt x="15" y="215"/>
                </a:cubicBezTo>
                <a:cubicBezTo>
                  <a:pt x="14" y="217"/>
                  <a:pt x="14" y="217"/>
                  <a:pt x="14" y="217"/>
                </a:cubicBezTo>
                <a:close/>
                <a:moveTo>
                  <a:pt x="30" y="186"/>
                </a:moveTo>
                <a:cubicBezTo>
                  <a:pt x="29" y="188"/>
                  <a:pt x="30" y="191"/>
                  <a:pt x="32" y="192"/>
                </a:cubicBezTo>
                <a:cubicBezTo>
                  <a:pt x="34" y="193"/>
                  <a:pt x="36" y="193"/>
                  <a:pt x="38" y="191"/>
                </a:cubicBezTo>
                <a:cubicBezTo>
                  <a:pt x="38" y="190"/>
                  <a:pt x="38" y="190"/>
                  <a:pt x="38" y="190"/>
                </a:cubicBezTo>
                <a:cubicBezTo>
                  <a:pt x="39" y="188"/>
                  <a:pt x="39" y="188"/>
                  <a:pt x="39" y="188"/>
                </a:cubicBezTo>
                <a:cubicBezTo>
                  <a:pt x="40" y="186"/>
                  <a:pt x="40" y="186"/>
                  <a:pt x="40" y="186"/>
                </a:cubicBezTo>
                <a:cubicBezTo>
                  <a:pt x="41" y="185"/>
                  <a:pt x="41" y="185"/>
                  <a:pt x="41" y="185"/>
                </a:cubicBezTo>
                <a:cubicBezTo>
                  <a:pt x="42" y="183"/>
                  <a:pt x="42" y="183"/>
                  <a:pt x="42" y="183"/>
                </a:cubicBezTo>
                <a:cubicBezTo>
                  <a:pt x="43" y="181"/>
                  <a:pt x="43" y="179"/>
                  <a:pt x="41" y="178"/>
                </a:cubicBezTo>
                <a:cubicBezTo>
                  <a:pt x="39" y="176"/>
                  <a:pt x="36" y="177"/>
                  <a:pt x="35" y="179"/>
                </a:cubicBezTo>
                <a:cubicBezTo>
                  <a:pt x="34" y="180"/>
                  <a:pt x="34" y="180"/>
                  <a:pt x="34" y="180"/>
                </a:cubicBezTo>
                <a:cubicBezTo>
                  <a:pt x="33" y="182"/>
                  <a:pt x="33" y="182"/>
                  <a:pt x="33" y="182"/>
                </a:cubicBezTo>
                <a:cubicBezTo>
                  <a:pt x="32" y="184"/>
                  <a:pt x="32" y="184"/>
                  <a:pt x="32" y="184"/>
                </a:cubicBezTo>
                <a:cubicBezTo>
                  <a:pt x="31" y="185"/>
                  <a:pt x="31" y="185"/>
                  <a:pt x="31" y="185"/>
                </a:cubicBezTo>
                <a:cubicBezTo>
                  <a:pt x="30" y="186"/>
                  <a:pt x="30" y="186"/>
                  <a:pt x="30" y="186"/>
                </a:cubicBezTo>
                <a:close/>
                <a:moveTo>
                  <a:pt x="49" y="158"/>
                </a:moveTo>
                <a:cubicBezTo>
                  <a:pt x="48" y="159"/>
                  <a:pt x="48" y="162"/>
                  <a:pt x="50" y="164"/>
                </a:cubicBezTo>
                <a:cubicBezTo>
                  <a:pt x="52" y="165"/>
                  <a:pt x="55" y="165"/>
                  <a:pt x="56" y="163"/>
                </a:cubicBezTo>
                <a:cubicBezTo>
                  <a:pt x="57" y="161"/>
                  <a:pt x="57" y="161"/>
                  <a:pt x="57" y="161"/>
                </a:cubicBezTo>
                <a:cubicBezTo>
                  <a:pt x="58" y="160"/>
                  <a:pt x="58" y="160"/>
                  <a:pt x="58" y="160"/>
                </a:cubicBezTo>
                <a:cubicBezTo>
                  <a:pt x="60" y="158"/>
                  <a:pt x="60" y="158"/>
                  <a:pt x="60" y="158"/>
                </a:cubicBezTo>
                <a:cubicBezTo>
                  <a:pt x="61" y="156"/>
                  <a:pt x="61" y="156"/>
                  <a:pt x="61" y="156"/>
                </a:cubicBezTo>
                <a:cubicBezTo>
                  <a:pt x="61" y="156"/>
                  <a:pt x="61" y="156"/>
                  <a:pt x="61" y="156"/>
                </a:cubicBezTo>
                <a:cubicBezTo>
                  <a:pt x="63" y="154"/>
                  <a:pt x="62" y="151"/>
                  <a:pt x="61" y="150"/>
                </a:cubicBezTo>
                <a:cubicBezTo>
                  <a:pt x="59" y="149"/>
                  <a:pt x="56" y="149"/>
                  <a:pt x="55" y="151"/>
                </a:cubicBezTo>
                <a:cubicBezTo>
                  <a:pt x="54" y="151"/>
                  <a:pt x="54" y="151"/>
                  <a:pt x="54" y="151"/>
                </a:cubicBezTo>
                <a:cubicBezTo>
                  <a:pt x="53" y="153"/>
                  <a:pt x="53" y="153"/>
                  <a:pt x="53" y="153"/>
                </a:cubicBezTo>
                <a:cubicBezTo>
                  <a:pt x="52" y="155"/>
                  <a:pt x="52" y="155"/>
                  <a:pt x="52" y="155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49" y="158"/>
                  <a:pt x="49" y="158"/>
                  <a:pt x="49" y="158"/>
                </a:cubicBezTo>
                <a:close/>
                <a:moveTo>
                  <a:pt x="71" y="131"/>
                </a:moveTo>
                <a:cubicBezTo>
                  <a:pt x="70" y="133"/>
                  <a:pt x="70" y="135"/>
                  <a:pt x="71" y="137"/>
                </a:cubicBezTo>
                <a:cubicBezTo>
                  <a:pt x="73" y="139"/>
                  <a:pt x="76" y="138"/>
                  <a:pt x="77" y="137"/>
                </a:cubicBezTo>
                <a:cubicBezTo>
                  <a:pt x="78" y="136"/>
                  <a:pt x="78" y="136"/>
                  <a:pt x="78" y="136"/>
                </a:cubicBezTo>
                <a:cubicBezTo>
                  <a:pt x="79" y="135"/>
                  <a:pt x="79" y="135"/>
                  <a:pt x="79" y="135"/>
                </a:cubicBezTo>
                <a:cubicBezTo>
                  <a:pt x="81" y="133"/>
                  <a:pt x="81" y="133"/>
                  <a:pt x="81" y="133"/>
                </a:cubicBezTo>
                <a:cubicBezTo>
                  <a:pt x="82" y="132"/>
                  <a:pt x="82" y="132"/>
                  <a:pt x="82" y="132"/>
                </a:cubicBezTo>
                <a:cubicBezTo>
                  <a:pt x="83" y="131"/>
                  <a:pt x="83" y="131"/>
                  <a:pt x="83" y="131"/>
                </a:cubicBezTo>
                <a:cubicBezTo>
                  <a:pt x="85" y="129"/>
                  <a:pt x="85" y="126"/>
                  <a:pt x="83" y="125"/>
                </a:cubicBezTo>
                <a:cubicBezTo>
                  <a:pt x="81" y="123"/>
                  <a:pt x="79" y="123"/>
                  <a:pt x="77" y="125"/>
                </a:cubicBezTo>
                <a:cubicBezTo>
                  <a:pt x="76" y="126"/>
                  <a:pt x="76" y="126"/>
                  <a:pt x="76" y="126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1" y="131"/>
                  <a:pt x="71" y="131"/>
                  <a:pt x="71" y="131"/>
                </a:cubicBezTo>
                <a:cubicBezTo>
                  <a:pt x="71" y="131"/>
                  <a:pt x="71" y="131"/>
                  <a:pt x="71" y="131"/>
                </a:cubicBezTo>
                <a:close/>
                <a:moveTo>
                  <a:pt x="96" y="107"/>
                </a:moveTo>
                <a:cubicBezTo>
                  <a:pt x="94" y="108"/>
                  <a:pt x="94" y="111"/>
                  <a:pt x="95" y="113"/>
                </a:cubicBezTo>
                <a:cubicBezTo>
                  <a:pt x="97" y="114"/>
                  <a:pt x="99" y="115"/>
                  <a:pt x="101" y="113"/>
                </a:cubicBezTo>
                <a:cubicBezTo>
                  <a:pt x="102" y="112"/>
                  <a:pt x="102" y="112"/>
                  <a:pt x="102" y="112"/>
                </a:cubicBezTo>
                <a:cubicBezTo>
                  <a:pt x="104" y="111"/>
                  <a:pt x="104" y="111"/>
                  <a:pt x="104" y="111"/>
                </a:cubicBezTo>
                <a:cubicBezTo>
                  <a:pt x="105" y="110"/>
                  <a:pt x="105" y="110"/>
                  <a:pt x="105" y="110"/>
                </a:cubicBezTo>
                <a:cubicBezTo>
                  <a:pt x="107" y="108"/>
                  <a:pt x="107" y="108"/>
                  <a:pt x="107" y="108"/>
                </a:cubicBezTo>
                <a:cubicBezTo>
                  <a:pt x="107" y="107"/>
                  <a:pt x="107" y="107"/>
                  <a:pt x="107" y="107"/>
                </a:cubicBezTo>
                <a:cubicBezTo>
                  <a:pt x="109" y="106"/>
                  <a:pt x="109" y="103"/>
                  <a:pt x="108" y="101"/>
                </a:cubicBezTo>
                <a:cubicBezTo>
                  <a:pt x="106" y="100"/>
                  <a:pt x="104" y="99"/>
                  <a:pt x="102" y="101"/>
                </a:cubicBezTo>
                <a:cubicBezTo>
                  <a:pt x="101" y="102"/>
                  <a:pt x="101" y="102"/>
                  <a:pt x="101" y="102"/>
                </a:cubicBezTo>
                <a:cubicBezTo>
                  <a:pt x="100" y="103"/>
                  <a:pt x="100" y="103"/>
                  <a:pt x="100" y="103"/>
                </a:cubicBezTo>
                <a:cubicBezTo>
                  <a:pt x="98" y="104"/>
                  <a:pt x="98" y="104"/>
                  <a:pt x="98" y="104"/>
                </a:cubicBezTo>
                <a:cubicBezTo>
                  <a:pt x="96" y="106"/>
                  <a:pt x="96" y="106"/>
                  <a:pt x="96" y="106"/>
                </a:cubicBezTo>
                <a:cubicBezTo>
                  <a:pt x="96" y="107"/>
                  <a:pt x="96" y="107"/>
                  <a:pt x="96" y="107"/>
                </a:cubicBezTo>
                <a:close/>
                <a:moveTo>
                  <a:pt x="122" y="85"/>
                </a:moveTo>
                <a:cubicBezTo>
                  <a:pt x="120" y="86"/>
                  <a:pt x="120" y="89"/>
                  <a:pt x="121" y="91"/>
                </a:cubicBezTo>
                <a:cubicBezTo>
                  <a:pt x="123" y="93"/>
                  <a:pt x="125" y="93"/>
                  <a:pt x="127" y="92"/>
                </a:cubicBezTo>
                <a:cubicBezTo>
                  <a:pt x="129" y="91"/>
                  <a:pt x="129" y="91"/>
                  <a:pt x="129" y="91"/>
                </a:cubicBezTo>
                <a:cubicBezTo>
                  <a:pt x="130" y="89"/>
                  <a:pt x="130" y="89"/>
                  <a:pt x="130" y="89"/>
                </a:cubicBezTo>
                <a:cubicBezTo>
                  <a:pt x="132" y="88"/>
                  <a:pt x="132" y="88"/>
                  <a:pt x="132" y="88"/>
                </a:cubicBezTo>
                <a:cubicBezTo>
                  <a:pt x="134" y="87"/>
                  <a:pt x="134" y="87"/>
                  <a:pt x="134" y="87"/>
                </a:cubicBezTo>
                <a:cubicBezTo>
                  <a:pt x="134" y="87"/>
                  <a:pt x="134" y="87"/>
                  <a:pt x="134" y="87"/>
                </a:cubicBezTo>
                <a:cubicBezTo>
                  <a:pt x="136" y="85"/>
                  <a:pt x="136" y="83"/>
                  <a:pt x="135" y="81"/>
                </a:cubicBezTo>
                <a:cubicBezTo>
                  <a:pt x="134" y="79"/>
                  <a:pt x="131" y="78"/>
                  <a:pt x="129" y="80"/>
                </a:cubicBezTo>
                <a:cubicBezTo>
                  <a:pt x="129" y="80"/>
                  <a:pt x="129" y="80"/>
                  <a:pt x="129" y="80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5" y="82"/>
                  <a:pt x="125" y="82"/>
                  <a:pt x="125" y="82"/>
                </a:cubicBezTo>
                <a:cubicBezTo>
                  <a:pt x="124" y="84"/>
                  <a:pt x="124" y="84"/>
                  <a:pt x="124" y="84"/>
                </a:cubicBezTo>
                <a:cubicBezTo>
                  <a:pt x="122" y="85"/>
                  <a:pt x="122" y="85"/>
                  <a:pt x="122" y="85"/>
                </a:cubicBezTo>
                <a:close/>
                <a:moveTo>
                  <a:pt x="151" y="66"/>
                </a:moveTo>
                <a:cubicBezTo>
                  <a:pt x="149" y="67"/>
                  <a:pt x="148" y="70"/>
                  <a:pt x="149" y="72"/>
                </a:cubicBezTo>
                <a:cubicBezTo>
                  <a:pt x="151" y="74"/>
                  <a:pt x="153" y="74"/>
                  <a:pt x="155" y="73"/>
                </a:cubicBezTo>
                <a:cubicBezTo>
                  <a:pt x="156" y="73"/>
                  <a:pt x="156" y="73"/>
                  <a:pt x="156" y="73"/>
                </a:cubicBezTo>
                <a:cubicBezTo>
                  <a:pt x="158" y="72"/>
                  <a:pt x="158" y="72"/>
                  <a:pt x="158" y="72"/>
                </a:cubicBezTo>
                <a:cubicBezTo>
                  <a:pt x="159" y="71"/>
                  <a:pt x="159" y="71"/>
                  <a:pt x="159" y="71"/>
                </a:cubicBezTo>
                <a:cubicBezTo>
                  <a:pt x="161" y="70"/>
                  <a:pt x="161" y="70"/>
                  <a:pt x="161" y="70"/>
                </a:cubicBezTo>
                <a:cubicBezTo>
                  <a:pt x="162" y="69"/>
                  <a:pt x="162" y="69"/>
                  <a:pt x="162" y="69"/>
                </a:cubicBezTo>
                <a:cubicBezTo>
                  <a:pt x="164" y="68"/>
                  <a:pt x="165" y="65"/>
                  <a:pt x="164" y="63"/>
                </a:cubicBezTo>
                <a:cubicBezTo>
                  <a:pt x="163" y="61"/>
                  <a:pt x="160" y="60"/>
                  <a:pt x="158" y="61"/>
                </a:cubicBezTo>
                <a:cubicBezTo>
                  <a:pt x="157" y="62"/>
                  <a:pt x="157" y="62"/>
                  <a:pt x="157" y="62"/>
                </a:cubicBezTo>
                <a:cubicBezTo>
                  <a:pt x="155" y="63"/>
                  <a:pt x="155" y="63"/>
                  <a:pt x="155" y="63"/>
                </a:cubicBezTo>
                <a:cubicBezTo>
                  <a:pt x="153" y="64"/>
                  <a:pt x="153" y="64"/>
                  <a:pt x="153" y="64"/>
                </a:cubicBezTo>
                <a:cubicBezTo>
                  <a:pt x="151" y="65"/>
                  <a:pt x="151" y="65"/>
                  <a:pt x="151" y="65"/>
                </a:cubicBezTo>
                <a:cubicBezTo>
                  <a:pt x="151" y="66"/>
                  <a:pt x="151" y="66"/>
                  <a:pt x="151" y="66"/>
                </a:cubicBezTo>
                <a:close/>
                <a:moveTo>
                  <a:pt x="181" y="50"/>
                </a:moveTo>
                <a:cubicBezTo>
                  <a:pt x="179" y="51"/>
                  <a:pt x="178" y="53"/>
                  <a:pt x="179" y="55"/>
                </a:cubicBezTo>
                <a:cubicBezTo>
                  <a:pt x="180" y="57"/>
                  <a:pt x="183" y="58"/>
                  <a:pt x="185" y="57"/>
                </a:cubicBezTo>
                <a:cubicBezTo>
                  <a:pt x="186" y="57"/>
                  <a:pt x="186" y="57"/>
                  <a:pt x="186" y="57"/>
                </a:cubicBezTo>
                <a:cubicBezTo>
                  <a:pt x="188" y="56"/>
                  <a:pt x="188" y="56"/>
                  <a:pt x="188" y="56"/>
                </a:cubicBezTo>
                <a:cubicBezTo>
                  <a:pt x="190" y="55"/>
                  <a:pt x="190" y="55"/>
                  <a:pt x="190" y="55"/>
                </a:cubicBezTo>
                <a:cubicBezTo>
                  <a:pt x="192" y="54"/>
                  <a:pt x="192" y="54"/>
                  <a:pt x="192" y="54"/>
                </a:cubicBezTo>
                <a:cubicBezTo>
                  <a:pt x="192" y="54"/>
                  <a:pt x="192" y="54"/>
                  <a:pt x="192" y="54"/>
                </a:cubicBezTo>
                <a:cubicBezTo>
                  <a:pt x="195" y="53"/>
                  <a:pt x="196" y="50"/>
                  <a:pt x="195" y="48"/>
                </a:cubicBezTo>
                <a:cubicBezTo>
                  <a:pt x="194" y="46"/>
                  <a:pt x="191" y="45"/>
                  <a:pt x="189" y="46"/>
                </a:cubicBezTo>
                <a:cubicBezTo>
                  <a:pt x="189" y="46"/>
                  <a:pt x="189" y="46"/>
                  <a:pt x="189" y="46"/>
                </a:cubicBezTo>
                <a:cubicBezTo>
                  <a:pt x="187" y="47"/>
                  <a:pt x="187" y="47"/>
                  <a:pt x="187" y="47"/>
                </a:cubicBezTo>
                <a:cubicBezTo>
                  <a:pt x="185" y="48"/>
                  <a:pt x="185" y="48"/>
                  <a:pt x="185" y="48"/>
                </a:cubicBezTo>
                <a:cubicBezTo>
                  <a:pt x="183" y="49"/>
                  <a:pt x="183" y="49"/>
                  <a:pt x="183" y="49"/>
                </a:cubicBezTo>
                <a:cubicBezTo>
                  <a:pt x="181" y="50"/>
                  <a:pt x="181" y="50"/>
                  <a:pt x="181" y="50"/>
                </a:cubicBezTo>
                <a:close/>
                <a:moveTo>
                  <a:pt x="213" y="37"/>
                </a:moveTo>
                <a:cubicBezTo>
                  <a:pt x="211" y="37"/>
                  <a:pt x="210" y="40"/>
                  <a:pt x="210" y="42"/>
                </a:cubicBezTo>
                <a:cubicBezTo>
                  <a:pt x="211" y="44"/>
                  <a:pt x="214" y="45"/>
                  <a:pt x="216" y="45"/>
                </a:cubicBezTo>
                <a:cubicBezTo>
                  <a:pt x="217" y="44"/>
                  <a:pt x="217" y="44"/>
                  <a:pt x="217" y="44"/>
                </a:cubicBezTo>
                <a:cubicBezTo>
                  <a:pt x="219" y="44"/>
                  <a:pt x="219" y="44"/>
                  <a:pt x="219" y="44"/>
                </a:cubicBezTo>
                <a:cubicBezTo>
                  <a:pt x="221" y="43"/>
                  <a:pt x="221" y="43"/>
                  <a:pt x="221" y="43"/>
                </a:cubicBezTo>
                <a:cubicBezTo>
                  <a:pt x="223" y="42"/>
                  <a:pt x="223" y="42"/>
                  <a:pt x="223" y="42"/>
                </a:cubicBezTo>
                <a:cubicBezTo>
                  <a:pt x="224" y="42"/>
                  <a:pt x="224" y="42"/>
                  <a:pt x="224" y="42"/>
                </a:cubicBezTo>
                <a:cubicBezTo>
                  <a:pt x="226" y="41"/>
                  <a:pt x="227" y="39"/>
                  <a:pt x="227" y="37"/>
                </a:cubicBezTo>
                <a:cubicBezTo>
                  <a:pt x="226" y="34"/>
                  <a:pt x="224" y="33"/>
                  <a:pt x="221" y="34"/>
                </a:cubicBezTo>
                <a:cubicBezTo>
                  <a:pt x="220" y="34"/>
                  <a:pt x="220" y="34"/>
                  <a:pt x="220" y="34"/>
                </a:cubicBezTo>
                <a:cubicBezTo>
                  <a:pt x="218" y="35"/>
                  <a:pt x="218" y="35"/>
                  <a:pt x="218" y="35"/>
                </a:cubicBezTo>
                <a:cubicBezTo>
                  <a:pt x="216" y="36"/>
                  <a:pt x="216" y="36"/>
                  <a:pt x="216" y="36"/>
                </a:cubicBezTo>
                <a:cubicBezTo>
                  <a:pt x="214" y="36"/>
                  <a:pt x="214" y="36"/>
                  <a:pt x="214" y="36"/>
                </a:cubicBezTo>
                <a:cubicBezTo>
                  <a:pt x="213" y="37"/>
                  <a:pt x="213" y="37"/>
                  <a:pt x="213" y="37"/>
                </a:cubicBezTo>
                <a:close/>
                <a:moveTo>
                  <a:pt x="246" y="27"/>
                </a:moveTo>
                <a:cubicBezTo>
                  <a:pt x="244" y="27"/>
                  <a:pt x="242" y="30"/>
                  <a:pt x="243" y="32"/>
                </a:cubicBezTo>
                <a:cubicBezTo>
                  <a:pt x="244" y="34"/>
                  <a:pt x="246" y="36"/>
                  <a:pt x="248" y="35"/>
                </a:cubicBezTo>
                <a:cubicBezTo>
                  <a:pt x="249" y="35"/>
                  <a:pt x="249" y="35"/>
                  <a:pt x="249" y="35"/>
                </a:cubicBezTo>
                <a:cubicBezTo>
                  <a:pt x="251" y="35"/>
                  <a:pt x="251" y="35"/>
                  <a:pt x="251" y="35"/>
                </a:cubicBezTo>
                <a:cubicBezTo>
                  <a:pt x="253" y="34"/>
                  <a:pt x="253" y="34"/>
                  <a:pt x="253" y="34"/>
                </a:cubicBezTo>
                <a:cubicBezTo>
                  <a:pt x="255" y="34"/>
                  <a:pt x="255" y="34"/>
                  <a:pt x="255" y="34"/>
                </a:cubicBezTo>
                <a:cubicBezTo>
                  <a:pt x="256" y="33"/>
                  <a:pt x="256" y="33"/>
                  <a:pt x="256" y="33"/>
                </a:cubicBezTo>
                <a:cubicBezTo>
                  <a:pt x="259" y="33"/>
                  <a:pt x="260" y="31"/>
                  <a:pt x="260" y="28"/>
                </a:cubicBezTo>
                <a:cubicBezTo>
                  <a:pt x="259" y="26"/>
                  <a:pt x="257" y="25"/>
                  <a:pt x="255" y="25"/>
                </a:cubicBezTo>
                <a:cubicBezTo>
                  <a:pt x="253" y="25"/>
                  <a:pt x="253" y="25"/>
                  <a:pt x="253" y="25"/>
                </a:cubicBezTo>
                <a:cubicBezTo>
                  <a:pt x="251" y="26"/>
                  <a:pt x="251" y="26"/>
                  <a:pt x="251" y="26"/>
                </a:cubicBezTo>
                <a:cubicBezTo>
                  <a:pt x="249" y="26"/>
                  <a:pt x="249" y="26"/>
                  <a:pt x="249" y="26"/>
                </a:cubicBezTo>
                <a:cubicBezTo>
                  <a:pt x="247" y="27"/>
                  <a:pt x="247" y="27"/>
                  <a:pt x="247" y="27"/>
                </a:cubicBezTo>
                <a:cubicBezTo>
                  <a:pt x="246" y="27"/>
                  <a:pt x="246" y="27"/>
                  <a:pt x="246" y="27"/>
                </a:cubicBezTo>
                <a:close/>
                <a:moveTo>
                  <a:pt x="280" y="21"/>
                </a:moveTo>
                <a:cubicBezTo>
                  <a:pt x="278" y="21"/>
                  <a:pt x="276" y="23"/>
                  <a:pt x="276" y="25"/>
                </a:cubicBezTo>
                <a:cubicBezTo>
                  <a:pt x="277" y="28"/>
                  <a:pt x="279" y="29"/>
                  <a:pt x="281" y="29"/>
                </a:cubicBezTo>
                <a:cubicBezTo>
                  <a:pt x="281" y="29"/>
                  <a:pt x="281" y="29"/>
                  <a:pt x="281" y="29"/>
                </a:cubicBezTo>
                <a:cubicBezTo>
                  <a:pt x="284" y="29"/>
                  <a:pt x="284" y="29"/>
                  <a:pt x="284" y="29"/>
                </a:cubicBezTo>
                <a:cubicBezTo>
                  <a:pt x="286" y="28"/>
                  <a:pt x="286" y="28"/>
                  <a:pt x="286" y="28"/>
                </a:cubicBezTo>
                <a:cubicBezTo>
                  <a:pt x="288" y="28"/>
                  <a:pt x="288" y="28"/>
                  <a:pt x="288" y="28"/>
                </a:cubicBezTo>
                <a:cubicBezTo>
                  <a:pt x="289" y="28"/>
                  <a:pt x="289" y="28"/>
                  <a:pt x="289" y="28"/>
                </a:cubicBezTo>
                <a:cubicBezTo>
                  <a:pt x="292" y="28"/>
                  <a:pt x="293" y="26"/>
                  <a:pt x="293" y="23"/>
                </a:cubicBezTo>
                <a:cubicBezTo>
                  <a:pt x="293" y="21"/>
                  <a:pt x="291" y="19"/>
                  <a:pt x="289" y="20"/>
                </a:cubicBezTo>
                <a:cubicBezTo>
                  <a:pt x="287" y="20"/>
                  <a:pt x="287" y="20"/>
                  <a:pt x="287" y="20"/>
                </a:cubicBezTo>
                <a:cubicBezTo>
                  <a:pt x="285" y="20"/>
                  <a:pt x="285" y="20"/>
                  <a:pt x="285" y="20"/>
                </a:cubicBezTo>
                <a:cubicBezTo>
                  <a:pt x="282" y="20"/>
                  <a:pt x="282" y="20"/>
                  <a:pt x="282" y="20"/>
                </a:cubicBezTo>
                <a:cubicBezTo>
                  <a:pt x="280" y="21"/>
                  <a:pt x="280" y="21"/>
                  <a:pt x="280" y="21"/>
                </a:cubicBezTo>
                <a:cubicBezTo>
                  <a:pt x="280" y="21"/>
                  <a:pt x="280" y="21"/>
                  <a:pt x="280" y="21"/>
                </a:cubicBezTo>
                <a:close/>
                <a:moveTo>
                  <a:pt x="314" y="18"/>
                </a:moveTo>
                <a:cubicBezTo>
                  <a:pt x="312" y="18"/>
                  <a:pt x="310" y="20"/>
                  <a:pt x="310" y="22"/>
                </a:cubicBezTo>
                <a:cubicBezTo>
                  <a:pt x="310" y="24"/>
                  <a:pt x="312" y="26"/>
                  <a:pt x="315" y="26"/>
                </a:cubicBezTo>
                <a:cubicBezTo>
                  <a:pt x="315" y="26"/>
                  <a:pt x="315" y="26"/>
                  <a:pt x="315" y="26"/>
                </a:cubicBezTo>
                <a:cubicBezTo>
                  <a:pt x="318" y="26"/>
                  <a:pt x="318" y="26"/>
                  <a:pt x="318" y="26"/>
                </a:cubicBezTo>
                <a:cubicBezTo>
                  <a:pt x="320" y="26"/>
                  <a:pt x="320" y="26"/>
                  <a:pt x="320" y="26"/>
                </a:cubicBezTo>
                <a:cubicBezTo>
                  <a:pt x="322" y="26"/>
                  <a:pt x="322" y="26"/>
                  <a:pt x="322" y="26"/>
                </a:cubicBezTo>
                <a:cubicBezTo>
                  <a:pt x="323" y="26"/>
                  <a:pt x="323" y="26"/>
                  <a:pt x="323" y="26"/>
                </a:cubicBezTo>
                <a:cubicBezTo>
                  <a:pt x="325" y="26"/>
                  <a:pt x="327" y="24"/>
                  <a:pt x="327" y="22"/>
                </a:cubicBezTo>
                <a:cubicBezTo>
                  <a:pt x="327" y="19"/>
                  <a:pt x="325" y="18"/>
                  <a:pt x="323" y="18"/>
                </a:cubicBezTo>
                <a:cubicBezTo>
                  <a:pt x="322" y="18"/>
                  <a:pt x="322" y="18"/>
                  <a:pt x="322" y="18"/>
                </a:cubicBezTo>
                <a:cubicBezTo>
                  <a:pt x="320" y="18"/>
                  <a:pt x="320" y="18"/>
                  <a:pt x="320" y="18"/>
                </a:cubicBezTo>
                <a:cubicBezTo>
                  <a:pt x="317" y="18"/>
                  <a:pt x="317" y="18"/>
                  <a:pt x="317" y="18"/>
                </a:cubicBezTo>
                <a:cubicBezTo>
                  <a:pt x="315" y="18"/>
                  <a:pt x="315" y="18"/>
                  <a:pt x="315" y="18"/>
                </a:cubicBezTo>
                <a:cubicBezTo>
                  <a:pt x="314" y="18"/>
                  <a:pt x="314" y="18"/>
                  <a:pt x="314" y="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0" name="Freeform 30"/>
          <p:cNvSpPr>
            <a:spLocks noEditPoints="1"/>
          </p:cNvSpPr>
          <p:nvPr/>
        </p:nvSpPr>
        <p:spPr bwMode="auto">
          <a:xfrm>
            <a:off x="5126625" y="2341343"/>
            <a:ext cx="290952" cy="497976"/>
          </a:xfrm>
          <a:custGeom>
            <a:avLst/>
            <a:gdLst>
              <a:gd name="T0" fmla="*/ 8 w 88"/>
              <a:gd name="T1" fmla="*/ 147 h 150"/>
              <a:gd name="T2" fmla="*/ 2 w 88"/>
              <a:gd name="T3" fmla="*/ 149 h 150"/>
              <a:gd name="T4" fmla="*/ 1 w 88"/>
              <a:gd name="T5" fmla="*/ 143 h 150"/>
              <a:gd name="T6" fmla="*/ 5 w 88"/>
              <a:gd name="T7" fmla="*/ 136 h 150"/>
              <a:gd name="T8" fmla="*/ 11 w 88"/>
              <a:gd name="T9" fmla="*/ 134 h 150"/>
              <a:gd name="T10" fmla="*/ 12 w 88"/>
              <a:gd name="T11" fmla="*/ 140 h 150"/>
              <a:gd name="T12" fmla="*/ 8 w 88"/>
              <a:gd name="T13" fmla="*/ 147 h 150"/>
              <a:gd name="T14" fmla="*/ 49 w 88"/>
              <a:gd name="T15" fmla="*/ 24 h 150"/>
              <a:gd name="T16" fmla="*/ 88 w 88"/>
              <a:gd name="T17" fmla="*/ 0 h 150"/>
              <a:gd name="T18" fmla="*/ 88 w 88"/>
              <a:gd name="T19" fmla="*/ 46 h 150"/>
              <a:gd name="T20" fmla="*/ 49 w 88"/>
              <a:gd name="T21" fmla="*/ 24 h 150"/>
              <a:gd name="T22" fmla="*/ 56 w 88"/>
              <a:gd name="T23" fmla="*/ 47 h 150"/>
              <a:gd name="T24" fmla="*/ 62 w 88"/>
              <a:gd name="T25" fmla="*/ 46 h 150"/>
              <a:gd name="T26" fmla="*/ 63 w 88"/>
              <a:gd name="T27" fmla="*/ 51 h 150"/>
              <a:gd name="T28" fmla="*/ 59 w 88"/>
              <a:gd name="T29" fmla="*/ 59 h 150"/>
              <a:gd name="T30" fmla="*/ 53 w 88"/>
              <a:gd name="T31" fmla="*/ 60 h 150"/>
              <a:gd name="T32" fmla="*/ 52 w 88"/>
              <a:gd name="T33" fmla="*/ 55 h 150"/>
              <a:gd name="T34" fmla="*/ 56 w 88"/>
              <a:gd name="T35" fmla="*/ 47 h 150"/>
              <a:gd name="T36" fmla="*/ 39 w 88"/>
              <a:gd name="T37" fmla="*/ 77 h 150"/>
              <a:gd name="T38" fmla="*/ 45 w 88"/>
              <a:gd name="T39" fmla="*/ 75 h 150"/>
              <a:gd name="T40" fmla="*/ 46 w 88"/>
              <a:gd name="T41" fmla="*/ 81 h 150"/>
              <a:gd name="T42" fmla="*/ 42 w 88"/>
              <a:gd name="T43" fmla="*/ 88 h 150"/>
              <a:gd name="T44" fmla="*/ 36 w 88"/>
              <a:gd name="T45" fmla="*/ 90 h 150"/>
              <a:gd name="T46" fmla="*/ 35 w 88"/>
              <a:gd name="T47" fmla="*/ 84 h 150"/>
              <a:gd name="T48" fmla="*/ 39 w 88"/>
              <a:gd name="T49" fmla="*/ 77 h 150"/>
              <a:gd name="T50" fmla="*/ 22 w 88"/>
              <a:gd name="T51" fmla="*/ 106 h 150"/>
              <a:gd name="T52" fmla="*/ 28 w 88"/>
              <a:gd name="T53" fmla="*/ 105 h 150"/>
              <a:gd name="T54" fmla="*/ 29 w 88"/>
              <a:gd name="T55" fmla="*/ 110 h 150"/>
              <a:gd name="T56" fmla="*/ 25 w 88"/>
              <a:gd name="T57" fmla="*/ 118 h 150"/>
              <a:gd name="T58" fmla="*/ 19 w 88"/>
              <a:gd name="T59" fmla="*/ 119 h 150"/>
              <a:gd name="T60" fmla="*/ 18 w 88"/>
              <a:gd name="T61" fmla="*/ 113 h 150"/>
              <a:gd name="T62" fmla="*/ 22 w 88"/>
              <a:gd name="T63" fmla="*/ 10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8" h="150">
                <a:moveTo>
                  <a:pt x="8" y="147"/>
                </a:moveTo>
                <a:cubicBezTo>
                  <a:pt x="7" y="149"/>
                  <a:pt x="4" y="150"/>
                  <a:pt x="2" y="149"/>
                </a:cubicBezTo>
                <a:cubicBezTo>
                  <a:pt x="0" y="148"/>
                  <a:pt x="0" y="145"/>
                  <a:pt x="1" y="143"/>
                </a:cubicBezTo>
                <a:cubicBezTo>
                  <a:pt x="5" y="136"/>
                  <a:pt x="5" y="136"/>
                  <a:pt x="5" y="136"/>
                </a:cubicBezTo>
                <a:cubicBezTo>
                  <a:pt x="6" y="134"/>
                  <a:pt x="9" y="133"/>
                  <a:pt x="11" y="134"/>
                </a:cubicBezTo>
                <a:cubicBezTo>
                  <a:pt x="13" y="135"/>
                  <a:pt x="14" y="138"/>
                  <a:pt x="12" y="140"/>
                </a:cubicBezTo>
                <a:cubicBezTo>
                  <a:pt x="8" y="147"/>
                  <a:pt x="8" y="147"/>
                  <a:pt x="8" y="147"/>
                </a:cubicBezTo>
                <a:close/>
                <a:moveTo>
                  <a:pt x="49" y="24"/>
                </a:moveTo>
                <a:cubicBezTo>
                  <a:pt x="88" y="0"/>
                  <a:pt x="88" y="0"/>
                  <a:pt x="88" y="0"/>
                </a:cubicBezTo>
                <a:cubicBezTo>
                  <a:pt x="88" y="46"/>
                  <a:pt x="88" y="46"/>
                  <a:pt x="88" y="46"/>
                </a:cubicBezTo>
                <a:cubicBezTo>
                  <a:pt x="49" y="24"/>
                  <a:pt x="49" y="24"/>
                  <a:pt x="49" y="24"/>
                </a:cubicBezTo>
                <a:close/>
                <a:moveTo>
                  <a:pt x="56" y="47"/>
                </a:moveTo>
                <a:cubicBezTo>
                  <a:pt x="57" y="45"/>
                  <a:pt x="60" y="44"/>
                  <a:pt x="62" y="46"/>
                </a:cubicBezTo>
                <a:cubicBezTo>
                  <a:pt x="64" y="47"/>
                  <a:pt x="65" y="49"/>
                  <a:pt x="63" y="51"/>
                </a:cubicBezTo>
                <a:cubicBezTo>
                  <a:pt x="59" y="59"/>
                  <a:pt x="59" y="59"/>
                  <a:pt x="59" y="59"/>
                </a:cubicBezTo>
                <a:cubicBezTo>
                  <a:pt x="58" y="61"/>
                  <a:pt x="55" y="62"/>
                  <a:pt x="53" y="60"/>
                </a:cubicBezTo>
                <a:cubicBezTo>
                  <a:pt x="51" y="59"/>
                  <a:pt x="51" y="57"/>
                  <a:pt x="52" y="55"/>
                </a:cubicBezTo>
                <a:cubicBezTo>
                  <a:pt x="56" y="47"/>
                  <a:pt x="56" y="47"/>
                  <a:pt x="56" y="47"/>
                </a:cubicBezTo>
                <a:close/>
                <a:moveTo>
                  <a:pt x="39" y="77"/>
                </a:moveTo>
                <a:cubicBezTo>
                  <a:pt x="40" y="75"/>
                  <a:pt x="43" y="74"/>
                  <a:pt x="45" y="75"/>
                </a:cubicBezTo>
                <a:cubicBezTo>
                  <a:pt x="47" y="76"/>
                  <a:pt x="48" y="79"/>
                  <a:pt x="46" y="81"/>
                </a:cubicBezTo>
                <a:cubicBezTo>
                  <a:pt x="42" y="88"/>
                  <a:pt x="42" y="88"/>
                  <a:pt x="42" y="88"/>
                </a:cubicBezTo>
                <a:cubicBezTo>
                  <a:pt x="41" y="90"/>
                  <a:pt x="38" y="91"/>
                  <a:pt x="36" y="90"/>
                </a:cubicBezTo>
                <a:cubicBezTo>
                  <a:pt x="34" y="89"/>
                  <a:pt x="34" y="86"/>
                  <a:pt x="35" y="84"/>
                </a:cubicBezTo>
                <a:cubicBezTo>
                  <a:pt x="39" y="77"/>
                  <a:pt x="39" y="77"/>
                  <a:pt x="39" y="77"/>
                </a:cubicBezTo>
                <a:close/>
                <a:moveTo>
                  <a:pt x="22" y="106"/>
                </a:moveTo>
                <a:cubicBezTo>
                  <a:pt x="23" y="104"/>
                  <a:pt x="26" y="103"/>
                  <a:pt x="28" y="105"/>
                </a:cubicBezTo>
                <a:cubicBezTo>
                  <a:pt x="30" y="106"/>
                  <a:pt x="31" y="108"/>
                  <a:pt x="29" y="110"/>
                </a:cubicBezTo>
                <a:cubicBezTo>
                  <a:pt x="25" y="118"/>
                  <a:pt x="25" y="118"/>
                  <a:pt x="25" y="118"/>
                </a:cubicBezTo>
                <a:cubicBezTo>
                  <a:pt x="24" y="120"/>
                  <a:pt x="21" y="120"/>
                  <a:pt x="19" y="119"/>
                </a:cubicBezTo>
                <a:cubicBezTo>
                  <a:pt x="17" y="118"/>
                  <a:pt x="17" y="115"/>
                  <a:pt x="18" y="113"/>
                </a:cubicBezTo>
                <a:cubicBezTo>
                  <a:pt x="22" y="106"/>
                  <a:pt x="22" y="106"/>
                  <a:pt x="22" y="10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1" name="Freeform 31"/>
          <p:cNvSpPr>
            <a:spLocks noEditPoints="1"/>
          </p:cNvSpPr>
          <p:nvPr/>
        </p:nvSpPr>
        <p:spPr bwMode="auto">
          <a:xfrm>
            <a:off x="6466684" y="2341343"/>
            <a:ext cx="293750" cy="497976"/>
          </a:xfrm>
          <a:custGeom>
            <a:avLst/>
            <a:gdLst>
              <a:gd name="T0" fmla="*/ 88 w 89"/>
              <a:gd name="T1" fmla="*/ 143 h 150"/>
              <a:gd name="T2" fmla="*/ 86 w 89"/>
              <a:gd name="T3" fmla="*/ 149 h 150"/>
              <a:gd name="T4" fmla="*/ 80 w 89"/>
              <a:gd name="T5" fmla="*/ 147 h 150"/>
              <a:gd name="T6" fmla="*/ 76 w 89"/>
              <a:gd name="T7" fmla="*/ 140 h 150"/>
              <a:gd name="T8" fmla="*/ 77 w 89"/>
              <a:gd name="T9" fmla="*/ 134 h 150"/>
              <a:gd name="T10" fmla="*/ 83 w 89"/>
              <a:gd name="T11" fmla="*/ 136 h 150"/>
              <a:gd name="T12" fmla="*/ 88 w 89"/>
              <a:gd name="T13" fmla="*/ 143 h 150"/>
              <a:gd name="T14" fmla="*/ 1 w 89"/>
              <a:gd name="T15" fmla="*/ 46 h 150"/>
              <a:gd name="T16" fmla="*/ 0 w 89"/>
              <a:gd name="T17" fmla="*/ 0 h 150"/>
              <a:gd name="T18" fmla="*/ 39 w 89"/>
              <a:gd name="T19" fmla="*/ 24 h 150"/>
              <a:gd name="T20" fmla="*/ 1 w 89"/>
              <a:gd name="T21" fmla="*/ 46 h 150"/>
              <a:gd name="T22" fmla="*/ 25 w 89"/>
              <a:gd name="T23" fmla="*/ 51 h 150"/>
              <a:gd name="T24" fmla="*/ 26 w 89"/>
              <a:gd name="T25" fmla="*/ 46 h 150"/>
              <a:gd name="T26" fmla="*/ 32 w 89"/>
              <a:gd name="T27" fmla="*/ 47 h 150"/>
              <a:gd name="T28" fmla="*/ 37 w 89"/>
              <a:gd name="T29" fmla="*/ 55 h 150"/>
              <a:gd name="T30" fmla="*/ 35 w 89"/>
              <a:gd name="T31" fmla="*/ 60 h 150"/>
              <a:gd name="T32" fmla="*/ 29 w 89"/>
              <a:gd name="T33" fmla="*/ 59 h 150"/>
              <a:gd name="T34" fmla="*/ 25 w 89"/>
              <a:gd name="T35" fmla="*/ 51 h 150"/>
              <a:gd name="T36" fmla="*/ 42 w 89"/>
              <a:gd name="T37" fmla="*/ 81 h 150"/>
              <a:gd name="T38" fmla="*/ 43 w 89"/>
              <a:gd name="T39" fmla="*/ 75 h 150"/>
              <a:gd name="T40" fmla="*/ 49 w 89"/>
              <a:gd name="T41" fmla="*/ 77 h 150"/>
              <a:gd name="T42" fmla="*/ 54 w 89"/>
              <a:gd name="T43" fmla="*/ 84 h 150"/>
              <a:gd name="T44" fmla="*/ 52 w 89"/>
              <a:gd name="T45" fmla="*/ 90 h 150"/>
              <a:gd name="T46" fmla="*/ 46 w 89"/>
              <a:gd name="T47" fmla="*/ 88 h 150"/>
              <a:gd name="T48" fmla="*/ 42 w 89"/>
              <a:gd name="T49" fmla="*/ 81 h 150"/>
              <a:gd name="T50" fmla="*/ 59 w 89"/>
              <a:gd name="T51" fmla="*/ 110 h 150"/>
              <a:gd name="T52" fmla="*/ 60 w 89"/>
              <a:gd name="T53" fmla="*/ 105 h 150"/>
              <a:gd name="T54" fmla="*/ 66 w 89"/>
              <a:gd name="T55" fmla="*/ 106 h 150"/>
              <a:gd name="T56" fmla="*/ 71 w 89"/>
              <a:gd name="T57" fmla="*/ 113 h 150"/>
              <a:gd name="T58" fmla="*/ 69 w 89"/>
              <a:gd name="T59" fmla="*/ 119 h 150"/>
              <a:gd name="T60" fmla="*/ 63 w 89"/>
              <a:gd name="T61" fmla="*/ 118 h 150"/>
              <a:gd name="T62" fmla="*/ 59 w 89"/>
              <a:gd name="T63" fmla="*/ 11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9" h="150">
                <a:moveTo>
                  <a:pt x="88" y="143"/>
                </a:moveTo>
                <a:cubicBezTo>
                  <a:pt x="89" y="145"/>
                  <a:pt x="88" y="148"/>
                  <a:pt x="86" y="149"/>
                </a:cubicBezTo>
                <a:cubicBezTo>
                  <a:pt x="84" y="150"/>
                  <a:pt x="81" y="149"/>
                  <a:pt x="80" y="147"/>
                </a:cubicBezTo>
                <a:cubicBezTo>
                  <a:pt x="76" y="140"/>
                  <a:pt x="76" y="140"/>
                  <a:pt x="76" y="140"/>
                </a:cubicBezTo>
                <a:cubicBezTo>
                  <a:pt x="75" y="138"/>
                  <a:pt x="75" y="135"/>
                  <a:pt x="77" y="134"/>
                </a:cubicBezTo>
                <a:cubicBezTo>
                  <a:pt x="80" y="133"/>
                  <a:pt x="82" y="134"/>
                  <a:pt x="83" y="136"/>
                </a:cubicBezTo>
                <a:cubicBezTo>
                  <a:pt x="88" y="143"/>
                  <a:pt x="88" y="143"/>
                  <a:pt x="88" y="143"/>
                </a:cubicBezTo>
                <a:close/>
                <a:moveTo>
                  <a:pt x="1" y="46"/>
                </a:moveTo>
                <a:cubicBezTo>
                  <a:pt x="0" y="0"/>
                  <a:pt x="0" y="0"/>
                  <a:pt x="0" y="0"/>
                </a:cubicBezTo>
                <a:cubicBezTo>
                  <a:pt x="39" y="24"/>
                  <a:pt x="39" y="24"/>
                  <a:pt x="39" y="24"/>
                </a:cubicBezTo>
                <a:cubicBezTo>
                  <a:pt x="1" y="46"/>
                  <a:pt x="1" y="46"/>
                  <a:pt x="1" y="46"/>
                </a:cubicBezTo>
                <a:close/>
                <a:moveTo>
                  <a:pt x="25" y="51"/>
                </a:moveTo>
                <a:cubicBezTo>
                  <a:pt x="24" y="49"/>
                  <a:pt x="24" y="47"/>
                  <a:pt x="26" y="46"/>
                </a:cubicBezTo>
                <a:cubicBezTo>
                  <a:pt x="28" y="44"/>
                  <a:pt x="31" y="45"/>
                  <a:pt x="32" y="47"/>
                </a:cubicBezTo>
                <a:cubicBezTo>
                  <a:pt x="37" y="55"/>
                  <a:pt x="37" y="55"/>
                  <a:pt x="37" y="55"/>
                </a:cubicBezTo>
                <a:cubicBezTo>
                  <a:pt x="38" y="57"/>
                  <a:pt x="37" y="59"/>
                  <a:pt x="35" y="60"/>
                </a:cubicBezTo>
                <a:cubicBezTo>
                  <a:pt x="33" y="62"/>
                  <a:pt x="30" y="61"/>
                  <a:pt x="29" y="59"/>
                </a:cubicBezTo>
                <a:cubicBezTo>
                  <a:pt x="25" y="51"/>
                  <a:pt x="25" y="51"/>
                  <a:pt x="25" y="51"/>
                </a:cubicBezTo>
                <a:close/>
                <a:moveTo>
                  <a:pt x="42" y="81"/>
                </a:moveTo>
                <a:cubicBezTo>
                  <a:pt x="41" y="79"/>
                  <a:pt x="41" y="76"/>
                  <a:pt x="43" y="75"/>
                </a:cubicBezTo>
                <a:cubicBezTo>
                  <a:pt x="45" y="74"/>
                  <a:pt x="48" y="75"/>
                  <a:pt x="49" y="77"/>
                </a:cubicBezTo>
                <a:cubicBezTo>
                  <a:pt x="54" y="84"/>
                  <a:pt x="54" y="84"/>
                  <a:pt x="54" y="84"/>
                </a:cubicBezTo>
                <a:cubicBezTo>
                  <a:pt x="55" y="86"/>
                  <a:pt x="54" y="89"/>
                  <a:pt x="52" y="90"/>
                </a:cubicBezTo>
                <a:cubicBezTo>
                  <a:pt x="50" y="91"/>
                  <a:pt x="47" y="90"/>
                  <a:pt x="46" y="88"/>
                </a:cubicBezTo>
                <a:cubicBezTo>
                  <a:pt x="42" y="81"/>
                  <a:pt x="42" y="81"/>
                  <a:pt x="42" y="81"/>
                </a:cubicBezTo>
                <a:close/>
                <a:moveTo>
                  <a:pt x="59" y="110"/>
                </a:moveTo>
                <a:cubicBezTo>
                  <a:pt x="58" y="108"/>
                  <a:pt x="58" y="106"/>
                  <a:pt x="60" y="105"/>
                </a:cubicBezTo>
                <a:cubicBezTo>
                  <a:pt x="62" y="103"/>
                  <a:pt x="65" y="104"/>
                  <a:pt x="66" y="106"/>
                </a:cubicBezTo>
                <a:cubicBezTo>
                  <a:pt x="71" y="113"/>
                  <a:pt x="71" y="113"/>
                  <a:pt x="71" y="113"/>
                </a:cubicBezTo>
                <a:cubicBezTo>
                  <a:pt x="72" y="115"/>
                  <a:pt x="71" y="118"/>
                  <a:pt x="69" y="119"/>
                </a:cubicBezTo>
                <a:cubicBezTo>
                  <a:pt x="67" y="120"/>
                  <a:pt x="64" y="120"/>
                  <a:pt x="63" y="118"/>
                </a:cubicBezTo>
                <a:cubicBezTo>
                  <a:pt x="59" y="110"/>
                  <a:pt x="59" y="110"/>
                  <a:pt x="59" y="1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3" name="Inhaltsplatzhalter 4"/>
          <p:cNvSpPr txBox="1"/>
          <p:nvPr/>
        </p:nvSpPr>
        <p:spPr>
          <a:xfrm>
            <a:off x="2757757" y="4616264"/>
            <a:ext cx="1528951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User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提交租借申请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4" name="Inhaltsplatzhalter 4"/>
          <p:cNvSpPr txBox="1"/>
          <p:nvPr/>
        </p:nvSpPr>
        <p:spPr>
          <a:xfrm>
            <a:off x="7942483" y="4508542"/>
            <a:ext cx="133008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归还后设备拥有者确认归还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5" name="Inhaltsplatzhalter 4"/>
          <p:cNvSpPr txBox="1"/>
          <p:nvPr/>
        </p:nvSpPr>
        <p:spPr>
          <a:xfrm>
            <a:off x="4621024" y="4616264"/>
            <a:ext cx="148197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设备拥有者审核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6" name="Inhaltsplatzhalter 4"/>
          <p:cNvSpPr txBox="1"/>
          <p:nvPr/>
        </p:nvSpPr>
        <p:spPr>
          <a:xfrm>
            <a:off x="6324007" y="4616264"/>
            <a:ext cx="133008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User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租借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97038" y="3078069"/>
            <a:ext cx="448352" cy="447193"/>
            <a:chOff x="674688" y="3432176"/>
            <a:chExt cx="614363" cy="612775"/>
          </a:xfrm>
          <a:solidFill>
            <a:schemeClr val="bg1"/>
          </a:solidFill>
        </p:grpSpPr>
        <p:sp>
          <p:nvSpPr>
            <p:cNvPr id="38" name="Freeform 37"/>
            <p:cNvSpPr/>
            <p:nvPr/>
          </p:nvSpPr>
          <p:spPr bwMode="auto">
            <a:xfrm>
              <a:off x="674688" y="3432176"/>
              <a:ext cx="361950" cy="287338"/>
            </a:xfrm>
            <a:custGeom>
              <a:avLst/>
              <a:gdLst>
                <a:gd name="T0" fmla="*/ 1151 w 2052"/>
                <a:gd name="T1" fmla="*/ 3 h 1632"/>
                <a:gd name="T2" fmla="*/ 1296 w 2052"/>
                <a:gd name="T3" fmla="*/ 22 h 1632"/>
                <a:gd name="T4" fmla="*/ 1436 w 2052"/>
                <a:gd name="T5" fmla="*/ 60 h 1632"/>
                <a:gd name="T6" fmla="*/ 1569 w 2052"/>
                <a:gd name="T7" fmla="*/ 116 h 1632"/>
                <a:gd name="T8" fmla="*/ 1694 w 2052"/>
                <a:gd name="T9" fmla="*/ 189 h 1632"/>
                <a:gd name="T10" fmla="*/ 1810 w 2052"/>
                <a:gd name="T11" fmla="*/ 280 h 1632"/>
                <a:gd name="T12" fmla="*/ 1914 w 2052"/>
                <a:gd name="T13" fmla="*/ 386 h 1632"/>
                <a:gd name="T14" fmla="*/ 2003 w 2052"/>
                <a:gd name="T15" fmla="*/ 509 h 1632"/>
                <a:gd name="T16" fmla="*/ 2050 w 2052"/>
                <a:gd name="T17" fmla="*/ 594 h 1632"/>
                <a:gd name="T18" fmla="*/ 2049 w 2052"/>
                <a:gd name="T19" fmla="*/ 632 h 1632"/>
                <a:gd name="T20" fmla="*/ 2029 w 2052"/>
                <a:gd name="T21" fmla="*/ 666 h 1632"/>
                <a:gd name="T22" fmla="*/ 1993 w 2052"/>
                <a:gd name="T23" fmla="*/ 686 h 1632"/>
                <a:gd name="T24" fmla="*/ 1954 w 2052"/>
                <a:gd name="T25" fmla="*/ 686 h 1632"/>
                <a:gd name="T26" fmla="*/ 1920 w 2052"/>
                <a:gd name="T27" fmla="*/ 665 h 1632"/>
                <a:gd name="T28" fmla="*/ 1872 w 2052"/>
                <a:gd name="T29" fmla="*/ 585 h 1632"/>
                <a:gd name="T30" fmla="*/ 1788 w 2052"/>
                <a:gd name="T31" fmla="*/ 467 h 1632"/>
                <a:gd name="T32" fmla="*/ 1689 w 2052"/>
                <a:gd name="T33" fmla="*/ 367 h 1632"/>
                <a:gd name="T34" fmla="*/ 1579 w 2052"/>
                <a:gd name="T35" fmla="*/ 285 h 1632"/>
                <a:gd name="T36" fmla="*/ 1458 w 2052"/>
                <a:gd name="T37" fmla="*/ 221 h 1632"/>
                <a:gd name="T38" fmla="*/ 1329 w 2052"/>
                <a:gd name="T39" fmla="*/ 175 h 1632"/>
                <a:gd name="T40" fmla="*/ 1196 w 2052"/>
                <a:gd name="T41" fmla="*/ 150 h 1632"/>
                <a:gd name="T42" fmla="*/ 1058 w 2052"/>
                <a:gd name="T43" fmla="*/ 143 h 1632"/>
                <a:gd name="T44" fmla="*/ 920 w 2052"/>
                <a:gd name="T45" fmla="*/ 158 h 1632"/>
                <a:gd name="T46" fmla="*/ 783 w 2052"/>
                <a:gd name="T47" fmla="*/ 195 h 1632"/>
                <a:gd name="T48" fmla="*/ 648 w 2052"/>
                <a:gd name="T49" fmla="*/ 253 h 1632"/>
                <a:gd name="T50" fmla="*/ 525 w 2052"/>
                <a:gd name="T51" fmla="*/ 332 h 1632"/>
                <a:gd name="T52" fmla="*/ 418 w 2052"/>
                <a:gd name="T53" fmla="*/ 425 h 1632"/>
                <a:gd name="T54" fmla="*/ 328 w 2052"/>
                <a:gd name="T55" fmla="*/ 532 h 1632"/>
                <a:gd name="T56" fmla="*/ 256 w 2052"/>
                <a:gd name="T57" fmla="*/ 649 h 1632"/>
                <a:gd name="T58" fmla="*/ 202 w 2052"/>
                <a:gd name="T59" fmla="*/ 776 h 1632"/>
                <a:gd name="T60" fmla="*/ 167 w 2052"/>
                <a:gd name="T61" fmla="*/ 909 h 1632"/>
                <a:gd name="T62" fmla="*/ 151 w 2052"/>
                <a:gd name="T63" fmla="*/ 1045 h 1632"/>
                <a:gd name="T64" fmla="*/ 155 w 2052"/>
                <a:gd name="T65" fmla="*/ 1183 h 1632"/>
                <a:gd name="T66" fmla="*/ 181 w 2052"/>
                <a:gd name="T67" fmla="*/ 1320 h 1632"/>
                <a:gd name="T68" fmla="*/ 228 w 2052"/>
                <a:gd name="T69" fmla="*/ 1455 h 1632"/>
                <a:gd name="T70" fmla="*/ 268 w 2052"/>
                <a:gd name="T71" fmla="*/ 1540 h 1632"/>
                <a:gd name="T72" fmla="*/ 267 w 2052"/>
                <a:gd name="T73" fmla="*/ 1578 h 1632"/>
                <a:gd name="T74" fmla="*/ 247 w 2052"/>
                <a:gd name="T75" fmla="*/ 1610 h 1632"/>
                <a:gd name="T76" fmla="*/ 211 w 2052"/>
                <a:gd name="T77" fmla="*/ 1631 h 1632"/>
                <a:gd name="T78" fmla="*/ 175 w 2052"/>
                <a:gd name="T79" fmla="*/ 1628 h 1632"/>
                <a:gd name="T80" fmla="*/ 145 w 2052"/>
                <a:gd name="T81" fmla="*/ 1614 h 1632"/>
                <a:gd name="T82" fmla="*/ 127 w 2052"/>
                <a:gd name="T83" fmla="*/ 1594 h 1632"/>
                <a:gd name="T84" fmla="*/ 65 w 2052"/>
                <a:gd name="T85" fmla="*/ 1454 h 1632"/>
                <a:gd name="T86" fmla="*/ 23 w 2052"/>
                <a:gd name="T87" fmla="*/ 1310 h 1632"/>
                <a:gd name="T88" fmla="*/ 3 w 2052"/>
                <a:gd name="T89" fmla="*/ 1164 h 1632"/>
                <a:gd name="T90" fmla="*/ 2 w 2052"/>
                <a:gd name="T91" fmla="*/ 1018 h 1632"/>
                <a:gd name="T92" fmla="*/ 21 w 2052"/>
                <a:gd name="T93" fmla="*/ 874 h 1632"/>
                <a:gd name="T94" fmla="*/ 59 w 2052"/>
                <a:gd name="T95" fmla="*/ 734 h 1632"/>
                <a:gd name="T96" fmla="*/ 116 w 2052"/>
                <a:gd name="T97" fmla="*/ 600 h 1632"/>
                <a:gd name="T98" fmla="*/ 189 w 2052"/>
                <a:gd name="T99" fmla="*/ 475 h 1632"/>
                <a:gd name="T100" fmla="*/ 279 w 2052"/>
                <a:gd name="T101" fmla="*/ 358 h 1632"/>
                <a:gd name="T102" fmla="*/ 386 w 2052"/>
                <a:gd name="T103" fmla="*/ 256 h 1632"/>
                <a:gd name="T104" fmla="*/ 508 w 2052"/>
                <a:gd name="T105" fmla="*/ 166 h 1632"/>
                <a:gd name="T106" fmla="*/ 645 w 2052"/>
                <a:gd name="T107" fmla="*/ 94 h 1632"/>
                <a:gd name="T108" fmla="*/ 787 w 2052"/>
                <a:gd name="T109" fmla="*/ 42 h 1632"/>
                <a:gd name="T110" fmla="*/ 933 w 2052"/>
                <a:gd name="T111" fmla="*/ 11 h 1632"/>
                <a:gd name="T112" fmla="*/ 1079 w 2052"/>
                <a:gd name="T113" fmla="*/ 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52" h="1632">
                  <a:moveTo>
                    <a:pt x="1079" y="0"/>
                  </a:moveTo>
                  <a:lnTo>
                    <a:pt x="1151" y="3"/>
                  </a:lnTo>
                  <a:lnTo>
                    <a:pt x="1224" y="10"/>
                  </a:lnTo>
                  <a:lnTo>
                    <a:pt x="1296" y="22"/>
                  </a:lnTo>
                  <a:lnTo>
                    <a:pt x="1367" y="39"/>
                  </a:lnTo>
                  <a:lnTo>
                    <a:pt x="1436" y="60"/>
                  </a:lnTo>
                  <a:lnTo>
                    <a:pt x="1503" y="85"/>
                  </a:lnTo>
                  <a:lnTo>
                    <a:pt x="1569" y="116"/>
                  </a:lnTo>
                  <a:lnTo>
                    <a:pt x="1633" y="150"/>
                  </a:lnTo>
                  <a:lnTo>
                    <a:pt x="1694" y="189"/>
                  </a:lnTo>
                  <a:lnTo>
                    <a:pt x="1754" y="232"/>
                  </a:lnTo>
                  <a:lnTo>
                    <a:pt x="1810" y="280"/>
                  </a:lnTo>
                  <a:lnTo>
                    <a:pt x="1863" y="331"/>
                  </a:lnTo>
                  <a:lnTo>
                    <a:pt x="1914" y="386"/>
                  </a:lnTo>
                  <a:lnTo>
                    <a:pt x="1960" y="445"/>
                  </a:lnTo>
                  <a:lnTo>
                    <a:pt x="2003" y="509"/>
                  </a:lnTo>
                  <a:lnTo>
                    <a:pt x="2041" y="575"/>
                  </a:lnTo>
                  <a:lnTo>
                    <a:pt x="2050" y="594"/>
                  </a:lnTo>
                  <a:lnTo>
                    <a:pt x="2052" y="613"/>
                  </a:lnTo>
                  <a:lnTo>
                    <a:pt x="2049" y="632"/>
                  </a:lnTo>
                  <a:lnTo>
                    <a:pt x="2040" y="650"/>
                  </a:lnTo>
                  <a:lnTo>
                    <a:pt x="2029" y="666"/>
                  </a:lnTo>
                  <a:lnTo>
                    <a:pt x="2012" y="679"/>
                  </a:lnTo>
                  <a:lnTo>
                    <a:pt x="1993" y="686"/>
                  </a:lnTo>
                  <a:lnTo>
                    <a:pt x="1974" y="690"/>
                  </a:lnTo>
                  <a:lnTo>
                    <a:pt x="1954" y="686"/>
                  </a:lnTo>
                  <a:lnTo>
                    <a:pt x="1936" y="678"/>
                  </a:lnTo>
                  <a:lnTo>
                    <a:pt x="1920" y="665"/>
                  </a:lnTo>
                  <a:lnTo>
                    <a:pt x="1908" y="649"/>
                  </a:lnTo>
                  <a:lnTo>
                    <a:pt x="1872" y="585"/>
                  </a:lnTo>
                  <a:lnTo>
                    <a:pt x="1831" y="523"/>
                  </a:lnTo>
                  <a:lnTo>
                    <a:pt x="1788" y="467"/>
                  </a:lnTo>
                  <a:lnTo>
                    <a:pt x="1740" y="415"/>
                  </a:lnTo>
                  <a:lnTo>
                    <a:pt x="1689" y="367"/>
                  </a:lnTo>
                  <a:lnTo>
                    <a:pt x="1635" y="323"/>
                  </a:lnTo>
                  <a:lnTo>
                    <a:pt x="1579" y="285"/>
                  </a:lnTo>
                  <a:lnTo>
                    <a:pt x="1519" y="250"/>
                  </a:lnTo>
                  <a:lnTo>
                    <a:pt x="1458" y="221"/>
                  </a:lnTo>
                  <a:lnTo>
                    <a:pt x="1394" y="195"/>
                  </a:lnTo>
                  <a:lnTo>
                    <a:pt x="1329" y="175"/>
                  </a:lnTo>
                  <a:lnTo>
                    <a:pt x="1263" y="160"/>
                  </a:lnTo>
                  <a:lnTo>
                    <a:pt x="1196" y="150"/>
                  </a:lnTo>
                  <a:lnTo>
                    <a:pt x="1127" y="144"/>
                  </a:lnTo>
                  <a:lnTo>
                    <a:pt x="1058" y="143"/>
                  </a:lnTo>
                  <a:lnTo>
                    <a:pt x="989" y="149"/>
                  </a:lnTo>
                  <a:lnTo>
                    <a:pt x="920" y="158"/>
                  </a:lnTo>
                  <a:lnTo>
                    <a:pt x="851" y="174"/>
                  </a:lnTo>
                  <a:lnTo>
                    <a:pt x="783" y="195"/>
                  </a:lnTo>
                  <a:lnTo>
                    <a:pt x="715" y="222"/>
                  </a:lnTo>
                  <a:lnTo>
                    <a:pt x="648" y="253"/>
                  </a:lnTo>
                  <a:lnTo>
                    <a:pt x="585" y="290"/>
                  </a:lnTo>
                  <a:lnTo>
                    <a:pt x="525" y="332"/>
                  </a:lnTo>
                  <a:lnTo>
                    <a:pt x="470" y="376"/>
                  </a:lnTo>
                  <a:lnTo>
                    <a:pt x="418" y="425"/>
                  </a:lnTo>
                  <a:lnTo>
                    <a:pt x="371" y="477"/>
                  </a:lnTo>
                  <a:lnTo>
                    <a:pt x="328" y="532"/>
                  </a:lnTo>
                  <a:lnTo>
                    <a:pt x="290" y="590"/>
                  </a:lnTo>
                  <a:lnTo>
                    <a:pt x="256" y="649"/>
                  </a:lnTo>
                  <a:lnTo>
                    <a:pt x="226" y="712"/>
                  </a:lnTo>
                  <a:lnTo>
                    <a:pt x="202" y="776"/>
                  </a:lnTo>
                  <a:lnTo>
                    <a:pt x="181" y="842"/>
                  </a:lnTo>
                  <a:lnTo>
                    <a:pt x="167" y="909"/>
                  </a:lnTo>
                  <a:lnTo>
                    <a:pt x="156" y="976"/>
                  </a:lnTo>
                  <a:lnTo>
                    <a:pt x="151" y="1045"/>
                  </a:lnTo>
                  <a:lnTo>
                    <a:pt x="151" y="1114"/>
                  </a:lnTo>
                  <a:lnTo>
                    <a:pt x="155" y="1183"/>
                  </a:lnTo>
                  <a:lnTo>
                    <a:pt x="165" y="1252"/>
                  </a:lnTo>
                  <a:lnTo>
                    <a:pt x="181" y="1320"/>
                  </a:lnTo>
                  <a:lnTo>
                    <a:pt x="202" y="1388"/>
                  </a:lnTo>
                  <a:lnTo>
                    <a:pt x="228" y="1455"/>
                  </a:lnTo>
                  <a:lnTo>
                    <a:pt x="261" y="1520"/>
                  </a:lnTo>
                  <a:lnTo>
                    <a:pt x="268" y="1540"/>
                  </a:lnTo>
                  <a:lnTo>
                    <a:pt x="271" y="1559"/>
                  </a:lnTo>
                  <a:lnTo>
                    <a:pt x="267" y="1578"/>
                  </a:lnTo>
                  <a:lnTo>
                    <a:pt x="260" y="1596"/>
                  </a:lnTo>
                  <a:lnTo>
                    <a:pt x="247" y="1610"/>
                  </a:lnTo>
                  <a:lnTo>
                    <a:pt x="230" y="1623"/>
                  </a:lnTo>
                  <a:lnTo>
                    <a:pt x="211" y="1631"/>
                  </a:lnTo>
                  <a:lnTo>
                    <a:pt x="192" y="1632"/>
                  </a:lnTo>
                  <a:lnTo>
                    <a:pt x="175" y="1628"/>
                  </a:lnTo>
                  <a:lnTo>
                    <a:pt x="159" y="1622"/>
                  </a:lnTo>
                  <a:lnTo>
                    <a:pt x="145" y="1614"/>
                  </a:lnTo>
                  <a:lnTo>
                    <a:pt x="135" y="1604"/>
                  </a:lnTo>
                  <a:lnTo>
                    <a:pt x="127" y="1594"/>
                  </a:lnTo>
                  <a:lnTo>
                    <a:pt x="93" y="1525"/>
                  </a:lnTo>
                  <a:lnTo>
                    <a:pt x="65" y="1454"/>
                  </a:lnTo>
                  <a:lnTo>
                    <a:pt x="41" y="1382"/>
                  </a:lnTo>
                  <a:lnTo>
                    <a:pt x="23" y="1310"/>
                  </a:lnTo>
                  <a:lnTo>
                    <a:pt x="11" y="1237"/>
                  </a:lnTo>
                  <a:lnTo>
                    <a:pt x="3" y="1164"/>
                  </a:lnTo>
                  <a:lnTo>
                    <a:pt x="0" y="1091"/>
                  </a:lnTo>
                  <a:lnTo>
                    <a:pt x="2" y="1018"/>
                  </a:lnTo>
                  <a:lnTo>
                    <a:pt x="9" y="945"/>
                  </a:lnTo>
                  <a:lnTo>
                    <a:pt x="21" y="874"/>
                  </a:lnTo>
                  <a:lnTo>
                    <a:pt x="38" y="803"/>
                  </a:lnTo>
                  <a:lnTo>
                    <a:pt x="59" y="734"/>
                  </a:lnTo>
                  <a:lnTo>
                    <a:pt x="85" y="666"/>
                  </a:lnTo>
                  <a:lnTo>
                    <a:pt x="116" y="600"/>
                  </a:lnTo>
                  <a:lnTo>
                    <a:pt x="150" y="536"/>
                  </a:lnTo>
                  <a:lnTo>
                    <a:pt x="189" y="475"/>
                  </a:lnTo>
                  <a:lnTo>
                    <a:pt x="232" y="415"/>
                  </a:lnTo>
                  <a:lnTo>
                    <a:pt x="279" y="358"/>
                  </a:lnTo>
                  <a:lnTo>
                    <a:pt x="331" y="305"/>
                  </a:lnTo>
                  <a:lnTo>
                    <a:pt x="386" y="256"/>
                  </a:lnTo>
                  <a:lnTo>
                    <a:pt x="446" y="209"/>
                  </a:lnTo>
                  <a:lnTo>
                    <a:pt x="508" y="166"/>
                  </a:lnTo>
                  <a:lnTo>
                    <a:pt x="575" y="127"/>
                  </a:lnTo>
                  <a:lnTo>
                    <a:pt x="645" y="94"/>
                  </a:lnTo>
                  <a:lnTo>
                    <a:pt x="715" y="65"/>
                  </a:lnTo>
                  <a:lnTo>
                    <a:pt x="787" y="42"/>
                  </a:lnTo>
                  <a:lnTo>
                    <a:pt x="859" y="24"/>
                  </a:lnTo>
                  <a:lnTo>
                    <a:pt x="933" y="11"/>
                  </a:lnTo>
                  <a:lnTo>
                    <a:pt x="1006" y="4"/>
                  </a:lnTo>
                  <a:lnTo>
                    <a:pt x="10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757238" y="3513138"/>
              <a:ext cx="207963" cy="168275"/>
            </a:xfrm>
            <a:custGeom>
              <a:avLst/>
              <a:gdLst>
                <a:gd name="T0" fmla="*/ 679 w 1174"/>
                <a:gd name="T1" fmla="*/ 4 h 954"/>
                <a:gd name="T2" fmla="*/ 801 w 1174"/>
                <a:gd name="T3" fmla="*/ 31 h 954"/>
                <a:gd name="T4" fmla="*/ 901 w 1174"/>
                <a:gd name="T5" fmla="*/ 70 h 954"/>
                <a:gd name="T6" fmla="*/ 992 w 1174"/>
                <a:gd name="T7" fmla="*/ 127 h 954"/>
                <a:gd name="T8" fmla="*/ 1071 w 1174"/>
                <a:gd name="T9" fmla="*/ 201 h 954"/>
                <a:gd name="T10" fmla="*/ 1136 w 1174"/>
                <a:gd name="T11" fmla="*/ 288 h 954"/>
                <a:gd name="T12" fmla="*/ 1171 w 1174"/>
                <a:gd name="T13" fmla="*/ 355 h 954"/>
                <a:gd name="T14" fmla="*/ 1170 w 1174"/>
                <a:gd name="T15" fmla="*/ 393 h 954"/>
                <a:gd name="T16" fmla="*/ 1150 w 1174"/>
                <a:gd name="T17" fmla="*/ 426 h 954"/>
                <a:gd name="T18" fmla="*/ 1114 w 1174"/>
                <a:gd name="T19" fmla="*/ 448 h 954"/>
                <a:gd name="T20" fmla="*/ 1076 w 1174"/>
                <a:gd name="T21" fmla="*/ 447 h 954"/>
                <a:gd name="T22" fmla="*/ 1043 w 1174"/>
                <a:gd name="T23" fmla="*/ 425 h 954"/>
                <a:gd name="T24" fmla="*/ 1008 w 1174"/>
                <a:gd name="T25" fmla="*/ 367 h 954"/>
                <a:gd name="T26" fmla="*/ 952 w 1174"/>
                <a:gd name="T27" fmla="*/ 292 h 954"/>
                <a:gd name="T28" fmla="*/ 881 w 1174"/>
                <a:gd name="T29" fmla="*/ 233 h 954"/>
                <a:gd name="T30" fmla="*/ 800 w 1174"/>
                <a:gd name="T31" fmla="*/ 188 h 954"/>
                <a:gd name="T32" fmla="*/ 705 w 1174"/>
                <a:gd name="T33" fmla="*/ 159 h 954"/>
                <a:gd name="T34" fmla="*/ 601 w 1174"/>
                <a:gd name="T35" fmla="*/ 151 h 954"/>
                <a:gd name="T36" fmla="*/ 498 w 1174"/>
                <a:gd name="T37" fmla="*/ 168 h 954"/>
                <a:gd name="T38" fmla="*/ 400 w 1174"/>
                <a:gd name="T39" fmla="*/ 208 h 954"/>
                <a:gd name="T40" fmla="*/ 323 w 1174"/>
                <a:gd name="T41" fmla="*/ 259 h 954"/>
                <a:gd name="T42" fmla="*/ 257 w 1174"/>
                <a:gd name="T43" fmla="*/ 323 h 954"/>
                <a:gd name="T44" fmla="*/ 206 w 1174"/>
                <a:gd name="T45" fmla="*/ 400 h 954"/>
                <a:gd name="T46" fmla="*/ 170 w 1174"/>
                <a:gd name="T47" fmla="*/ 489 h 954"/>
                <a:gd name="T48" fmla="*/ 151 w 1174"/>
                <a:gd name="T49" fmla="*/ 592 h 954"/>
                <a:gd name="T50" fmla="*/ 155 w 1174"/>
                <a:gd name="T51" fmla="*/ 695 h 954"/>
                <a:gd name="T52" fmla="*/ 184 w 1174"/>
                <a:gd name="T53" fmla="*/ 796 h 954"/>
                <a:gd name="T54" fmla="*/ 213 w 1174"/>
                <a:gd name="T55" fmla="*/ 864 h 954"/>
                <a:gd name="T56" fmla="*/ 213 w 1174"/>
                <a:gd name="T57" fmla="*/ 903 h 954"/>
                <a:gd name="T58" fmla="*/ 193 w 1174"/>
                <a:gd name="T59" fmla="*/ 936 h 954"/>
                <a:gd name="T60" fmla="*/ 157 w 1174"/>
                <a:gd name="T61" fmla="*/ 954 h 954"/>
                <a:gd name="T62" fmla="*/ 120 w 1174"/>
                <a:gd name="T63" fmla="*/ 949 h 954"/>
                <a:gd name="T64" fmla="*/ 91 w 1174"/>
                <a:gd name="T65" fmla="*/ 931 h 954"/>
                <a:gd name="T66" fmla="*/ 73 w 1174"/>
                <a:gd name="T67" fmla="*/ 911 h 954"/>
                <a:gd name="T68" fmla="*/ 27 w 1174"/>
                <a:gd name="T69" fmla="*/ 801 h 954"/>
                <a:gd name="T70" fmla="*/ 3 w 1174"/>
                <a:gd name="T71" fmla="*/ 689 h 954"/>
                <a:gd name="T72" fmla="*/ 1 w 1174"/>
                <a:gd name="T73" fmla="*/ 576 h 954"/>
                <a:gd name="T74" fmla="*/ 19 w 1174"/>
                <a:gd name="T75" fmla="*/ 466 h 954"/>
                <a:gd name="T76" fmla="*/ 57 w 1174"/>
                <a:gd name="T77" fmla="*/ 361 h 954"/>
                <a:gd name="T78" fmla="*/ 114 w 1174"/>
                <a:gd name="T79" fmla="*/ 265 h 954"/>
                <a:gd name="T80" fmla="*/ 187 w 1174"/>
                <a:gd name="T81" fmla="*/ 178 h 954"/>
                <a:gd name="T82" fmla="*/ 276 w 1174"/>
                <a:gd name="T83" fmla="*/ 105 h 954"/>
                <a:gd name="T84" fmla="*/ 383 w 1174"/>
                <a:gd name="T85" fmla="*/ 46 h 954"/>
                <a:gd name="T86" fmla="*/ 499 w 1174"/>
                <a:gd name="T87" fmla="*/ 11 h 954"/>
                <a:gd name="T88" fmla="*/ 619 w 1174"/>
                <a:gd name="T89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4" h="954">
                  <a:moveTo>
                    <a:pt x="619" y="0"/>
                  </a:moveTo>
                  <a:lnTo>
                    <a:pt x="679" y="4"/>
                  </a:lnTo>
                  <a:lnTo>
                    <a:pt x="740" y="14"/>
                  </a:lnTo>
                  <a:lnTo>
                    <a:pt x="801" y="31"/>
                  </a:lnTo>
                  <a:lnTo>
                    <a:pt x="852" y="48"/>
                  </a:lnTo>
                  <a:lnTo>
                    <a:pt x="901" y="70"/>
                  </a:lnTo>
                  <a:lnTo>
                    <a:pt x="948" y="96"/>
                  </a:lnTo>
                  <a:lnTo>
                    <a:pt x="992" y="127"/>
                  </a:lnTo>
                  <a:lnTo>
                    <a:pt x="1033" y="162"/>
                  </a:lnTo>
                  <a:lnTo>
                    <a:pt x="1071" y="201"/>
                  </a:lnTo>
                  <a:lnTo>
                    <a:pt x="1106" y="242"/>
                  </a:lnTo>
                  <a:lnTo>
                    <a:pt x="1136" y="288"/>
                  </a:lnTo>
                  <a:lnTo>
                    <a:pt x="1163" y="335"/>
                  </a:lnTo>
                  <a:lnTo>
                    <a:pt x="1171" y="355"/>
                  </a:lnTo>
                  <a:lnTo>
                    <a:pt x="1174" y="374"/>
                  </a:lnTo>
                  <a:lnTo>
                    <a:pt x="1170" y="393"/>
                  </a:lnTo>
                  <a:lnTo>
                    <a:pt x="1163" y="411"/>
                  </a:lnTo>
                  <a:lnTo>
                    <a:pt x="1150" y="426"/>
                  </a:lnTo>
                  <a:lnTo>
                    <a:pt x="1133" y="439"/>
                  </a:lnTo>
                  <a:lnTo>
                    <a:pt x="1114" y="448"/>
                  </a:lnTo>
                  <a:lnTo>
                    <a:pt x="1095" y="450"/>
                  </a:lnTo>
                  <a:lnTo>
                    <a:pt x="1076" y="447"/>
                  </a:lnTo>
                  <a:lnTo>
                    <a:pt x="1058" y="438"/>
                  </a:lnTo>
                  <a:lnTo>
                    <a:pt x="1043" y="425"/>
                  </a:lnTo>
                  <a:lnTo>
                    <a:pt x="1029" y="410"/>
                  </a:lnTo>
                  <a:lnTo>
                    <a:pt x="1008" y="367"/>
                  </a:lnTo>
                  <a:lnTo>
                    <a:pt x="981" y="328"/>
                  </a:lnTo>
                  <a:lnTo>
                    <a:pt x="952" y="292"/>
                  </a:lnTo>
                  <a:lnTo>
                    <a:pt x="918" y="260"/>
                  </a:lnTo>
                  <a:lnTo>
                    <a:pt x="881" y="233"/>
                  </a:lnTo>
                  <a:lnTo>
                    <a:pt x="841" y="208"/>
                  </a:lnTo>
                  <a:lnTo>
                    <a:pt x="800" y="188"/>
                  </a:lnTo>
                  <a:lnTo>
                    <a:pt x="757" y="171"/>
                  </a:lnTo>
                  <a:lnTo>
                    <a:pt x="705" y="159"/>
                  </a:lnTo>
                  <a:lnTo>
                    <a:pt x="653" y="152"/>
                  </a:lnTo>
                  <a:lnTo>
                    <a:pt x="601" y="151"/>
                  </a:lnTo>
                  <a:lnTo>
                    <a:pt x="550" y="158"/>
                  </a:lnTo>
                  <a:lnTo>
                    <a:pt x="498" y="168"/>
                  </a:lnTo>
                  <a:lnTo>
                    <a:pt x="448" y="185"/>
                  </a:lnTo>
                  <a:lnTo>
                    <a:pt x="400" y="208"/>
                  </a:lnTo>
                  <a:lnTo>
                    <a:pt x="360" y="232"/>
                  </a:lnTo>
                  <a:lnTo>
                    <a:pt x="323" y="259"/>
                  </a:lnTo>
                  <a:lnTo>
                    <a:pt x="289" y="290"/>
                  </a:lnTo>
                  <a:lnTo>
                    <a:pt x="257" y="323"/>
                  </a:lnTo>
                  <a:lnTo>
                    <a:pt x="229" y="360"/>
                  </a:lnTo>
                  <a:lnTo>
                    <a:pt x="206" y="400"/>
                  </a:lnTo>
                  <a:lnTo>
                    <a:pt x="186" y="443"/>
                  </a:lnTo>
                  <a:lnTo>
                    <a:pt x="170" y="489"/>
                  </a:lnTo>
                  <a:lnTo>
                    <a:pt x="157" y="540"/>
                  </a:lnTo>
                  <a:lnTo>
                    <a:pt x="151" y="592"/>
                  </a:lnTo>
                  <a:lnTo>
                    <a:pt x="150" y="643"/>
                  </a:lnTo>
                  <a:lnTo>
                    <a:pt x="155" y="695"/>
                  </a:lnTo>
                  <a:lnTo>
                    <a:pt x="167" y="746"/>
                  </a:lnTo>
                  <a:lnTo>
                    <a:pt x="184" y="796"/>
                  </a:lnTo>
                  <a:lnTo>
                    <a:pt x="206" y="845"/>
                  </a:lnTo>
                  <a:lnTo>
                    <a:pt x="213" y="864"/>
                  </a:lnTo>
                  <a:lnTo>
                    <a:pt x="216" y="884"/>
                  </a:lnTo>
                  <a:lnTo>
                    <a:pt x="213" y="903"/>
                  </a:lnTo>
                  <a:lnTo>
                    <a:pt x="205" y="920"/>
                  </a:lnTo>
                  <a:lnTo>
                    <a:pt x="193" y="936"/>
                  </a:lnTo>
                  <a:lnTo>
                    <a:pt x="176" y="948"/>
                  </a:lnTo>
                  <a:lnTo>
                    <a:pt x="157" y="954"/>
                  </a:lnTo>
                  <a:lnTo>
                    <a:pt x="138" y="954"/>
                  </a:lnTo>
                  <a:lnTo>
                    <a:pt x="120" y="949"/>
                  </a:lnTo>
                  <a:lnTo>
                    <a:pt x="105" y="941"/>
                  </a:lnTo>
                  <a:lnTo>
                    <a:pt x="91" y="931"/>
                  </a:lnTo>
                  <a:lnTo>
                    <a:pt x="81" y="921"/>
                  </a:lnTo>
                  <a:lnTo>
                    <a:pt x="73" y="911"/>
                  </a:lnTo>
                  <a:lnTo>
                    <a:pt x="47" y="856"/>
                  </a:lnTo>
                  <a:lnTo>
                    <a:pt x="27" y="801"/>
                  </a:lnTo>
                  <a:lnTo>
                    <a:pt x="13" y="745"/>
                  </a:lnTo>
                  <a:lnTo>
                    <a:pt x="3" y="689"/>
                  </a:lnTo>
                  <a:lnTo>
                    <a:pt x="0" y="632"/>
                  </a:lnTo>
                  <a:lnTo>
                    <a:pt x="1" y="576"/>
                  </a:lnTo>
                  <a:lnTo>
                    <a:pt x="7" y="521"/>
                  </a:lnTo>
                  <a:lnTo>
                    <a:pt x="19" y="466"/>
                  </a:lnTo>
                  <a:lnTo>
                    <a:pt x="36" y="413"/>
                  </a:lnTo>
                  <a:lnTo>
                    <a:pt x="57" y="361"/>
                  </a:lnTo>
                  <a:lnTo>
                    <a:pt x="83" y="311"/>
                  </a:lnTo>
                  <a:lnTo>
                    <a:pt x="114" y="265"/>
                  </a:lnTo>
                  <a:lnTo>
                    <a:pt x="147" y="219"/>
                  </a:lnTo>
                  <a:lnTo>
                    <a:pt x="187" y="178"/>
                  </a:lnTo>
                  <a:lnTo>
                    <a:pt x="229" y="140"/>
                  </a:lnTo>
                  <a:lnTo>
                    <a:pt x="276" y="105"/>
                  </a:lnTo>
                  <a:lnTo>
                    <a:pt x="327" y="74"/>
                  </a:lnTo>
                  <a:lnTo>
                    <a:pt x="383" y="46"/>
                  </a:lnTo>
                  <a:lnTo>
                    <a:pt x="440" y="25"/>
                  </a:lnTo>
                  <a:lnTo>
                    <a:pt x="499" y="11"/>
                  </a:lnTo>
                  <a:lnTo>
                    <a:pt x="558" y="2"/>
                  </a:lnTo>
                  <a:lnTo>
                    <a:pt x="6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40" name="Freeform 8"/>
            <p:cNvSpPr>
              <a:spLocks noEditPoints="1"/>
            </p:cNvSpPr>
            <p:nvPr/>
          </p:nvSpPr>
          <p:spPr bwMode="auto">
            <a:xfrm>
              <a:off x="793751" y="3595688"/>
              <a:ext cx="495300" cy="449263"/>
            </a:xfrm>
            <a:custGeom>
              <a:avLst/>
              <a:gdLst>
                <a:gd name="T0" fmla="*/ 1449 w 2805"/>
                <a:gd name="T1" fmla="*/ 2389 h 2551"/>
                <a:gd name="T2" fmla="*/ 438 w 2805"/>
                <a:gd name="T3" fmla="*/ 150 h 2551"/>
                <a:gd name="T4" fmla="*/ 375 w 2805"/>
                <a:gd name="T5" fmla="*/ 176 h 2551"/>
                <a:gd name="T6" fmla="*/ 337 w 2805"/>
                <a:gd name="T7" fmla="*/ 231 h 2551"/>
                <a:gd name="T8" fmla="*/ 337 w 2805"/>
                <a:gd name="T9" fmla="*/ 298 h 2551"/>
                <a:gd name="T10" fmla="*/ 877 w 2805"/>
                <a:gd name="T11" fmla="*/ 1322 h 2551"/>
                <a:gd name="T12" fmla="*/ 868 w 2805"/>
                <a:gd name="T13" fmla="*/ 1375 h 2551"/>
                <a:gd name="T14" fmla="*/ 825 w 2805"/>
                <a:gd name="T15" fmla="*/ 1406 h 2551"/>
                <a:gd name="T16" fmla="*/ 300 w 2805"/>
                <a:gd name="T17" fmla="*/ 1257 h 2551"/>
                <a:gd name="T18" fmla="*/ 231 w 2805"/>
                <a:gd name="T19" fmla="*/ 1257 h 2551"/>
                <a:gd name="T20" fmla="*/ 176 w 2805"/>
                <a:gd name="T21" fmla="*/ 1294 h 2551"/>
                <a:gd name="T22" fmla="*/ 151 w 2805"/>
                <a:gd name="T23" fmla="*/ 1358 h 2551"/>
                <a:gd name="T24" fmla="*/ 163 w 2805"/>
                <a:gd name="T25" fmla="*/ 1422 h 2551"/>
                <a:gd name="T26" fmla="*/ 211 w 2805"/>
                <a:gd name="T27" fmla="*/ 1470 h 2551"/>
                <a:gd name="T28" fmla="*/ 1094 w 2805"/>
                <a:gd name="T29" fmla="*/ 1743 h 2551"/>
                <a:gd name="T30" fmla="*/ 1199 w 2805"/>
                <a:gd name="T31" fmla="*/ 1916 h 2551"/>
                <a:gd name="T32" fmla="*/ 1884 w 2805"/>
                <a:gd name="T33" fmla="*/ 332 h 2551"/>
                <a:gd name="T34" fmla="*/ 1827 w 2805"/>
                <a:gd name="T35" fmla="*/ 290 h 2551"/>
                <a:gd name="T36" fmla="*/ 1757 w 2805"/>
                <a:gd name="T37" fmla="*/ 281 h 2551"/>
                <a:gd name="T38" fmla="*/ 844 w 2805"/>
                <a:gd name="T39" fmla="*/ 758 h 2551"/>
                <a:gd name="T40" fmla="*/ 521 w 2805"/>
                <a:gd name="T41" fmla="*/ 175 h 2551"/>
                <a:gd name="T42" fmla="*/ 460 w 2805"/>
                <a:gd name="T43" fmla="*/ 150 h 2551"/>
                <a:gd name="T44" fmla="*/ 492 w 2805"/>
                <a:gd name="T45" fmla="*/ 3 h 2551"/>
                <a:gd name="T46" fmla="*/ 588 w 2805"/>
                <a:gd name="T47" fmla="*/ 39 h 2551"/>
                <a:gd name="T48" fmla="*/ 664 w 2805"/>
                <a:gd name="T49" fmla="*/ 109 h 2551"/>
                <a:gd name="T50" fmla="*/ 1643 w 2805"/>
                <a:gd name="T51" fmla="*/ 163 h 2551"/>
                <a:gd name="T52" fmla="*/ 1751 w 2805"/>
                <a:gd name="T53" fmla="*/ 130 h 2551"/>
                <a:gd name="T54" fmla="*/ 1859 w 2805"/>
                <a:gd name="T55" fmla="*/ 141 h 2551"/>
                <a:gd name="T56" fmla="*/ 1957 w 2805"/>
                <a:gd name="T57" fmla="*/ 193 h 2551"/>
                <a:gd name="T58" fmla="*/ 2029 w 2805"/>
                <a:gd name="T59" fmla="*/ 280 h 2551"/>
                <a:gd name="T60" fmla="*/ 2805 w 2805"/>
                <a:gd name="T61" fmla="*/ 1757 h 2551"/>
                <a:gd name="T62" fmla="*/ 2793 w 2805"/>
                <a:gd name="T63" fmla="*/ 1820 h 2551"/>
                <a:gd name="T64" fmla="*/ 2746 w 2805"/>
                <a:gd name="T65" fmla="*/ 1868 h 2551"/>
                <a:gd name="T66" fmla="*/ 1445 w 2805"/>
                <a:gd name="T67" fmla="*/ 2551 h 2551"/>
                <a:gd name="T68" fmla="*/ 1381 w 2805"/>
                <a:gd name="T69" fmla="*/ 2538 h 2551"/>
                <a:gd name="T70" fmla="*/ 1335 w 2805"/>
                <a:gd name="T71" fmla="*/ 2491 h 2551"/>
                <a:gd name="T72" fmla="*/ 152 w 2805"/>
                <a:gd name="T73" fmla="*/ 1607 h 2551"/>
                <a:gd name="T74" fmla="*/ 63 w 2805"/>
                <a:gd name="T75" fmla="*/ 1539 h 2551"/>
                <a:gd name="T76" fmla="*/ 11 w 2805"/>
                <a:gd name="T77" fmla="*/ 1441 h 2551"/>
                <a:gd name="T78" fmla="*/ 3 w 2805"/>
                <a:gd name="T79" fmla="*/ 1329 h 2551"/>
                <a:gd name="T80" fmla="*/ 45 w 2805"/>
                <a:gd name="T81" fmla="*/ 1220 h 2551"/>
                <a:gd name="T82" fmla="*/ 125 w 2805"/>
                <a:gd name="T83" fmla="*/ 1142 h 2551"/>
                <a:gd name="T84" fmla="*/ 229 w 2805"/>
                <a:gd name="T85" fmla="*/ 1104 h 2551"/>
                <a:gd name="T86" fmla="*/ 344 w 2805"/>
                <a:gd name="T87" fmla="*/ 1113 h 2551"/>
                <a:gd name="T88" fmla="*/ 199 w 2805"/>
                <a:gd name="T89" fmla="*/ 357 h 2551"/>
                <a:gd name="T90" fmla="*/ 182 w 2805"/>
                <a:gd name="T91" fmla="*/ 255 h 2551"/>
                <a:gd name="T92" fmla="*/ 206 w 2805"/>
                <a:gd name="T93" fmla="*/ 156 h 2551"/>
                <a:gd name="T94" fmla="*/ 265 w 2805"/>
                <a:gd name="T95" fmla="*/ 73 h 2551"/>
                <a:gd name="T96" fmla="*/ 356 w 2805"/>
                <a:gd name="T97" fmla="*/ 15 h 2551"/>
                <a:gd name="T98" fmla="*/ 458 w 2805"/>
                <a:gd name="T99" fmla="*/ 0 h 2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05" h="2551">
                  <a:moveTo>
                    <a:pt x="2469" y="1425"/>
                  </a:moveTo>
                  <a:lnTo>
                    <a:pt x="1275" y="2062"/>
                  </a:lnTo>
                  <a:lnTo>
                    <a:pt x="1449" y="2389"/>
                  </a:lnTo>
                  <a:lnTo>
                    <a:pt x="2643" y="1751"/>
                  </a:lnTo>
                  <a:lnTo>
                    <a:pt x="2469" y="1425"/>
                  </a:lnTo>
                  <a:close/>
                  <a:moveTo>
                    <a:pt x="438" y="150"/>
                  </a:moveTo>
                  <a:lnTo>
                    <a:pt x="415" y="154"/>
                  </a:lnTo>
                  <a:lnTo>
                    <a:pt x="394" y="164"/>
                  </a:lnTo>
                  <a:lnTo>
                    <a:pt x="375" y="176"/>
                  </a:lnTo>
                  <a:lnTo>
                    <a:pt x="359" y="192"/>
                  </a:lnTo>
                  <a:lnTo>
                    <a:pt x="346" y="211"/>
                  </a:lnTo>
                  <a:lnTo>
                    <a:pt x="337" y="231"/>
                  </a:lnTo>
                  <a:lnTo>
                    <a:pt x="333" y="254"/>
                  </a:lnTo>
                  <a:lnTo>
                    <a:pt x="333" y="276"/>
                  </a:lnTo>
                  <a:lnTo>
                    <a:pt x="337" y="298"/>
                  </a:lnTo>
                  <a:lnTo>
                    <a:pt x="346" y="320"/>
                  </a:lnTo>
                  <a:lnTo>
                    <a:pt x="871" y="1303"/>
                  </a:lnTo>
                  <a:lnTo>
                    <a:pt x="877" y="1322"/>
                  </a:lnTo>
                  <a:lnTo>
                    <a:pt x="880" y="1341"/>
                  </a:lnTo>
                  <a:lnTo>
                    <a:pt x="876" y="1359"/>
                  </a:lnTo>
                  <a:lnTo>
                    <a:pt x="868" y="1375"/>
                  </a:lnTo>
                  <a:lnTo>
                    <a:pt x="857" y="1388"/>
                  </a:lnTo>
                  <a:lnTo>
                    <a:pt x="842" y="1399"/>
                  </a:lnTo>
                  <a:lnTo>
                    <a:pt x="825" y="1406"/>
                  </a:lnTo>
                  <a:lnTo>
                    <a:pt x="806" y="1408"/>
                  </a:lnTo>
                  <a:lnTo>
                    <a:pt x="787" y="1405"/>
                  </a:lnTo>
                  <a:lnTo>
                    <a:pt x="300" y="1257"/>
                  </a:lnTo>
                  <a:lnTo>
                    <a:pt x="277" y="1253"/>
                  </a:lnTo>
                  <a:lnTo>
                    <a:pt x="254" y="1253"/>
                  </a:lnTo>
                  <a:lnTo>
                    <a:pt x="231" y="1257"/>
                  </a:lnTo>
                  <a:lnTo>
                    <a:pt x="211" y="1266"/>
                  </a:lnTo>
                  <a:lnTo>
                    <a:pt x="192" y="1278"/>
                  </a:lnTo>
                  <a:lnTo>
                    <a:pt x="176" y="1294"/>
                  </a:lnTo>
                  <a:lnTo>
                    <a:pt x="163" y="1312"/>
                  </a:lnTo>
                  <a:lnTo>
                    <a:pt x="155" y="1334"/>
                  </a:lnTo>
                  <a:lnTo>
                    <a:pt x="151" y="1358"/>
                  </a:lnTo>
                  <a:lnTo>
                    <a:pt x="151" y="1380"/>
                  </a:lnTo>
                  <a:lnTo>
                    <a:pt x="155" y="1402"/>
                  </a:lnTo>
                  <a:lnTo>
                    <a:pt x="163" y="1422"/>
                  </a:lnTo>
                  <a:lnTo>
                    <a:pt x="176" y="1441"/>
                  </a:lnTo>
                  <a:lnTo>
                    <a:pt x="192" y="1457"/>
                  </a:lnTo>
                  <a:lnTo>
                    <a:pt x="211" y="1470"/>
                  </a:lnTo>
                  <a:lnTo>
                    <a:pt x="232" y="1478"/>
                  </a:lnTo>
                  <a:lnTo>
                    <a:pt x="1078" y="1735"/>
                  </a:lnTo>
                  <a:lnTo>
                    <a:pt x="1094" y="1743"/>
                  </a:lnTo>
                  <a:lnTo>
                    <a:pt x="1109" y="1755"/>
                  </a:lnTo>
                  <a:lnTo>
                    <a:pt x="1119" y="1770"/>
                  </a:lnTo>
                  <a:lnTo>
                    <a:pt x="1199" y="1916"/>
                  </a:lnTo>
                  <a:lnTo>
                    <a:pt x="2393" y="1279"/>
                  </a:lnTo>
                  <a:lnTo>
                    <a:pt x="1898" y="353"/>
                  </a:lnTo>
                  <a:lnTo>
                    <a:pt x="1884" y="332"/>
                  </a:lnTo>
                  <a:lnTo>
                    <a:pt x="1867" y="314"/>
                  </a:lnTo>
                  <a:lnTo>
                    <a:pt x="1848" y="300"/>
                  </a:lnTo>
                  <a:lnTo>
                    <a:pt x="1827" y="290"/>
                  </a:lnTo>
                  <a:lnTo>
                    <a:pt x="1804" y="282"/>
                  </a:lnTo>
                  <a:lnTo>
                    <a:pt x="1780" y="279"/>
                  </a:lnTo>
                  <a:lnTo>
                    <a:pt x="1757" y="281"/>
                  </a:lnTo>
                  <a:lnTo>
                    <a:pt x="1733" y="286"/>
                  </a:lnTo>
                  <a:lnTo>
                    <a:pt x="1709" y="296"/>
                  </a:lnTo>
                  <a:lnTo>
                    <a:pt x="844" y="758"/>
                  </a:lnTo>
                  <a:lnTo>
                    <a:pt x="551" y="210"/>
                  </a:lnTo>
                  <a:lnTo>
                    <a:pt x="538" y="191"/>
                  </a:lnTo>
                  <a:lnTo>
                    <a:pt x="521" y="175"/>
                  </a:lnTo>
                  <a:lnTo>
                    <a:pt x="503" y="163"/>
                  </a:lnTo>
                  <a:lnTo>
                    <a:pt x="482" y="154"/>
                  </a:lnTo>
                  <a:lnTo>
                    <a:pt x="460" y="150"/>
                  </a:lnTo>
                  <a:lnTo>
                    <a:pt x="438" y="150"/>
                  </a:lnTo>
                  <a:close/>
                  <a:moveTo>
                    <a:pt x="458" y="0"/>
                  </a:moveTo>
                  <a:lnTo>
                    <a:pt x="492" y="3"/>
                  </a:lnTo>
                  <a:lnTo>
                    <a:pt x="526" y="10"/>
                  </a:lnTo>
                  <a:lnTo>
                    <a:pt x="558" y="23"/>
                  </a:lnTo>
                  <a:lnTo>
                    <a:pt x="588" y="39"/>
                  </a:lnTo>
                  <a:lnTo>
                    <a:pt x="616" y="58"/>
                  </a:lnTo>
                  <a:lnTo>
                    <a:pt x="642" y="82"/>
                  </a:lnTo>
                  <a:lnTo>
                    <a:pt x="664" y="109"/>
                  </a:lnTo>
                  <a:lnTo>
                    <a:pt x="683" y="139"/>
                  </a:lnTo>
                  <a:lnTo>
                    <a:pt x="905" y="556"/>
                  </a:lnTo>
                  <a:lnTo>
                    <a:pt x="1643" y="163"/>
                  </a:lnTo>
                  <a:lnTo>
                    <a:pt x="1678" y="147"/>
                  </a:lnTo>
                  <a:lnTo>
                    <a:pt x="1714" y="136"/>
                  </a:lnTo>
                  <a:lnTo>
                    <a:pt x="1751" y="130"/>
                  </a:lnTo>
                  <a:lnTo>
                    <a:pt x="1788" y="130"/>
                  </a:lnTo>
                  <a:lnTo>
                    <a:pt x="1824" y="133"/>
                  </a:lnTo>
                  <a:lnTo>
                    <a:pt x="1859" y="141"/>
                  </a:lnTo>
                  <a:lnTo>
                    <a:pt x="1894" y="154"/>
                  </a:lnTo>
                  <a:lnTo>
                    <a:pt x="1926" y="171"/>
                  </a:lnTo>
                  <a:lnTo>
                    <a:pt x="1957" y="193"/>
                  </a:lnTo>
                  <a:lnTo>
                    <a:pt x="1983" y="218"/>
                  </a:lnTo>
                  <a:lnTo>
                    <a:pt x="2008" y="247"/>
                  </a:lnTo>
                  <a:lnTo>
                    <a:pt x="2029" y="280"/>
                  </a:lnTo>
                  <a:lnTo>
                    <a:pt x="2793" y="1713"/>
                  </a:lnTo>
                  <a:lnTo>
                    <a:pt x="2801" y="1734"/>
                  </a:lnTo>
                  <a:lnTo>
                    <a:pt x="2805" y="1757"/>
                  </a:lnTo>
                  <a:lnTo>
                    <a:pt x="2805" y="1778"/>
                  </a:lnTo>
                  <a:lnTo>
                    <a:pt x="2801" y="1800"/>
                  </a:lnTo>
                  <a:lnTo>
                    <a:pt x="2793" y="1820"/>
                  </a:lnTo>
                  <a:lnTo>
                    <a:pt x="2781" y="1838"/>
                  </a:lnTo>
                  <a:lnTo>
                    <a:pt x="2765" y="1854"/>
                  </a:lnTo>
                  <a:lnTo>
                    <a:pt x="2746" y="1868"/>
                  </a:lnTo>
                  <a:lnTo>
                    <a:pt x="1489" y="2538"/>
                  </a:lnTo>
                  <a:lnTo>
                    <a:pt x="1467" y="2546"/>
                  </a:lnTo>
                  <a:lnTo>
                    <a:pt x="1445" y="2551"/>
                  </a:lnTo>
                  <a:lnTo>
                    <a:pt x="1423" y="2551"/>
                  </a:lnTo>
                  <a:lnTo>
                    <a:pt x="1402" y="2546"/>
                  </a:lnTo>
                  <a:lnTo>
                    <a:pt x="1381" y="2538"/>
                  </a:lnTo>
                  <a:lnTo>
                    <a:pt x="1363" y="2526"/>
                  </a:lnTo>
                  <a:lnTo>
                    <a:pt x="1348" y="2510"/>
                  </a:lnTo>
                  <a:lnTo>
                    <a:pt x="1335" y="2491"/>
                  </a:lnTo>
                  <a:lnTo>
                    <a:pt x="1003" y="1870"/>
                  </a:lnTo>
                  <a:lnTo>
                    <a:pt x="189" y="1622"/>
                  </a:lnTo>
                  <a:lnTo>
                    <a:pt x="152" y="1607"/>
                  </a:lnTo>
                  <a:lnTo>
                    <a:pt x="119" y="1589"/>
                  </a:lnTo>
                  <a:lnTo>
                    <a:pt x="89" y="1566"/>
                  </a:lnTo>
                  <a:lnTo>
                    <a:pt x="63" y="1539"/>
                  </a:lnTo>
                  <a:lnTo>
                    <a:pt x="41" y="1509"/>
                  </a:lnTo>
                  <a:lnTo>
                    <a:pt x="23" y="1476"/>
                  </a:lnTo>
                  <a:lnTo>
                    <a:pt x="11" y="1441"/>
                  </a:lnTo>
                  <a:lnTo>
                    <a:pt x="3" y="1404"/>
                  </a:lnTo>
                  <a:lnTo>
                    <a:pt x="0" y="1367"/>
                  </a:lnTo>
                  <a:lnTo>
                    <a:pt x="3" y="1329"/>
                  </a:lnTo>
                  <a:lnTo>
                    <a:pt x="12" y="1290"/>
                  </a:lnTo>
                  <a:lnTo>
                    <a:pt x="26" y="1253"/>
                  </a:lnTo>
                  <a:lnTo>
                    <a:pt x="45" y="1220"/>
                  </a:lnTo>
                  <a:lnTo>
                    <a:pt x="68" y="1189"/>
                  </a:lnTo>
                  <a:lnTo>
                    <a:pt x="95" y="1164"/>
                  </a:lnTo>
                  <a:lnTo>
                    <a:pt x="125" y="1142"/>
                  </a:lnTo>
                  <a:lnTo>
                    <a:pt x="158" y="1125"/>
                  </a:lnTo>
                  <a:lnTo>
                    <a:pt x="193" y="1112"/>
                  </a:lnTo>
                  <a:lnTo>
                    <a:pt x="229" y="1104"/>
                  </a:lnTo>
                  <a:lnTo>
                    <a:pt x="267" y="1101"/>
                  </a:lnTo>
                  <a:lnTo>
                    <a:pt x="306" y="1105"/>
                  </a:lnTo>
                  <a:lnTo>
                    <a:pt x="344" y="1113"/>
                  </a:lnTo>
                  <a:lnTo>
                    <a:pt x="649" y="1206"/>
                  </a:lnTo>
                  <a:lnTo>
                    <a:pt x="214" y="390"/>
                  </a:lnTo>
                  <a:lnTo>
                    <a:pt x="199" y="357"/>
                  </a:lnTo>
                  <a:lnTo>
                    <a:pt x="189" y="323"/>
                  </a:lnTo>
                  <a:lnTo>
                    <a:pt x="184" y="290"/>
                  </a:lnTo>
                  <a:lnTo>
                    <a:pt x="182" y="255"/>
                  </a:lnTo>
                  <a:lnTo>
                    <a:pt x="187" y="221"/>
                  </a:lnTo>
                  <a:lnTo>
                    <a:pt x="194" y="188"/>
                  </a:lnTo>
                  <a:lnTo>
                    <a:pt x="206" y="156"/>
                  </a:lnTo>
                  <a:lnTo>
                    <a:pt x="222" y="126"/>
                  </a:lnTo>
                  <a:lnTo>
                    <a:pt x="242" y="98"/>
                  </a:lnTo>
                  <a:lnTo>
                    <a:pt x="265" y="73"/>
                  </a:lnTo>
                  <a:lnTo>
                    <a:pt x="293" y="49"/>
                  </a:lnTo>
                  <a:lnTo>
                    <a:pt x="324" y="30"/>
                  </a:lnTo>
                  <a:lnTo>
                    <a:pt x="356" y="15"/>
                  </a:lnTo>
                  <a:lnTo>
                    <a:pt x="390" y="6"/>
                  </a:lnTo>
                  <a:lnTo>
                    <a:pt x="424" y="0"/>
                  </a:lnTo>
                  <a:lnTo>
                    <a:pt x="4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48" name="Freeform 91"/>
          <p:cNvSpPr>
            <a:spLocks noEditPoints="1"/>
          </p:cNvSpPr>
          <p:nvPr/>
        </p:nvSpPr>
        <p:spPr bwMode="auto">
          <a:xfrm>
            <a:off x="4885975" y="3131031"/>
            <a:ext cx="377634" cy="377634"/>
          </a:xfrm>
          <a:custGeom>
            <a:avLst/>
            <a:gdLst>
              <a:gd name="T0" fmla="*/ 1133 w 3474"/>
              <a:gd name="T1" fmla="*/ 1077 h 3475"/>
              <a:gd name="T2" fmla="*/ 1072 w 3474"/>
              <a:gd name="T3" fmla="*/ 1158 h 3475"/>
              <a:gd name="T4" fmla="*/ 1124 w 3474"/>
              <a:gd name="T5" fmla="*/ 1172 h 3475"/>
              <a:gd name="T6" fmla="*/ 1180 w 3474"/>
              <a:gd name="T7" fmla="*/ 1194 h 3475"/>
              <a:gd name="T8" fmla="*/ 1199 w 3474"/>
              <a:gd name="T9" fmla="*/ 1253 h 3475"/>
              <a:gd name="T10" fmla="*/ 1167 w 3474"/>
              <a:gd name="T11" fmla="*/ 1309 h 3475"/>
              <a:gd name="T12" fmla="*/ 1228 w 3474"/>
              <a:gd name="T13" fmla="*/ 1326 h 3475"/>
              <a:gd name="T14" fmla="*/ 1315 w 3474"/>
              <a:gd name="T15" fmla="*/ 1268 h 3475"/>
              <a:gd name="T16" fmla="*/ 1334 w 3474"/>
              <a:gd name="T17" fmla="*/ 1166 h 3475"/>
              <a:gd name="T18" fmla="*/ 1287 w 3474"/>
              <a:gd name="T19" fmla="*/ 1085 h 3475"/>
              <a:gd name="T20" fmla="*/ 1210 w 3474"/>
              <a:gd name="T21" fmla="*/ 1057 h 3475"/>
              <a:gd name="T22" fmla="*/ 736 w 3474"/>
              <a:gd name="T23" fmla="*/ 1040 h 3475"/>
              <a:gd name="T24" fmla="*/ 924 w 3474"/>
              <a:gd name="T25" fmla="*/ 1147 h 3475"/>
              <a:gd name="T26" fmla="*/ 978 w 3474"/>
              <a:gd name="T27" fmla="*/ 1020 h 3475"/>
              <a:gd name="T28" fmla="*/ 1094 w 3474"/>
              <a:gd name="T29" fmla="*/ 934 h 3475"/>
              <a:gd name="T30" fmla="*/ 1236 w 3474"/>
              <a:gd name="T31" fmla="*/ 916 h 3475"/>
              <a:gd name="T32" fmla="*/ 1372 w 3474"/>
              <a:gd name="T33" fmla="*/ 968 h 3475"/>
              <a:gd name="T34" fmla="*/ 1464 w 3474"/>
              <a:gd name="T35" fmla="*/ 1085 h 3475"/>
              <a:gd name="T36" fmla="*/ 1482 w 3474"/>
              <a:gd name="T37" fmla="*/ 1227 h 3475"/>
              <a:gd name="T38" fmla="*/ 1427 w 3474"/>
              <a:gd name="T39" fmla="*/ 1363 h 3475"/>
              <a:gd name="T40" fmla="*/ 1310 w 3474"/>
              <a:gd name="T41" fmla="*/ 1452 h 3475"/>
              <a:gd name="T42" fmla="*/ 1165 w 3474"/>
              <a:gd name="T43" fmla="*/ 1471 h 3475"/>
              <a:gd name="T44" fmla="*/ 1031 w 3474"/>
              <a:gd name="T45" fmla="*/ 1415 h 3475"/>
              <a:gd name="T46" fmla="*/ 942 w 3474"/>
              <a:gd name="T47" fmla="*/ 1299 h 3475"/>
              <a:gd name="T48" fmla="*/ 719 w 3474"/>
              <a:gd name="T49" fmla="*/ 1199 h 3475"/>
              <a:gd name="T50" fmla="*/ 3298 w 3474"/>
              <a:gd name="T51" fmla="*/ 2319 h 3475"/>
              <a:gd name="T52" fmla="*/ 208 w 3474"/>
              <a:gd name="T53" fmla="*/ 148 h 3475"/>
              <a:gd name="T54" fmla="*/ 147 w 3474"/>
              <a:gd name="T55" fmla="*/ 208 h 3475"/>
              <a:gd name="T56" fmla="*/ 151 w 3474"/>
              <a:gd name="T57" fmla="*/ 322 h 3475"/>
              <a:gd name="T58" fmla="*/ 214 w 3474"/>
              <a:gd name="T59" fmla="*/ 473 h 3475"/>
              <a:gd name="T60" fmla="*/ 329 w 3474"/>
              <a:gd name="T61" fmla="*/ 647 h 3475"/>
              <a:gd name="T62" fmla="*/ 489 w 3474"/>
              <a:gd name="T63" fmla="*/ 830 h 3475"/>
              <a:gd name="T64" fmla="*/ 602 w 3474"/>
              <a:gd name="T65" fmla="*/ 609 h 3475"/>
              <a:gd name="T66" fmla="*/ 649 w 3474"/>
              <a:gd name="T67" fmla="*/ 577 h 3475"/>
              <a:gd name="T68" fmla="*/ 734 w 3474"/>
              <a:gd name="T69" fmla="*/ 408 h 3475"/>
              <a:gd name="T70" fmla="*/ 555 w 3474"/>
              <a:gd name="T71" fmla="*/ 269 h 3475"/>
              <a:gd name="T72" fmla="*/ 392 w 3474"/>
              <a:gd name="T73" fmla="*/ 177 h 3475"/>
              <a:gd name="T74" fmla="*/ 259 w 3474"/>
              <a:gd name="T75" fmla="*/ 142 h 3475"/>
              <a:gd name="T76" fmla="*/ 336 w 3474"/>
              <a:gd name="T77" fmla="*/ 15 h 3475"/>
              <a:gd name="T78" fmla="*/ 524 w 3474"/>
              <a:gd name="T79" fmla="*/ 87 h 3475"/>
              <a:gd name="T80" fmla="*/ 726 w 3474"/>
              <a:gd name="T81" fmla="*/ 213 h 3475"/>
              <a:gd name="T82" fmla="*/ 929 w 3474"/>
              <a:gd name="T83" fmla="*/ 389 h 3475"/>
              <a:gd name="T84" fmla="*/ 1592 w 3474"/>
              <a:gd name="T85" fmla="*/ 427 h 3475"/>
              <a:gd name="T86" fmla="*/ 1645 w 3474"/>
              <a:gd name="T87" fmla="*/ 452 h 3475"/>
              <a:gd name="T88" fmla="*/ 3474 w 3474"/>
              <a:gd name="T89" fmla="*/ 2318 h 3475"/>
              <a:gd name="T90" fmla="*/ 2375 w 3474"/>
              <a:gd name="T91" fmla="*/ 3452 h 3475"/>
              <a:gd name="T92" fmla="*/ 2323 w 3474"/>
              <a:gd name="T93" fmla="*/ 3475 h 3475"/>
              <a:gd name="T94" fmla="*/ 2272 w 3474"/>
              <a:gd name="T95" fmla="*/ 3452 h 3475"/>
              <a:gd name="T96" fmla="*/ 443 w 3474"/>
              <a:gd name="T97" fmla="*/ 1592 h 3475"/>
              <a:gd name="T98" fmla="*/ 430 w 3474"/>
              <a:gd name="T99" fmla="*/ 978 h 3475"/>
              <a:gd name="T100" fmla="*/ 249 w 3474"/>
              <a:gd name="T101" fmla="*/ 781 h 3475"/>
              <a:gd name="T102" fmla="*/ 111 w 3474"/>
              <a:gd name="T103" fmla="*/ 575 h 3475"/>
              <a:gd name="T104" fmla="*/ 26 w 3474"/>
              <a:gd name="T105" fmla="*/ 381 h 3475"/>
              <a:gd name="T106" fmla="*/ 0 w 3474"/>
              <a:gd name="T107" fmla="*/ 212 h 3475"/>
              <a:gd name="T108" fmla="*/ 39 w 3474"/>
              <a:gd name="T109" fmla="*/ 83 h 3475"/>
              <a:gd name="T110" fmla="*/ 142 w 3474"/>
              <a:gd name="T111" fmla="*/ 11 h 3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74" h="3475">
                <a:moveTo>
                  <a:pt x="1210" y="1057"/>
                </a:moveTo>
                <a:lnTo>
                  <a:pt x="1184" y="1059"/>
                </a:lnTo>
                <a:lnTo>
                  <a:pt x="1159" y="1065"/>
                </a:lnTo>
                <a:lnTo>
                  <a:pt x="1133" y="1077"/>
                </a:lnTo>
                <a:lnTo>
                  <a:pt x="1107" y="1097"/>
                </a:lnTo>
                <a:lnTo>
                  <a:pt x="1091" y="1115"/>
                </a:lnTo>
                <a:lnTo>
                  <a:pt x="1080" y="1136"/>
                </a:lnTo>
                <a:lnTo>
                  <a:pt x="1072" y="1158"/>
                </a:lnTo>
                <a:lnTo>
                  <a:pt x="1068" y="1181"/>
                </a:lnTo>
                <a:lnTo>
                  <a:pt x="1088" y="1180"/>
                </a:lnTo>
                <a:lnTo>
                  <a:pt x="1106" y="1176"/>
                </a:lnTo>
                <a:lnTo>
                  <a:pt x="1124" y="1172"/>
                </a:lnTo>
                <a:lnTo>
                  <a:pt x="1141" y="1172"/>
                </a:lnTo>
                <a:lnTo>
                  <a:pt x="1157" y="1176"/>
                </a:lnTo>
                <a:lnTo>
                  <a:pt x="1170" y="1183"/>
                </a:lnTo>
                <a:lnTo>
                  <a:pt x="1180" y="1194"/>
                </a:lnTo>
                <a:lnTo>
                  <a:pt x="1190" y="1207"/>
                </a:lnTo>
                <a:lnTo>
                  <a:pt x="1195" y="1222"/>
                </a:lnTo>
                <a:lnTo>
                  <a:pt x="1199" y="1237"/>
                </a:lnTo>
                <a:lnTo>
                  <a:pt x="1199" y="1253"/>
                </a:lnTo>
                <a:lnTo>
                  <a:pt x="1196" y="1269"/>
                </a:lnTo>
                <a:lnTo>
                  <a:pt x="1191" y="1283"/>
                </a:lnTo>
                <a:lnTo>
                  <a:pt x="1181" y="1297"/>
                </a:lnTo>
                <a:lnTo>
                  <a:pt x="1167" y="1309"/>
                </a:lnTo>
                <a:lnTo>
                  <a:pt x="1151" y="1317"/>
                </a:lnTo>
                <a:lnTo>
                  <a:pt x="1175" y="1325"/>
                </a:lnTo>
                <a:lnTo>
                  <a:pt x="1201" y="1328"/>
                </a:lnTo>
                <a:lnTo>
                  <a:pt x="1228" y="1326"/>
                </a:lnTo>
                <a:lnTo>
                  <a:pt x="1253" y="1318"/>
                </a:lnTo>
                <a:lnTo>
                  <a:pt x="1277" y="1306"/>
                </a:lnTo>
                <a:lnTo>
                  <a:pt x="1298" y="1289"/>
                </a:lnTo>
                <a:lnTo>
                  <a:pt x="1315" y="1268"/>
                </a:lnTo>
                <a:lnTo>
                  <a:pt x="1328" y="1244"/>
                </a:lnTo>
                <a:lnTo>
                  <a:pt x="1334" y="1219"/>
                </a:lnTo>
                <a:lnTo>
                  <a:pt x="1337" y="1193"/>
                </a:lnTo>
                <a:lnTo>
                  <a:pt x="1334" y="1166"/>
                </a:lnTo>
                <a:lnTo>
                  <a:pt x="1328" y="1141"/>
                </a:lnTo>
                <a:lnTo>
                  <a:pt x="1315" y="1117"/>
                </a:lnTo>
                <a:lnTo>
                  <a:pt x="1298" y="1097"/>
                </a:lnTo>
                <a:lnTo>
                  <a:pt x="1287" y="1085"/>
                </a:lnTo>
                <a:lnTo>
                  <a:pt x="1271" y="1074"/>
                </a:lnTo>
                <a:lnTo>
                  <a:pt x="1253" y="1066"/>
                </a:lnTo>
                <a:lnTo>
                  <a:pt x="1232" y="1060"/>
                </a:lnTo>
                <a:lnTo>
                  <a:pt x="1210" y="1057"/>
                </a:lnTo>
                <a:close/>
                <a:moveTo>
                  <a:pt x="1572" y="585"/>
                </a:moveTo>
                <a:lnTo>
                  <a:pt x="730" y="718"/>
                </a:lnTo>
                <a:lnTo>
                  <a:pt x="686" y="1004"/>
                </a:lnTo>
                <a:lnTo>
                  <a:pt x="736" y="1040"/>
                </a:lnTo>
                <a:lnTo>
                  <a:pt x="785" y="1073"/>
                </a:lnTo>
                <a:lnTo>
                  <a:pt x="834" y="1102"/>
                </a:lnTo>
                <a:lnTo>
                  <a:pt x="879" y="1126"/>
                </a:lnTo>
                <a:lnTo>
                  <a:pt x="924" y="1147"/>
                </a:lnTo>
                <a:lnTo>
                  <a:pt x="931" y="1114"/>
                </a:lnTo>
                <a:lnTo>
                  <a:pt x="944" y="1081"/>
                </a:lnTo>
                <a:lnTo>
                  <a:pt x="959" y="1049"/>
                </a:lnTo>
                <a:lnTo>
                  <a:pt x="978" y="1020"/>
                </a:lnTo>
                <a:lnTo>
                  <a:pt x="1003" y="992"/>
                </a:lnTo>
                <a:lnTo>
                  <a:pt x="1030" y="968"/>
                </a:lnTo>
                <a:lnTo>
                  <a:pt x="1061" y="949"/>
                </a:lnTo>
                <a:lnTo>
                  <a:pt x="1094" y="934"/>
                </a:lnTo>
                <a:lnTo>
                  <a:pt x="1128" y="922"/>
                </a:lnTo>
                <a:lnTo>
                  <a:pt x="1163" y="916"/>
                </a:lnTo>
                <a:lnTo>
                  <a:pt x="1200" y="914"/>
                </a:lnTo>
                <a:lnTo>
                  <a:pt x="1236" y="916"/>
                </a:lnTo>
                <a:lnTo>
                  <a:pt x="1272" y="922"/>
                </a:lnTo>
                <a:lnTo>
                  <a:pt x="1308" y="934"/>
                </a:lnTo>
                <a:lnTo>
                  <a:pt x="1341" y="949"/>
                </a:lnTo>
                <a:lnTo>
                  <a:pt x="1372" y="968"/>
                </a:lnTo>
                <a:lnTo>
                  <a:pt x="1402" y="992"/>
                </a:lnTo>
                <a:lnTo>
                  <a:pt x="1427" y="1021"/>
                </a:lnTo>
                <a:lnTo>
                  <a:pt x="1448" y="1052"/>
                </a:lnTo>
                <a:lnTo>
                  <a:pt x="1464" y="1085"/>
                </a:lnTo>
                <a:lnTo>
                  <a:pt x="1476" y="1120"/>
                </a:lnTo>
                <a:lnTo>
                  <a:pt x="1482" y="1156"/>
                </a:lnTo>
                <a:lnTo>
                  <a:pt x="1485" y="1192"/>
                </a:lnTo>
                <a:lnTo>
                  <a:pt x="1482" y="1227"/>
                </a:lnTo>
                <a:lnTo>
                  <a:pt x="1476" y="1263"/>
                </a:lnTo>
                <a:lnTo>
                  <a:pt x="1464" y="1298"/>
                </a:lnTo>
                <a:lnTo>
                  <a:pt x="1448" y="1331"/>
                </a:lnTo>
                <a:lnTo>
                  <a:pt x="1427" y="1363"/>
                </a:lnTo>
                <a:lnTo>
                  <a:pt x="1402" y="1392"/>
                </a:lnTo>
                <a:lnTo>
                  <a:pt x="1374" y="1415"/>
                </a:lnTo>
                <a:lnTo>
                  <a:pt x="1344" y="1435"/>
                </a:lnTo>
                <a:lnTo>
                  <a:pt x="1310" y="1452"/>
                </a:lnTo>
                <a:lnTo>
                  <a:pt x="1275" y="1464"/>
                </a:lnTo>
                <a:lnTo>
                  <a:pt x="1239" y="1471"/>
                </a:lnTo>
                <a:lnTo>
                  <a:pt x="1202" y="1473"/>
                </a:lnTo>
                <a:lnTo>
                  <a:pt x="1165" y="1471"/>
                </a:lnTo>
                <a:lnTo>
                  <a:pt x="1129" y="1464"/>
                </a:lnTo>
                <a:lnTo>
                  <a:pt x="1095" y="1452"/>
                </a:lnTo>
                <a:lnTo>
                  <a:pt x="1062" y="1435"/>
                </a:lnTo>
                <a:lnTo>
                  <a:pt x="1031" y="1415"/>
                </a:lnTo>
                <a:lnTo>
                  <a:pt x="1003" y="1392"/>
                </a:lnTo>
                <a:lnTo>
                  <a:pt x="978" y="1363"/>
                </a:lnTo>
                <a:lnTo>
                  <a:pt x="957" y="1332"/>
                </a:lnTo>
                <a:lnTo>
                  <a:pt x="942" y="1299"/>
                </a:lnTo>
                <a:lnTo>
                  <a:pt x="889" y="1281"/>
                </a:lnTo>
                <a:lnTo>
                  <a:pt x="833" y="1258"/>
                </a:lnTo>
                <a:lnTo>
                  <a:pt x="777" y="1231"/>
                </a:lnTo>
                <a:lnTo>
                  <a:pt x="719" y="1199"/>
                </a:lnTo>
                <a:lnTo>
                  <a:pt x="661" y="1162"/>
                </a:lnTo>
                <a:lnTo>
                  <a:pt x="597" y="1563"/>
                </a:lnTo>
                <a:lnTo>
                  <a:pt x="2323" y="3296"/>
                </a:lnTo>
                <a:lnTo>
                  <a:pt x="3298" y="2319"/>
                </a:lnTo>
                <a:lnTo>
                  <a:pt x="1572" y="585"/>
                </a:lnTo>
                <a:close/>
                <a:moveTo>
                  <a:pt x="259" y="142"/>
                </a:moveTo>
                <a:lnTo>
                  <a:pt x="231" y="144"/>
                </a:lnTo>
                <a:lnTo>
                  <a:pt x="208" y="148"/>
                </a:lnTo>
                <a:lnTo>
                  <a:pt x="187" y="157"/>
                </a:lnTo>
                <a:lnTo>
                  <a:pt x="169" y="170"/>
                </a:lnTo>
                <a:lnTo>
                  <a:pt x="156" y="188"/>
                </a:lnTo>
                <a:lnTo>
                  <a:pt x="147" y="208"/>
                </a:lnTo>
                <a:lnTo>
                  <a:pt x="142" y="232"/>
                </a:lnTo>
                <a:lnTo>
                  <a:pt x="141" y="260"/>
                </a:lnTo>
                <a:lnTo>
                  <a:pt x="145" y="289"/>
                </a:lnTo>
                <a:lnTo>
                  <a:pt x="151" y="322"/>
                </a:lnTo>
                <a:lnTo>
                  <a:pt x="161" y="357"/>
                </a:lnTo>
                <a:lnTo>
                  <a:pt x="176" y="394"/>
                </a:lnTo>
                <a:lnTo>
                  <a:pt x="193" y="433"/>
                </a:lnTo>
                <a:lnTo>
                  <a:pt x="214" y="473"/>
                </a:lnTo>
                <a:lnTo>
                  <a:pt x="239" y="515"/>
                </a:lnTo>
                <a:lnTo>
                  <a:pt x="266" y="558"/>
                </a:lnTo>
                <a:lnTo>
                  <a:pt x="296" y="603"/>
                </a:lnTo>
                <a:lnTo>
                  <a:pt x="329" y="647"/>
                </a:lnTo>
                <a:lnTo>
                  <a:pt x="365" y="692"/>
                </a:lnTo>
                <a:lnTo>
                  <a:pt x="403" y="739"/>
                </a:lnTo>
                <a:lnTo>
                  <a:pt x="444" y="784"/>
                </a:lnTo>
                <a:lnTo>
                  <a:pt x="489" y="830"/>
                </a:lnTo>
                <a:lnTo>
                  <a:pt x="550" y="889"/>
                </a:lnTo>
                <a:lnTo>
                  <a:pt x="590" y="637"/>
                </a:lnTo>
                <a:lnTo>
                  <a:pt x="594" y="623"/>
                </a:lnTo>
                <a:lnTo>
                  <a:pt x="602" y="609"/>
                </a:lnTo>
                <a:lnTo>
                  <a:pt x="611" y="596"/>
                </a:lnTo>
                <a:lnTo>
                  <a:pt x="622" y="587"/>
                </a:lnTo>
                <a:lnTo>
                  <a:pt x="634" y="581"/>
                </a:lnTo>
                <a:lnTo>
                  <a:pt x="649" y="577"/>
                </a:lnTo>
                <a:lnTo>
                  <a:pt x="870" y="543"/>
                </a:lnTo>
                <a:lnTo>
                  <a:pt x="824" y="494"/>
                </a:lnTo>
                <a:lnTo>
                  <a:pt x="779" y="450"/>
                </a:lnTo>
                <a:lnTo>
                  <a:pt x="734" y="408"/>
                </a:lnTo>
                <a:lnTo>
                  <a:pt x="688" y="369"/>
                </a:lnTo>
                <a:lnTo>
                  <a:pt x="644" y="334"/>
                </a:lnTo>
                <a:lnTo>
                  <a:pt x="600" y="300"/>
                </a:lnTo>
                <a:lnTo>
                  <a:pt x="555" y="269"/>
                </a:lnTo>
                <a:lnTo>
                  <a:pt x="513" y="242"/>
                </a:lnTo>
                <a:lnTo>
                  <a:pt x="471" y="216"/>
                </a:lnTo>
                <a:lnTo>
                  <a:pt x="431" y="195"/>
                </a:lnTo>
                <a:lnTo>
                  <a:pt x="392" y="177"/>
                </a:lnTo>
                <a:lnTo>
                  <a:pt x="356" y="164"/>
                </a:lnTo>
                <a:lnTo>
                  <a:pt x="321" y="153"/>
                </a:lnTo>
                <a:lnTo>
                  <a:pt x="288" y="146"/>
                </a:lnTo>
                <a:lnTo>
                  <a:pt x="259" y="142"/>
                </a:lnTo>
                <a:close/>
                <a:moveTo>
                  <a:pt x="212" y="0"/>
                </a:moveTo>
                <a:lnTo>
                  <a:pt x="251" y="1"/>
                </a:lnTo>
                <a:lnTo>
                  <a:pt x="292" y="6"/>
                </a:lnTo>
                <a:lnTo>
                  <a:pt x="336" y="15"/>
                </a:lnTo>
                <a:lnTo>
                  <a:pt x="380" y="27"/>
                </a:lnTo>
                <a:lnTo>
                  <a:pt x="426" y="43"/>
                </a:lnTo>
                <a:lnTo>
                  <a:pt x="474" y="63"/>
                </a:lnTo>
                <a:lnTo>
                  <a:pt x="524" y="87"/>
                </a:lnTo>
                <a:lnTo>
                  <a:pt x="573" y="113"/>
                </a:lnTo>
                <a:lnTo>
                  <a:pt x="624" y="144"/>
                </a:lnTo>
                <a:lnTo>
                  <a:pt x="674" y="176"/>
                </a:lnTo>
                <a:lnTo>
                  <a:pt x="726" y="213"/>
                </a:lnTo>
                <a:lnTo>
                  <a:pt x="777" y="253"/>
                </a:lnTo>
                <a:lnTo>
                  <a:pt x="829" y="296"/>
                </a:lnTo>
                <a:lnTo>
                  <a:pt x="879" y="341"/>
                </a:lnTo>
                <a:lnTo>
                  <a:pt x="929" y="389"/>
                </a:lnTo>
                <a:lnTo>
                  <a:pt x="987" y="452"/>
                </a:lnTo>
                <a:lnTo>
                  <a:pt x="1042" y="515"/>
                </a:lnTo>
                <a:lnTo>
                  <a:pt x="1578" y="430"/>
                </a:lnTo>
                <a:lnTo>
                  <a:pt x="1592" y="427"/>
                </a:lnTo>
                <a:lnTo>
                  <a:pt x="1606" y="430"/>
                </a:lnTo>
                <a:lnTo>
                  <a:pt x="1618" y="435"/>
                </a:lnTo>
                <a:lnTo>
                  <a:pt x="1632" y="443"/>
                </a:lnTo>
                <a:lnTo>
                  <a:pt x="1645" y="452"/>
                </a:lnTo>
                <a:lnTo>
                  <a:pt x="3453" y="2267"/>
                </a:lnTo>
                <a:lnTo>
                  <a:pt x="3464" y="2282"/>
                </a:lnTo>
                <a:lnTo>
                  <a:pt x="3472" y="2300"/>
                </a:lnTo>
                <a:lnTo>
                  <a:pt x="3474" y="2318"/>
                </a:lnTo>
                <a:lnTo>
                  <a:pt x="3472" y="2337"/>
                </a:lnTo>
                <a:lnTo>
                  <a:pt x="3464" y="2355"/>
                </a:lnTo>
                <a:lnTo>
                  <a:pt x="3453" y="2371"/>
                </a:lnTo>
                <a:lnTo>
                  <a:pt x="2375" y="3452"/>
                </a:lnTo>
                <a:lnTo>
                  <a:pt x="2365" y="3462"/>
                </a:lnTo>
                <a:lnTo>
                  <a:pt x="2352" y="3468"/>
                </a:lnTo>
                <a:lnTo>
                  <a:pt x="2339" y="3472"/>
                </a:lnTo>
                <a:lnTo>
                  <a:pt x="2323" y="3475"/>
                </a:lnTo>
                <a:lnTo>
                  <a:pt x="2309" y="3472"/>
                </a:lnTo>
                <a:lnTo>
                  <a:pt x="2295" y="3468"/>
                </a:lnTo>
                <a:lnTo>
                  <a:pt x="2283" y="3462"/>
                </a:lnTo>
                <a:lnTo>
                  <a:pt x="2272" y="3452"/>
                </a:lnTo>
                <a:lnTo>
                  <a:pt x="464" y="1637"/>
                </a:lnTo>
                <a:lnTo>
                  <a:pt x="455" y="1624"/>
                </a:lnTo>
                <a:lnTo>
                  <a:pt x="448" y="1610"/>
                </a:lnTo>
                <a:lnTo>
                  <a:pt x="443" y="1592"/>
                </a:lnTo>
                <a:lnTo>
                  <a:pt x="442" y="1571"/>
                </a:lnTo>
                <a:lnTo>
                  <a:pt x="524" y="1061"/>
                </a:lnTo>
                <a:lnTo>
                  <a:pt x="476" y="1021"/>
                </a:lnTo>
                <a:lnTo>
                  <a:pt x="430" y="978"/>
                </a:lnTo>
                <a:lnTo>
                  <a:pt x="384" y="934"/>
                </a:lnTo>
                <a:lnTo>
                  <a:pt x="336" y="883"/>
                </a:lnTo>
                <a:lnTo>
                  <a:pt x="291" y="833"/>
                </a:lnTo>
                <a:lnTo>
                  <a:pt x="249" y="781"/>
                </a:lnTo>
                <a:lnTo>
                  <a:pt x="209" y="729"/>
                </a:lnTo>
                <a:lnTo>
                  <a:pt x="173" y="678"/>
                </a:lnTo>
                <a:lnTo>
                  <a:pt x="140" y="626"/>
                </a:lnTo>
                <a:lnTo>
                  <a:pt x="111" y="575"/>
                </a:lnTo>
                <a:lnTo>
                  <a:pt x="84" y="526"/>
                </a:lnTo>
                <a:lnTo>
                  <a:pt x="61" y="476"/>
                </a:lnTo>
                <a:lnTo>
                  <a:pt x="42" y="427"/>
                </a:lnTo>
                <a:lnTo>
                  <a:pt x="26" y="381"/>
                </a:lnTo>
                <a:lnTo>
                  <a:pt x="14" y="336"/>
                </a:lnTo>
                <a:lnTo>
                  <a:pt x="5" y="292"/>
                </a:lnTo>
                <a:lnTo>
                  <a:pt x="1" y="251"/>
                </a:lnTo>
                <a:lnTo>
                  <a:pt x="0" y="212"/>
                </a:lnTo>
                <a:lnTo>
                  <a:pt x="4" y="175"/>
                </a:lnTo>
                <a:lnTo>
                  <a:pt x="12" y="141"/>
                </a:lnTo>
                <a:lnTo>
                  <a:pt x="23" y="111"/>
                </a:lnTo>
                <a:lnTo>
                  <a:pt x="39" y="83"/>
                </a:lnTo>
                <a:lnTo>
                  <a:pt x="59" y="59"/>
                </a:lnTo>
                <a:lnTo>
                  <a:pt x="83" y="38"/>
                </a:lnTo>
                <a:lnTo>
                  <a:pt x="112" y="22"/>
                </a:lnTo>
                <a:lnTo>
                  <a:pt x="142" y="11"/>
                </a:lnTo>
                <a:lnTo>
                  <a:pt x="176" y="3"/>
                </a:lnTo>
                <a:lnTo>
                  <a:pt x="21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8174267" y="3134967"/>
            <a:ext cx="404002" cy="404002"/>
            <a:chOff x="9059863" y="1887538"/>
            <a:chExt cx="612775" cy="612775"/>
          </a:xfrm>
          <a:solidFill>
            <a:schemeClr val="bg1"/>
          </a:solidFill>
        </p:grpSpPr>
        <p:sp>
          <p:nvSpPr>
            <p:cNvPr id="50" name="Freeform 189"/>
            <p:cNvSpPr>
              <a:spLocks noEditPoints="1"/>
            </p:cNvSpPr>
            <p:nvPr/>
          </p:nvSpPr>
          <p:spPr bwMode="auto">
            <a:xfrm>
              <a:off x="9059863" y="1887538"/>
              <a:ext cx="612775" cy="477838"/>
            </a:xfrm>
            <a:custGeom>
              <a:avLst/>
              <a:gdLst>
                <a:gd name="T0" fmla="*/ 3007 w 3475"/>
                <a:gd name="T1" fmla="*/ 1076 h 2711"/>
                <a:gd name="T2" fmla="*/ 2771 w 3475"/>
                <a:gd name="T3" fmla="*/ 1151 h 2711"/>
                <a:gd name="T4" fmla="*/ 2885 w 3475"/>
                <a:gd name="T5" fmla="*/ 1361 h 2711"/>
                <a:gd name="T6" fmla="*/ 2682 w 3475"/>
                <a:gd name="T7" fmla="*/ 1606 h 2711"/>
                <a:gd name="T8" fmla="*/ 2596 w 3475"/>
                <a:gd name="T9" fmla="*/ 1626 h 2711"/>
                <a:gd name="T10" fmla="*/ 2353 w 3475"/>
                <a:gd name="T11" fmla="*/ 1535 h 2711"/>
                <a:gd name="T12" fmla="*/ 2311 w 3475"/>
                <a:gd name="T13" fmla="*/ 1766 h 2711"/>
                <a:gd name="T14" fmla="*/ 1975 w 3475"/>
                <a:gd name="T15" fmla="*/ 1766 h 2711"/>
                <a:gd name="T16" fmla="*/ 1932 w 3475"/>
                <a:gd name="T17" fmla="*/ 1535 h 2711"/>
                <a:gd name="T18" fmla="*/ 1690 w 3475"/>
                <a:gd name="T19" fmla="*/ 1626 h 2711"/>
                <a:gd name="T20" fmla="*/ 1603 w 3475"/>
                <a:gd name="T21" fmla="*/ 1606 h 2711"/>
                <a:gd name="T22" fmla="*/ 1400 w 3475"/>
                <a:gd name="T23" fmla="*/ 1361 h 2711"/>
                <a:gd name="T24" fmla="*/ 1514 w 3475"/>
                <a:gd name="T25" fmla="*/ 1151 h 2711"/>
                <a:gd name="T26" fmla="*/ 1278 w 3475"/>
                <a:gd name="T27" fmla="*/ 1076 h 2711"/>
                <a:gd name="T28" fmla="*/ 957 w 3475"/>
                <a:gd name="T29" fmla="*/ 949 h 2711"/>
                <a:gd name="T30" fmla="*/ 2081 w 3475"/>
                <a:gd name="T31" fmla="*/ 152 h 2711"/>
                <a:gd name="T32" fmla="*/ 1892 w 3475"/>
                <a:gd name="T33" fmla="*/ 420 h 2711"/>
                <a:gd name="T34" fmla="*/ 1725 w 3475"/>
                <a:gd name="T35" fmla="*/ 559 h 2711"/>
                <a:gd name="T36" fmla="*/ 1621 w 3475"/>
                <a:gd name="T37" fmla="*/ 780 h 2711"/>
                <a:gd name="T38" fmla="*/ 1621 w 3475"/>
                <a:gd name="T39" fmla="*/ 1002 h 2711"/>
                <a:gd name="T40" fmla="*/ 1726 w 3475"/>
                <a:gd name="T41" fmla="*/ 1222 h 2711"/>
                <a:gd name="T42" fmla="*/ 1893 w 3475"/>
                <a:gd name="T43" fmla="*/ 1362 h 2711"/>
                <a:gd name="T44" fmla="*/ 2082 w 3475"/>
                <a:gd name="T45" fmla="*/ 1630 h 2711"/>
                <a:gd name="T46" fmla="*/ 2349 w 3475"/>
                <a:gd name="T47" fmla="*/ 1383 h 2711"/>
                <a:gd name="T48" fmla="*/ 2709 w 3475"/>
                <a:gd name="T49" fmla="*/ 1371 h 2711"/>
                <a:gd name="T50" fmla="*/ 2652 w 3475"/>
                <a:gd name="T51" fmla="*/ 1051 h 2711"/>
                <a:gd name="T52" fmla="*/ 2673 w 3475"/>
                <a:gd name="T53" fmla="*/ 830 h 2711"/>
                <a:gd name="T54" fmla="*/ 2589 w 3475"/>
                <a:gd name="T55" fmla="*/ 600 h 2711"/>
                <a:gd name="T56" fmla="*/ 2435 w 3475"/>
                <a:gd name="T57" fmla="*/ 445 h 2711"/>
                <a:gd name="T58" fmla="*/ 2204 w 3475"/>
                <a:gd name="T59" fmla="*/ 361 h 2711"/>
                <a:gd name="T60" fmla="*/ 919 w 3475"/>
                <a:gd name="T61" fmla="*/ 801 h 2711"/>
                <a:gd name="T62" fmla="*/ 1278 w 3475"/>
                <a:gd name="T63" fmla="*/ 705 h 2711"/>
                <a:gd name="T64" fmla="*/ 1514 w 3475"/>
                <a:gd name="T65" fmla="*/ 630 h 2711"/>
                <a:gd name="T66" fmla="*/ 1401 w 3475"/>
                <a:gd name="T67" fmla="*/ 421 h 2711"/>
                <a:gd name="T68" fmla="*/ 1603 w 3475"/>
                <a:gd name="T69" fmla="*/ 175 h 2711"/>
                <a:gd name="T70" fmla="*/ 1691 w 3475"/>
                <a:gd name="T71" fmla="*/ 155 h 2711"/>
                <a:gd name="T72" fmla="*/ 1933 w 3475"/>
                <a:gd name="T73" fmla="*/ 245 h 2711"/>
                <a:gd name="T74" fmla="*/ 1975 w 3475"/>
                <a:gd name="T75" fmla="*/ 15 h 2711"/>
                <a:gd name="T76" fmla="*/ 2311 w 3475"/>
                <a:gd name="T77" fmla="*/ 15 h 2711"/>
                <a:gd name="T78" fmla="*/ 2353 w 3475"/>
                <a:gd name="T79" fmla="*/ 246 h 2711"/>
                <a:gd name="T80" fmla="*/ 2596 w 3475"/>
                <a:gd name="T81" fmla="*/ 155 h 2711"/>
                <a:gd name="T82" fmla="*/ 2682 w 3475"/>
                <a:gd name="T83" fmla="*/ 175 h 2711"/>
                <a:gd name="T84" fmla="*/ 2885 w 3475"/>
                <a:gd name="T85" fmla="*/ 421 h 2711"/>
                <a:gd name="T86" fmla="*/ 2771 w 3475"/>
                <a:gd name="T87" fmla="*/ 631 h 2711"/>
                <a:gd name="T88" fmla="*/ 3007 w 3475"/>
                <a:gd name="T89" fmla="*/ 705 h 2711"/>
                <a:gd name="T90" fmla="*/ 3475 w 3475"/>
                <a:gd name="T91" fmla="*/ 801 h 2711"/>
                <a:gd name="T92" fmla="*/ 3233 w 3475"/>
                <a:gd name="T93" fmla="*/ 2091 h 2711"/>
                <a:gd name="T94" fmla="*/ 3313 w 3475"/>
                <a:gd name="T95" fmla="*/ 2195 h 2711"/>
                <a:gd name="T96" fmla="*/ 3378 w 3475"/>
                <a:gd name="T97" fmla="*/ 2347 h 2711"/>
                <a:gd name="T98" fmla="*/ 3356 w 3475"/>
                <a:gd name="T99" fmla="*/ 2521 h 2711"/>
                <a:gd name="T100" fmla="*/ 3203 w 3475"/>
                <a:gd name="T101" fmla="*/ 2671 h 2711"/>
                <a:gd name="T102" fmla="*/ 1001 w 3475"/>
                <a:gd name="T103" fmla="*/ 2711 h 2711"/>
                <a:gd name="T104" fmla="*/ 3127 w 3475"/>
                <a:gd name="T105" fmla="*/ 2544 h 2711"/>
                <a:gd name="T106" fmla="*/ 3217 w 3475"/>
                <a:gd name="T107" fmla="*/ 2455 h 2711"/>
                <a:gd name="T108" fmla="*/ 3217 w 3475"/>
                <a:gd name="T109" fmla="*/ 2326 h 2711"/>
                <a:gd name="T110" fmla="*/ 3149 w 3475"/>
                <a:gd name="T111" fmla="*/ 2222 h 2711"/>
                <a:gd name="T112" fmla="*/ 3095 w 3475"/>
                <a:gd name="T113" fmla="*/ 2170 h 2711"/>
                <a:gd name="T114" fmla="*/ 66 w 3475"/>
                <a:gd name="T115" fmla="*/ 0 h 2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75" h="2711">
                  <a:moveTo>
                    <a:pt x="3032" y="948"/>
                  </a:moveTo>
                  <a:lnTo>
                    <a:pt x="3032" y="1016"/>
                  </a:lnTo>
                  <a:lnTo>
                    <a:pt x="3030" y="1038"/>
                  </a:lnTo>
                  <a:lnTo>
                    <a:pt x="3021" y="1059"/>
                  </a:lnTo>
                  <a:lnTo>
                    <a:pt x="3007" y="1076"/>
                  </a:lnTo>
                  <a:lnTo>
                    <a:pt x="2990" y="1089"/>
                  </a:lnTo>
                  <a:lnTo>
                    <a:pt x="2970" y="1097"/>
                  </a:lnTo>
                  <a:lnTo>
                    <a:pt x="2948" y="1100"/>
                  </a:lnTo>
                  <a:lnTo>
                    <a:pt x="2790" y="1100"/>
                  </a:lnTo>
                  <a:lnTo>
                    <a:pt x="2771" y="1151"/>
                  </a:lnTo>
                  <a:lnTo>
                    <a:pt x="2749" y="1199"/>
                  </a:lnTo>
                  <a:lnTo>
                    <a:pt x="2860" y="1310"/>
                  </a:lnTo>
                  <a:lnTo>
                    <a:pt x="2873" y="1326"/>
                  </a:lnTo>
                  <a:lnTo>
                    <a:pt x="2881" y="1343"/>
                  </a:lnTo>
                  <a:lnTo>
                    <a:pt x="2885" y="1361"/>
                  </a:lnTo>
                  <a:lnTo>
                    <a:pt x="2885" y="1379"/>
                  </a:lnTo>
                  <a:lnTo>
                    <a:pt x="2881" y="1397"/>
                  </a:lnTo>
                  <a:lnTo>
                    <a:pt x="2873" y="1415"/>
                  </a:lnTo>
                  <a:lnTo>
                    <a:pt x="2860" y="1429"/>
                  </a:lnTo>
                  <a:lnTo>
                    <a:pt x="2682" y="1606"/>
                  </a:lnTo>
                  <a:lnTo>
                    <a:pt x="2668" y="1619"/>
                  </a:lnTo>
                  <a:lnTo>
                    <a:pt x="2650" y="1626"/>
                  </a:lnTo>
                  <a:lnTo>
                    <a:pt x="2632" y="1631"/>
                  </a:lnTo>
                  <a:lnTo>
                    <a:pt x="2614" y="1631"/>
                  </a:lnTo>
                  <a:lnTo>
                    <a:pt x="2596" y="1626"/>
                  </a:lnTo>
                  <a:lnTo>
                    <a:pt x="2578" y="1619"/>
                  </a:lnTo>
                  <a:lnTo>
                    <a:pt x="2563" y="1606"/>
                  </a:lnTo>
                  <a:lnTo>
                    <a:pt x="2452" y="1495"/>
                  </a:lnTo>
                  <a:lnTo>
                    <a:pt x="2403" y="1517"/>
                  </a:lnTo>
                  <a:lnTo>
                    <a:pt x="2353" y="1535"/>
                  </a:lnTo>
                  <a:lnTo>
                    <a:pt x="2353" y="1693"/>
                  </a:lnTo>
                  <a:lnTo>
                    <a:pt x="2350" y="1715"/>
                  </a:lnTo>
                  <a:lnTo>
                    <a:pt x="2342" y="1735"/>
                  </a:lnTo>
                  <a:lnTo>
                    <a:pt x="2328" y="1753"/>
                  </a:lnTo>
                  <a:lnTo>
                    <a:pt x="2311" y="1766"/>
                  </a:lnTo>
                  <a:lnTo>
                    <a:pt x="2291" y="1775"/>
                  </a:lnTo>
                  <a:lnTo>
                    <a:pt x="2269" y="1778"/>
                  </a:lnTo>
                  <a:lnTo>
                    <a:pt x="2017" y="1778"/>
                  </a:lnTo>
                  <a:lnTo>
                    <a:pt x="1995" y="1775"/>
                  </a:lnTo>
                  <a:lnTo>
                    <a:pt x="1975" y="1766"/>
                  </a:lnTo>
                  <a:lnTo>
                    <a:pt x="1958" y="1753"/>
                  </a:lnTo>
                  <a:lnTo>
                    <a:pt x="1944" y="1735"/>
                  </a:lnTo>
                  <a:lnTo>
                    <a:pt x="1935" y="1715"/>
                  </a:lnTo>
                  <a:lnTo>
                    <a:pt x="1932" y="1693"/>
                  </a:lnTo>
                  <a:lnTo>
                    <a:pt x="1932" y="1535"/>
                  </a:lnTo>
                  <a:lnTo>
                    <a:pt x="1882" y="1517"/>
                  </a:lnTo>
                  <a:lnTo>
                    <a:pt x="1834" y="1495"/>
                  </a:lnTo>
                  <a:lnTo>
                    <a:pt x="1723" y="1606"/>
                  </a:lnTo>
                  <a:lnTo>
                    <a:pt x="1707" y="1619"/>
                  </a:lnTo>
                  <a:lnTo>
                    <a:pt x="1690" y="1626"/>
                  </a:lnTo>
                  <a:lnTo>
                    <a:pt x="1672" y="1631"/>
                  </a:lnTo>
                  <a:lnTo>
                    <a:pt x="1654" y="1631"/>
                  </a:lnTo>
                  <a:lnTo>
                    <a:pt x="1635" y="1626"/>
                  </a:lnTo>
                  <a:lnTo>
                    <a:pt x="1618" y="1619"/>
                  </a:lnTo>
                  <a:lnTo>
                    <a:pt x="1603" y="1606"/>
                  </a:lnTo>
                  <a:lnTo>
                    <a:pt x="1424" y="1429"/>
                  </a:lnTo>
                  <a:lnTo>
                    <a:pt x="1413" y="1415"/>
                  </a:lnTo>
                  <a:lnTo>
                    <a:pt x="1404" y="1397"/>
                  </a:lnTo>
                  <a:lnTo>
                    <a:pt x="1400" y="1379"/>
                  </a:lnTo>
                  <a:lnTo>
                    <a:pt x="1400" y="1361"/>
                  </a:lnTo>
                  <a:lnTo>
                    <a:pt x="1404" y="1343"/>
                  </a:lnTo>
                  <a:lnTo>
                    <a:pt x="1413" y="1326"/>
                  </a:lnTo>
                  <a:lnTo>
                    <a:pt x="1424" y="1310"/>
                  </a:lnTo>
                  <a:lnTo>
                    <a:pt x="1536" y="1200"/>
                  </a:lnTo>
                  <a:lnTo>
                    <a:pt x="1514" y="1151"/>
                  </a:lnTo>
                  <a:lnTo>
                    <a:pt x="1496" y="1101"/>
                  </a:lnTo>
                  <a:lnTo>
                    <a:pt x="1339" y="1101"/>
                  </a:lnTo>
                  <a:lnTo>
                    <a:pt x="1316" y="1098"/>
                  </a:lnTo>
                  <a:lnTo>
                    <a:pt x="1295" y="1090"/>
                  </a:lnTo>
                  <a:lnTo>
                    <a:pt x="1278" y="1076"/>
                  </a:lnTo>
                  <a:lnTo>
                    <a:pt x="1266" y="1059"/>
                  </a:lnTo>
                  <a:lnTo>
                    <a:pt x="1257" y="1039"/>
                  </a:lnTo>
                  <a:lnTo>
                    <a:pt x="1254" y="1017"/>
                  </a:lnTo>
                  <a:lnTo>
                    <a:pt x="1254" y="949"/>
                  </a:lnTo>
                  <a:lnTo>
                    <a:pt x="957" y="949"/>
                  </a:lnTo>
                  <a:lnTo>
                    <a:pt x="1178" y="2021"/>
                  </a:lnTo>
                  <a:lnTo>
                    <a:pt x="3062" y="2021"/>
                  </a:lnTo>
                  <a:lnTo>
                    <a:pt x="3282" y="948"/>
                  </a:lnTo>
                  <a:lnTo>
                    <a:pt x="3032" y="948"/>
                  </a:lnTo>
                  <a:close/>
                  <a:moveTo>
                    <a:pt x="2081" y="152"/>
                  </a:moveTo>
                  <a:lnTo>
                    <a:pt x="2081" y="361"/>
                  </a:lnTo>
                  <a:lnTo>
                    <a:pt x="2032" y="370"/>
                  </a:lnTo>
                  <a:lnTo>
                    <a:pt x="1983" y="383"/>
                  </a:lnTo>
                  <a:lnTo>
                    <a:pt x="1936" y="400"/>
                  </a:lnTo>
                  <a:lnTo>
                    <a:pt x="1892" y="420"/>
                  </a:lnTo>
                  <a:lnTo>
                    <a:pt x="1851" y="445"/>
                  </a:lnTo>
                  <a:lnTo>
                    <a:pt x="1812" y="474"/>
                  </a:lnTo>
                  <a:lnTo>
                    <a:pt x="1663" y="325"/>
                  </a:lnTo>
                  <a:lnTo>
                    <a:pt x="1577" y="411"/>
                  </a:lnTo>
                  <a:lnTo>
                    <a:pt x="1725" y="559"/>
                  </a:lnTo>
                  <a:lnTo>
                    <a:pt x="1696" y="600"/>
                  </a:lnTo>
                  <a:lnTo>
                    <a:pt x="1672" y="641"/>
                  </a:lnTo>
                  <a:lnTo>
                    <a:pt x="1651" y="685"/>
                  </a:lnTo>
                  <a:lnTo>
                    <a:pt x="1634" y="732"/>
                  </a:lnTo>
                  <a:lnTo>
                    <a:pt x="1621" y="780"/>
                  </a:lnTo>
                  <a:lnTo>
                    <a:pt x="1613" y="830"/>
                  </a:lnTo>
                  <a:lnTo>
                    <a:pt x="1403" y="830"/>
                  </a:lnTo>
                  <a:lnTo>
                    <a:pt x="1403" y="952"/>
                  </a:lnTo>
                  <a:lnTo>
                    <a:pt x="1614" y="952"/>
                  </a:lnTo>
                  <a:lnTo>
                    <a:pt x="1621" y="1002"/>
                  </a:lnTo>
                  <a:lnTo>
                    <a:pt x="1634" y="1051"/>
                  </a:lnTo>
                  <a:lnTo>
                    <a:pt x="1651" y="1097"/>
                  </a:lnTo>
                  <a:lnTo>
                    <a:pt x="1672" y="1140"/>
                  </a:lnTo>
                  <a:lnTo>
                    <a:pt x="1697" y="1183"/>
                  </a:lnTo>
                  <a:lnTo>
                    <a:pt x="1726" y="1222"/>
                  </a:lnTo>
                  <a:lnTo>
                    <a:pt x="1578" y="1370"/>
                  </a:lnTo>
                  <a:lnTo>
                    <a:pt x="1663" y="1457"/>
                  </a:lnTo>
                  <a:lnTo>
                    <a:pt x="1812" y="1309"/>
                  </a:lnTo>
                  <a:lnTo>
                    <a:pt x="1851" y="1337"/>
                  </a:lnTo>
                  <a:lnTo>
                    <a:pt x="1893" y="1362"/>
                  </a:lnTo>
                  <a:lnTo>
                    <a:pt x="1937" y="1383"/>
                  </a:lnTo>
                  <a:lnTo>
                    <a:pt x="1984" y="1400"/>
                  </a:lnTo>
                  <a:lnTo>
                    <a:pt x="2032" y="1413"/>
                  </a:lnTo>
                  <a:lnTo>
                    <a:pt x="2082" y="1421"/>
                  </a:lnTo>
                  <a:lnTo>
                    <a:pt x="2082" y="1630"/>
                  </a:lnTo>
                  <a:lnTo>
                    <a:pt x="2205" y="1630"/>
                  </a:lnTo>
                  <a:lnTo>
                    <a:pt x="2205" y="1421"/>
                  </a:lnTo>
                  <a:lnTo>
                    <a:pt x="2255" y="1413"/>
                  </a:lnTo>
                  <a:lnTo>
                    <a:pt x="2303" y="1400"/>
                  </a:lnTo>
                  <a:lnTo>
                    <a:pt x="2349" y="1383"/>
                  </a:lnTo>
                  <a:lnTo>
                    <a:pt x="2394" y="1362"/>
                  </a:lnTo>
                  <a:lnTo>
                    <a:pt x="2436" y="1337"/>
                  </a:lnTo>
                  <a:lnTo>
                    <a:pt x="2475" y="1309"/>
                  </a:lnTo>
                  <a:lnTo>
                    <a:pt x="2622" y="1458"/>
                  </a:lnTo>
                  <a:lnTo>
                    <a:pt x="2709" y="1371"/>
                  </a:lnTo>
                  <a:lnTo>
                    <a:pt x="2561" y="1223"/>
                  </a:lnTo>
                  <a:lnTo>
                    <a:pt x="2589" y="1184"/>
                  </a:lnTo>
                  <a:lnTo>
                    <a:pt x="2614" y="1142"/>
                  </a:lnTo>
                  <a:lnTo>
                    <a:pt x="2635" y="1097"/>
                  </a:lnTo>
                  <a:lnTo>
                    <a:pt x="2652" y="1051"/>
                  </a:lnTo>
                  <a:lnTo>
                    <a:pt x="2664" y="1003"/>
                  </a:lnTo>
                  <a:lnTo>
                    <a:pt x="2673" y="953"/>
                  </a:lnTo>
                  <a:lnTo>
                    <a:pt x="2882" y="953"/>
                  </a:lnTo>
                  <a:lnTo>
                    <a:pt x="2882" y="830"/>
                  </a:lnTo>
                  <a:lnTo>
                    <a:pt x="2673" y="830"/>
                  </a:lnTo>
                  <a:lnTo>
                    <a:pt x="2664" y="780"/>
                  </a:lnTo>
                  <a:lnTo>
                    <a:pt x="2652" y="732"/>
                  </a:lnTo>
                  <a:lnTo>
                    <a:pt x="2635" y="685"/>
                  </a:lnTo>
                  <a:lnTo>
                    <a:pt x="2614" y="641"/>
                  </a:lnTo>
                  <a:lnTo>
                    <a:pt x="2589" y="600"/>
                  </a:lnTo>
                  <a:lnTo>
                    <a:pt x="2561" y="559"/>
                  </a:lnTo>
                  <a:lnTo>
                    <a:pt x="2709" y="411"/>
                  </a:lnTo>
                  <a:lnTo>
                    <a:pt x="2622" y="325"/>
                  </a:lnTo>
                  <a:lnTo>
                    <a:pt x="2474" y="474"/>
                  </a:lnTo>
                  <a:lnTo>
                    <a:pt x="2435" y="445"/>
                  </a:lnTo>
                  <a:lnTo>
                    <a:pt x="2392" y="420"/>
                  </a:lnTo>
                  <a:lnTo>
                    <a:pt x="2349" y="398"/>
                  </a:lnTo>
                  <a:lnTo>
                    <a:pt x="2303" y="382"/>
                  </a:lnTo>
                  <a:lnTo>
                    <a:pt x="2254" y="369"/>
                  </a:lnTo>
                  <a:lnTo>
                    <a:pt x="2204" y="361"/>
                  </a:lnTo>
                  <a:lnTo>
                    <a:pt x="2204" y="152"/>
                  </a:lnTo>
                  <a:lnTo>
                    <a:pt x="2081" y="152"/>
                  </a:lnTo>
                  <a:close/>
                  <a:moveTo>
                    <a:pt x="66" y="0"/>
                  </a:moveTo>
                  <a:lnTo>
                    <a:pt x="832" y="374"/>
                  </a:lnTo>
                  <a:lnTo>
                    <a:pt x="919" y="801"/>
                  </a:lnTo>
                  <a:lnTo>
                    <a:pt x="1254" y="801"/>
                  </a:lnTo>
                  <a:lnTo>
                    <a:pt x="1254" y="766"/>
                  </a:lnTo>
                  <a:lnTo>
                    <a:pt x="1257" y="742"/>
                  </a:lnTo>
                  <a:lnTo>
                    <a:pt x="1266" y="722"/>
                  </a:lnTo>
                  <a:lnTo>
                    <a:pt x="1278" y="705"/>
                  </a:lnTo>
                  <a:lnTo>
                    <a:pt x="1295" y="693"/>
                  </a:lnTo>
                  <a:lnTo>
                    <a:pt x="1316" y="684"/>
                  </a:lnTo>
                  <a:lnTo>
                    <a:pt x="1339" y="681"/>
                  </a:lnTo>
                  <a:lnTo>
                    <a:pt x="1496" y="681"/>
                  </a:lnTo>
                  <a:lnTo>
                    <a:pt x="1514" y="630"/>
                  </a:lnTo>
                  <a:lnTo>
                    <a:pt x="1536" y="583"/>
                  </a:lnTo>
                  <a:lnTo>
                    <a:pt x="1425" y="472"/>
                  </a:lnTo>
                  <a:lnTo>
                    <a:pt x="1414" y="456"/>
                  </a:lnTo>
                  <a:lnTo>
                    <a:pt x="1405" y="439"/>
                  </a:lnTo>
                  <a:lnTo>
                    <a:pt x="1401" y="421"/>
                  </a:lnTo>
                  <a:lnTo>
                    <a:pt x="1401" y="403"/>
                  </a:lnTo>
                  <a:lnTo>
                    <a:pt x="1405" y="384"/>
                  </a:lnTo>
                  <a:lnTo>
                    <a:pt x="1414" y="367"/>
                  </a:lnTo>
                  <a:lnTo>
                    <a:pt x="1425" y="352"/>
                  </a:lnTo>
                  <a:lnTo>
                    <a:pt x="1603" y="175"/>
                  </a:lnTo>
                  <a:lnTo>
                    <a:pt x="1619" y="162"/>
                  </a:lnTo>
                  <a:lnTo>
                    <a:pt x="1636" y="155"/>
                  </a:lnTo>
                  <a:lnTo>
                    <a:pt x="1654" y="151"/>
                  </a:lnTo>
                  <a:lnTo>
                    <a:pt x="1673" y="151"/>
                  </a:lnTo>
                  <a:lnTo>
                    <a:pt x="1691" y="155"/>
                  </a:lnTo>
                  <a:lnTo>
                    <a:pt x="1708" y="162"/>
                  </a:lnTo>
                  <a:lnTo>
                    <a:pt x="1724" y="175"/>
                  </a:lnTo>
                  <a:lnTo>
                    <a:pt x="1835" y="285"/>
                  </a:lnTo>
                  <a:lnTo>
                    <a:pt x="1882" y="263"/>
                  </a:lnTo>
                  <a:lnTo>
                    <a:pt x="1933" y="245"/>
                  </a:lnTo>
                  <a:lnTo>
                    <a:pt x="1933" y="88"/>
                  </a:lnTo>
                  <a:lnTo>
                    <a:pt x="1936" y="66"/>
                  </a:lnTo>
                  <a:lnTo>
                    <a:pt x="1945" y="45"/>
                  </a:lnTo>
                  <a:lnTo>
                    <a:pt x="1958" y="28"/>
                  </a:lnTo>
                  <a:lnTo>
                    <a:pt x="1975" y="15"/>
                  </a:lnTo>
                  <a:lnTo>
                    <a:pt x="1995" y="7"/>
                  </a:lnTo>
                  <a:lnTo>
                    <a:pt x="2018" y="4"/>
                  </a:lnTo>
                  <a:lnTo>
                    <a:pt x="2269" y="4"/>
                  </a:lnTo>
                  <a:lnTo>
                    <a:pt x="2291" y="7"/>
                  </a:lnTo>
                  <a:lnTo>
                    <a:pt x="2311" y="15"/>
                  </a:lnTo>
                  <a:lnTo>
                    <a:pt x="2328" y="28"/>
                  </a:lnTo>
                  <a:lnTo>
                    <a:pt x="2342" y="45"/>
                  </a:lnTo>
                  <a:lnTo>
                    <a:pt x="2350" y="66"/>
                  </a:lnTo>
                  <a:lnTo>
                    <a:pt x="2353" y="88"/>
                  </a:lnTo>
                  <a:lnTo>
                    <a:pt x="2353" y="246"/>
                  </a:lnTo>
                  <a:lnTo>
                    <a:pt x="2403" y="264"/>
                  </a:lnTo>
                  <a:lnTo>
                    <a:pt x="2452" y="286"/>
                  </a:lnTo>
                  <a:lnTo>
                    <a:pt x="2563" y="175"/>
                  </a:lnTo>
                  <a:lnTo>
                    <a:pt x="2578" y="162"/>
                  </a:lnTo>
                  <a:lnTo>
                    <a:pt x="2596" y="155"/>
                  </a:lnTo>
                  <a:lnTo>
                    <a:pt x="2614" y="151"/>
                  </a:lnTo>
                  <a:lnTo>
                    <a:pt x="2632" y="151"/>
                  </a:lnTo>
                  <a:lnTo>
                    <a:pt x="2650" y="155"/>
                  </a:lnTo>
                  <a:lnTo>
                    <a:pt x="2668" y="162"/>
                  </a:lnTo>
                  <a:lnTo>
                    <a:pt x="2682" y="175"/>
                  </a:lnTo>
                  <a:lnTo>
                    <a:pt x="2860" y="352"/>
                  </a:lnTo>
                  <a:lnTo>
                    <a:pt x="2873" y="367"/>
                  </a:lnTo>
                  <a:lnTo>
                    <a:pt x="2881" y="384"/>
                  </a:lnTo>
                  <a:lnTo>
                    <a:pt x="2885" y="403"/>
                  </a:lnTo>
                  <a:lnTo>
                    <a:pt x="2885" y="421"/>
                  </a:lnTo>
                  <a:lnTo>
                    <a:pt x="2881" y="439"/>
                  </a:lnTo>
                  <a:lnTo>
                    <a:pt x="2873" y="456"/>
                  </a:lnTo>
                  <a:lnTo>
                    <a:pt x="2860" y="472"/>
                  </a:lnTo>
                  <a:lnTo>
                    <a:pt x="2749" y="583"/>
                  </a:lnTo>
                  <a:lnTo>
                    <a:pt x="2771" y="631"/>
                  </a:lnTo>
                  <a:lnTo>
                    <a:pt x="2790" y="681"/>
                  </a:lnTo>
                  <a:lnTo>
                    <a:pt x="2948" y="681"/>
                  </a:lnTo>
                  <a:lnTo>
                    <a:pt x="2970" y="684"/>
                  </a:lnTo>
                  <a:lnTo>
                    <a:pt x="2990" y="693"/>
                  </a:lnTo>
                  <a:lnTo>
                    <a:pt x="3007" y="705"/>
                  </a:lnTo>
                  <a:lnTo>
                    <a:pt x="3021" y="722"/>
                  </a:lnTo>
                  <a:lnTo>
                    <a:pt x="3030" y="742"/>
                  </a:lnTo>
                  <a:lnTo>
                    <a:pt x="3032" y="766"/>
                  </a:lnTo>
                  <a:lnTo>
                    <a:pt x="3032" y="801"/>
                  </a:lnTo>
                  <a:lnTo>
                    <a:pt x="3475" y="801"/>
                  </a:lnTo>
                  <a:lnTo>
                    <a:pt x="3203" y="2062"/>
                  </a:lnTo>
                  <a:lnTo>
                    <a:pt x="3205" y="2063"/>
                  </a:lnTo>
                  <a:lnTo>
                    <a:pt x="3212" y="2070"/>
                  </a:lnTo>
                  <a:lnTo>
                    <a:pt x="3220" y="2078"/>
                  </a:lnTo>
                  <a:lnTo>
                    <a:pt x="3233" y="2091"/>
                  </a:lnTo>
                  <a:lnTo>
                    <a:pt x="3246" y="2107"/>
                  </a:lnTo>
                  <a:lnTo>
                    <a:pt x="3262" y="2125"/>
                  </a:lnTo>
                  <a:lnTo>
                    <a:pt x="3278" y="2146"/>
                  </a:lnTo>
                  <a:lnTo>
                    <a:pt x="3296" y="2169"/>
                  </a:lnTo>
                  <a:lnTo>
                    <a:pt x="3313" y="2195"/>
                  </a:lnTo>
                  <a:lnTo>
                    <a:pt x="3329" y="2222"/>
                  </a:lnTo>
                  <a:lnTo>
                    <a:pt x="3345" y="2252"/>
                  </a:lnTo>
                  <a:lnTo>
                    <a:pt x="3359" y="2283"/>
                  </a:lnTo>
                  <a:lnTo>
                    <a:pt x="3369" y="2314"/>
                  </a:lnTo>
                  <a:lnTo>
                    <a:pt x="3378" y="2347"/>
                  </a:lnTo>
                  <a:lnTo>
                    <a:pt x="3383" y="2381"/>
                  </a:lnTo>
                  <a:lnTo>
                    <a:pt x="3384" y="2416"/>
                  </a:lnTo>
                  <a:lnTo>
                    <a:pt x="3380" y="2451"/>
                  </a:lnTo>
                  <a:lnTo>
                    <a:pt x="3371" y="2486"/>
                  </a:lnTo>
                  <a:lnTo>
                    <a:pt x="3356" y="2521"/>
                  </a:lnTo>
                  <a:lnTo>
                    <a:pt x="3333" y="2558"/>
                  </a:lnTo>
                  <a:lnTo>
                    <a:pt x="3306" y="2592"/>
                  </a:lnTo>
                  <a:lnTo>
                    <a:pt x="3274" y="2622"/>
                  </a:lnTo>
                  <a:lnTo>
                    <a:pt x="3240" y="2649"/>
                  </a:lnTo>
                  <a:lnTo>
                    <a:pt x="3203" y="2671"/>
                  </a:lnTo>
                  <a:lnTo>
                    <a:pt x="3164" y="2688"/>
                  </a:lnTo>
                  <a:lnTo>
                    <a:pt x="3123" y="2701"/>
                  </a:lnTo>
                  <a:lnTo>
                    <a:pt x="3078" y="2709"/>
                  </a:lnTo>
                  <a:lnTo>
                    <a:pt x="3033" y="2711"/>
                  </a:lnTo>
                  <a:lnTo>
                    <a:pt x="1001" y="2711"/>
                  </a:lnTo>
                  <a:lnTo>
                    <a:pt x="1001" y="2565"/>
                  </a:lnTo>
                  <a:lnTo>
                    <a:pt x="3032" y="2565"/>
                  </a:lnTo>
                  <a:lnTo>
                    <a:pt x="3067" y="2562"/>
                  </a:lnTo>
                  <a:lnTo>
                    <a:pt x="3098" y="2555"/>
                  </a:lnTo>
                  <a:lnTo>
                    <a:pt x="3127" y="2544"/>
                  </a:lnTo>
                  <a:lnTo>
                    <a:pt x="3152" y="2529"/>
                  </a:lnTo>
                  <a:lnTo>
                    <a:pt x="3173" y="2512"/>
                  </a:lnTo>
                  <a:lnTo>
                    <a:pt x="3191" y="2494"/>
                  </a:lnTo>
                  <a:lnTo>
                    <a:pt x="3206" y="2474"/>
                  </a:lnTo>
                  <a:lnTo>
                    <a:pt x="3217" y="2455"/>
                  </a:lnTo>
                  <a:lnTo>
                    <a:pt x="3226" y="2429"/>
                  </a:lnTo>
                  <a:lnTo>
                    <a:pt x="3231" y="2402"/>
                  </a:lnTo>
                  <a:lnTo>
                    <a:pt x="3230" y="2377"/>
                  </a:lnTo>
                  <a:lnTo>
                    <a:pt x="3225" y="2351"/>
                  </a:lnTo>
                  <a:lnTo>
                    <a:pt x="3217" y="2326"/>
                  </a:lnTo>
                  <a:lnTo>
                    <a:pt x="3206" y="2303"/>
                  </a:lnTo>
                  <a:lnTo>
                    <a:pt x="3194" y="2280"/>
                  </a:lnTo>
                  <a:lnTo>
                    <a:pt x="3180" y="2259"/>
                  </a:lnTo>
                  <a:lnTo>
                    <a:pt x="3165" y="2240"/>
                  </a:lnTo>
                  <a:lnTo>
                    <a:pt x="3149" y="2222"/>
                  </a:lnTo>
                  <a:lnTo>
                    <a:pt x="3135" y="2206"/>
                  </a:lnTo>
                  <a:lnTo>
                    <a:pt x="3122" y="2194"/>
                  </a:lnTo>
                  <a:lnTo>
                    <a:pt x="3110" y="2183"/>
                  </a:lnTo>
                  <a:lnTo>
                    <a:pt x="3101" y="2175"/>
                  </a:lnTo>
                  <a:lnTo>
                    <a:pt x="3095" y="2170"/>
                  </a:lnTo>
                  <a:lnTo>
                    <a:pt x="3093" y="2168"/>
                  </a:lnTo>
                  <a:lnTo>
                    <a:pt x="1053" y="2168"/>
                  </a:lnTo>
                  <a:lnTo>
                    <a:pt x="699" y="478"/>
                  </a:lnTo>
                  <a:lnTo>
                    <a:pt x="0" y="13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1" name="Freeform 190"/>
            <p:cNvSpPr>
              <a:spLocks noEditPoints="1"/>
            </p:cNvSpPr>
            <p:nvPr/>
          </p:nvSpPr>
          <p:spPr bwMode="auto">
            <a:xfrm>
              <a:off x="9261476" y="2401888"/>
              <a:ext cx="98425" cy="98425"/>
            </a:xfrm>
            <a:custGeom>
              <a:avLst/>
              <a:gdLst>
                <a:gd name="T0" fmla="*/ 253 w 558"/>
                <a:gd name="T1" fmla="*/ 143 h 559"/>
                <a:gd name="T2" fmla="*/ 205 w 558"/>
                <a:gd name="T3" fmla="*/ 163 h 559"/>
                <a:gd name="T4" fmla="*/ 169 w 558"/>
                <a:gd name="T5" fmla="*/ 198 h 559"/>
                <a:gd name="T6" fmla="*/ 149 w 558"/>
                <a:gd name="T7" fmla="*/ 245 h 559"/>
                <a:gd name="T8" fmla="*/ 149 w 558"/>
                <a:gd name="T9" fmla="*/ 298 h 559"/>
                <a:gd name="T10" fmla="*/ 169 w 558"/>
                <a:gd name="T11" fmla="*/ 346 h 559"/>
                <a:gd name="T12" fmla="*/ 205 w 558"/>
                <a:gd name="T13" fmla="*/ 381 h 559"/>
                <a:gd name="T14" fmla="*/ 253 w 558"/>
                <a:gd name="T15" fmla="*/ 401 h 559"/>
                <a:gd name="T16" fmla="*/ 306 w 558"/>
                <a:gd name="T17" fmla="*/ 401 h 559"/>
                <a:gd name="T18" fmla="*/ 353 w 558"/>
                <a:gd name="T19" fmla="*/ 381 h 559"/>
                <a:gd name="T20" fmla="*/ 389 w 558"/>
                <a:gd name="T21" fmla="*/ 346 h 559"/>
                <a:gd name="T22" fmla="*/ 409 w 558"/>
                <a:gd name="T23" fmla="*/ 298 h 559"/>
                <a:gd name="T24" fmla="*/ 409 w 558"/>
                <a:gd name="T25" fmla="*/ 245 h 559"/>
                <a:gd name="T26" fmla="*/ 389 w 558"/>
                <a:gd name="T27" fmla="*/ 198 h 559"/>
                <a:gd name="T28" fmla="*/ 353 w 558"/>
                <a:gd name="T29" fmla="*/ 163 h 559"/>
                <a:gd name="T30" fmla="*/ 307 w 558"/>
                <a:gd name="T31" fmla="*/ 143 h 559"/>
                <a:gd name="T32" fmla="*/ 279 w 558"/>
                <a:gd name="T33" fmla="*/ 0 h 559"/>
                <a:gd name="T34" fmla="*/ 361 w 558"/>
                <a:gd name="T35" fmla="*/ 11 h 559"/>
                <a:gd name="T36" fmla="*/ 431 w 558"/>
                <a:gd name="T37" fmla="*/ 44 h 559"/>
                <a:gd name="T38" fmla="*/ 490 w 558"/>
                <a:gd name="T39" fmla="*/ 95 h 559"/>
                <a:gd name="T40" fmla="*/ 533 w 558"/>
                <a:gd name="T41" fmla="*/ 161 h 559"/>
                <a:gd name="T42" fmla="*/ 555 w 558"/>
                <a:gd name="T43" fmla="*/ 238 h 559"/>
                <a:gd name="T44" fmla="*/ 555 w 558"/>
                <a:gd name="T45" fmla="*/ 320 h 559"/>
                <a:gd name="T46" fmla="*/ 533 w 558"/>
                <a:gd name="T47" fmla="*/ 397 h 559"/>
                <a:gd name="T48" fmla="*/ 490 w 558"/>
                <a:gd name="T49" fmla="*/ 462 h 559"/>
                <a:gd name="T50" fmla="*/ 431 w 558"/>
                <a:gd name="T51" fmla="*/ 513 h 559"/>
                <a:gd name="T52" fmla="*/ 361 w 558"/>
                <a:gd name="T53" fmla="*/ 546 h 559"/>
                <a:gd name="T54" fmla="*/ 279 w 558"/>
                <a:gd name="T55" fmla="*/ 559 h 559"/>
                <a:gd name="T56" fmla="*/ 199 w 558"/>
                <a:gd name="T57" fmla="*/ 546 h 559"/>
                <a:gd name="T58" fmla="*/ 127 w 558"/>
                <a:gd name="T59" fmla="*/ 513 h 559"/>
                <a:gd name="T60" fmla="*/ 68 w 558"/>
                <a:gd name="T61" fmla="*/ 462 h 559"/>
                <a:gd name="T62" fmla="*/ 26 w 558"/>
                <a:gd name="T63" fmla="*/ 397 h 559"/>
                <a:gd name="T64" fmla="*/ 3 w 558"/>
                <a:gd name="T65" fmla="*/ 320 h 559"/>
                <a:gd name="T66" fmla="*/ 3 w 558"/>
                <a:gd name="T67" fmla="*/ 238 h 559"/>
                <a:gd name="T68" fmla="*/ 26 w 558"/>
                <a:gd name="T69" fmla="*/ 161 h 559"/>
                <a:gd name="T70" fmla="*/ 68 w 558"/>
                <a:gd name="T71" fmla="*/ 95 h 559"/>
                <a:gd name="T72" fmla="*/ 127 w 558"/>
                <a:gd name="T73" fmla="*/ 44 h 559"/>
                <a:gd name="T74" fmla="*/ 199 w 558"/>
                <a:gd name="T75" fmla="*/ 11 h 559"/>
                <a:gd name="T76" fmla="*/ 279 w 558"/>
                <a:gd name="T77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8" h="559">
                  <a:moveTo>
                    <a:pt x="279" y="139"/>
                  </a:moveTo>
                  <a:lnTo>
                    <a:pt x="253" y="143"/>
                  </a:lnTo>
                  <a:lnTo>
                    <a:pt x="227" y="150"/>
                  </a:lnTo>
                  <a:lnTo>
                    <a:pt x="205" y="163"/>
                  </a:lnTo>
                  <a:lnTo>
                    <a:pt x="185" y="179"/>
                  </a:lnTo>
                  <a:lnTo>
                    <a:pt x="169" y="198"/>
                  </a:lnTo>
                  <a:lnTo>
                    <a:pt x="157" y="220"/>
                  </a:lnTo>
                  <a:lnTo>
                    <a:pt x="149" y="245"/>
                  </a:lnTo>
                  <a:lnTo>
                    <a:pt x="147" y="272"/>
                  </a:lnTo>
                  <a:lnTo>
                    <a:pt x="149" y="298"/>
                  </a:lnTo>
                  <a:lnTo>
                    <a:pt x="157" y="324"/>
                  </a:lnTo>
                  <a:lnTo>
                    <a:pt x="169" y="346"/>
                  </a:lnTo>
                  <a:lnTo>
                    <a:pt x="185" y="365"/>
                  </a:lnTo>
                  <a:lnTo>
                    <a:pt x="205" y="381"/>
                  </a:lnTo>
                  <a:lnTo>
                    <a:pt x="227" y="393"/>
                  </a:lnTo>
                  <a:lnTo>
                    <a:pt x="253" y="401"/>
                  </a:lnTo>
                  <a:lnTo>
                    <a:pt x="279" y="404"/>
                  </a:lnTo>
                  <a:lnTo>
                    <a:pt x="306" y="401"/>
                  </a:lnTo>
                  <a:lnTo>
                    <a:pt x="331" y="393"/>
                  </a:lnTo>
                  <a:lnTo>
                    <a:pt x="353" y="381"/>
                  </a:lnTo>
                  <a:lnTo>
                    <a:pt x="373" y="365"/>
                  </a:lnTo>
                  <a:lnTo>
                    <a:pt x="389" y="346"/>
                  </a:lnTo>
                  <a:lnTo>
                    <a:pt x="402" y="324"/>
                  </a:lnTo>
                  <a:lnTo>
                    <a:pt x="409" y="298"/>
                  </a:lnTo>
                  <a:lnTo>
                    <a:pt x="411" y="272"/>
                  </a:lnTo>
                  <a:lnTo>
                    <a:pt x="409" y="245"/>
                  </a:lnTo>
                  <a:lnTo>
                    <a:pt x="402" y="220"/>
                  </a:lnTo>
                  <a:lnTo>
                    <a:pt x="389" y="198"/>
                  </a:lnTo>
                  <a:lnTo>
                    <a:pt x="373" y="179"/>
                  </a:lnTo>
                  <a:lnTo>
                    <a:pt x="353" y="163"/>
                  </a:lnTo>
                  <a:lnTo>
                    <a:pt x="331" y="150"/>
                  </a:lnTo>
                  <a:lnTo>
                    <a:pt x="307" y="143"/>
                  </a:lnTo>
                  <a:lnTo>
                    <a:pt x="279" y="139"/>
                  </a:lnTo>
                  <a:close/>
                  <a:moveTo>
                    <a:pt x="279" y="0"/>
                  </a:moveTo>
                  <a:lnTo>
                    <a:pt x="320" y="2"/>
                  </a:lnTo>
                  <a:lnTo>
                    <a:pt x="361" y="11"/>
                  </a:lnTo>
                  <a:lnTo>
                    <a:pt x="398" y="25"/>
                  </a:lnTo>
                  <a:lnTo>
                    <a:pt x="431" y="44"/>
                  </a:lnTo>
                  <a:lnTo>
                    <a:pt x="462" y="67"/>
                  </a:lnTo>
                  <a:lnTo>
                    <a:pt x="490" y="95"/>
                  </a:lnTo>
                  <a:lnTo>
                    <a:pt x="514" y="127"/>
                  </a:lnTo>
                  <a:lnTo>
                    <a:pt x="533" y="161"/>
                  </a:lnTo>
                  <a:lnTo>
                    <a:pt x="547" y="198"/>
                  </a:lnTo>
                  <a:lnTo>
                    <a:pt x="555" y="238"/>
                  </a:lnTo>
                  <a:lnTo>
                    <a:pt x="558" y="279"/>
                  </a:lnTo>
                  <a:lnTo>
                    <a:pt x="555" y="320"/>
                  </a:lnTo>
                  <a:lnTo>
                    <a:pt x="547" y="360"/>
                  </a:lnTo>
                  <a:lnTo>
                    <a:pt x="533" y="397"/>
                  </a:lnTo>
                  <a:lnTo>
                    <a:pt x="514" y="431"/>
                  </a:lnTo>
                  <a:lnTo>
                    <a:pt x="490" y="462"/>
                  </a:lnTo>
                  <a:lnTo>
                    <a:pt x="462" y="490"/>
                  </a:lnTo>
                  <a:lnTo>
                    <a:pt x="431" y="513"/>
                  </a:lnTo>
                  <a:lnTo>
                    <a:pt x="398" y="532"/>
                  </a:lnTo>
                  <a:lnTo>
                    <a:pt x="361" y="546"/>
                  </a:lnTo>
                  <a:lnTo>
                    <a:pt x="320" y="555"/>
                  </a:lnTo>
                  <a:lnTo>
                    <a:pt x="279" y="559"/>
                  </a:lnTo>
                  <a:lnTo>
                    <a:pt x="238" y="555"/>
                  </a:lnTo>
                  <a:lnTo>
                    <a:pt x="199" y="546"/>
                  </a:lnTo>
                  <a:lnTo>
                    <a:pt x="162" y="532"/>
                  </a:lnTo>
                  <a:lnTo>
                    <a:pt x="127" y="513"/>
                  </a:lnTo>
                  <a:lnTo>
                    <a:pt x="96" y="490"/>
                  </a:lnTo>
                  <a:lnTo>
                    <a:pt x="68" y="462"/>
                  </a:lnTo>
                  <a:lnTo>
                    <a:pt x="45" y="431"/>
                  </a:lnTo>
                  <a:lnTo>
                    <a:pt x="26" y="397"/>
                  </a:lnTo>
                  <a:lnTo>
                    <a:pt x="11" y="360"/>
                  </a:lnTo>
                  <a:lnTo>
                    <a:pt x="3" y="320"/>
                  </a:lnTo>
                  <a:lnTo>
                    <a:pt x="0" y="279"/>
                  </a:lnTo>
                  <a:lnTo>
                    <a:pt x="3" y="238"/>
                  </a:lnTo>
                  <a:lnTo>
                    <a:pt x="11" y="198"/>
                  </a:lnTo>
                  <a:lnTo>
                    <a:pt x="26" y="161"/>
                  </a:lnTo>
                  <a:lnTo>
                    <a:pt x="45" y="127"/>
                  </a:lnTo>
                  <a:lnTo>
                    <a:pt x="68" y="95"/>
                  </a:lnTo>
                  <a:lnTo>
                    <a:pt x="96" y="67"/>
                  </a:lnTo>
                  <a:lnTo>
                    <a:pt x="127" y="44"/>
                  </a:lnTo>
                  <a:lnTo>
                    <a:pt x="162" y="25"/>
                  </a:lnTo>
                  <a:lnTo>
                    <a:pt x="199" y="11"/>
                  </a:lnTo>
                  <a:lnTo>
                    <a:pt x="238" y="2"/>
                  </a:lnTo>
                  <a:lnTo>
                    <a:pt x="2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2" name="Freeform 191"/>
            <p:cNvSpPr>
              <a:spLocks noEditPoints="1"/>
            </p:cNvSpPr>
            <p:nvPr/>
          </p:nvSpPr>
          <p:spPr bwMode="auto">
            <a:xfrm>
              <a:off x="9526588" y="2401888"/>
              <a:ext cx="98425" cy="98425"/>
            </a:xfrm>
            <a:custGeom>
              <a:avLst/>
              <a:gdLst>
                <a:gd name="T0" fmla="*/ 252 w 559"/>
                <a:gd name="T1" fmla="*/ 142 h 559"/>
                <a:gd name="T2" fmla="*/ 205 w 559"/>
                <a:gd name="T3" fmla="*/ 162 h 559"/>
                <a:gd name="T4" fmla="*/ 170 w 559"/>
                <a:gd name="T5" fmla="*/ 197 h 559"/>
                <a:gd name="T6" fmla="*/ 149 w 559"/>
                <a:gd name="T7" fmla="*/ 244 h 559"/>
                <a:gd name="T8" fmla="*/ 149 w 559"/>
                <a:gd name="T9" fmla="*/ 297 h 559"/>
                <a:gd name="T10" fmla="*/ 170 w 559"/>
                <a:gd name="T11" fmla="*/ 345 h 559"/>
                <a:gd name="T12" fmla="*/ 205 w 559"/>
                <a:gd name="T13" fmla="*/ 381 h 559"/>
                <a:gd name="T14" fmla="*/ 252 w 559"/>
                <a:gd name="T15" fmla="*/ 400 h 559"/>
                <a:gd name="T16" fmla="*/ 306 w 559"/>
                <a:gd name="T17" fmla="*/ 400 h 559"/>
                <a:gd name="T18" fmla="*/ 354 w 559"/>
                <a:gd name="T19" fmla="*/ 381 h 559"/>
                <a:gd name="T20" fmla="*/ 390 w 559"/>
                <a:gd name="T21" fmla="*/ 345 h 559"/>
                <a:gd name="T22" fmla="*/ 409 w 559"/>
                <a:gd name="T23" fmla="*/ 298 h 559"/>
                <a:gd name="T24" fmla="*/ 412 w 559"/>
                <a:gd name="T25" fmla="*/ 244 h 559"/>
                <a:gd name="T26" fmla="*/ 393 w 559"/>
                <a:gd name="T27" fmla="*/ 197 h 559"/>
                <a:gd name="T28" fmla="*/ 356 w 559"/>
                <a:gd name="T29" fmla="*/ 162 h 559"/>
                <a:gd name="T30" fmla="*/ 306 w 559"/>
                <a:gd name="T31" fmla="*/ 142 h 559"/>
                <a:gd name="T32" fmla="*/ 280 w 559"/>
                <a:gd name="T33" fmla="*/ 0 h 559"/>
                <a:gd name="T34" fmla="*/ 360 w 559"/>
                <a:gd name="T35" fmla="*/ 11 h 559"/>
                <a:gd name="T36" fmla="*/ 432 w 559"/>
                <a:gd name="T37" fmla="*/ 44 h 559"/>
                <a:gd name="T38" fmla="*/ 490 w 559"/>
                <a:gd name="T39" fmla="*/ 95 h 559"/>
                <a:gd name="T40" fmla="*/ 533 w 559"/>
                <a:gd name="T41" fmla="*/ 161 h 559"/>
                <a:gd name="T42" fmla="*/ 556 w 559"/>
                <a:gd name="T43" fmla="*/ 238 h 559"/>
                <a:gd name="T44" fmla="*/ 556 w 559"/>
                <a:gd name="T45" fmla="*/ 320 h 559"/>
                <a:gd name="T46" fmla="*/ 533 w 559"/>
                <a:gd name="T47" fmla="*/ 397 h 559"/>
                <a:gd name="T48" fmla="*/ 490 w 559"/>
                <a:gd name="T49" fmla="*/ 462 h 559"/>
                <a:gd name="T50" fmla="*/ 432 w 559"/>
                <a:gd name="T51" fmla="*/ 513 h 559"/>
                <a:gd name="T52" fmla="*/ 360 w 559"/>
                <a:gd name="T53" fmla="*/ 546 h 559"/>
                <a:gd name="T54" fmla="*/ 280 w 559"/>
                <a:gd name="T55" fmla="*/ 559 h 559"/>
                <a:gd name="T56" fmla="*/ 198 w 559"/>
                <a:gd name="T57" fmla="*/ 546 h 559"/>
                <a:gd name="T58" fmla="*/ 127 w 559"/>
                <a:gd name="T59" fmla="*/ 513 h 559"/>
                <a:gd name="T60" fmla="*/ 68 w 559"/>
                <a:gd name="T61" fmla="*/ 462 h 559"/>
                <a:gd name="T62" fmla="*/ 26 w 559"/>
                <a:gd name="T63" fmla="*/ 397 h 559"/>
                <a:gd name="T64" fmla="*/ 3 w 559"/>
                <a:gd name="T65" fmla="*/ 320 h 559"/>
                <a:gd name="T66" fmla="*/ 3 w 559"/>
                <a:gd name="T67" fmla="*/ 238 h 559"/>
                <a:gd name="T68" fmla="*/ 26 w 559"/>
                <a:gd name="T69" fmla="*/ 161 h 559"/>
                <a:gd name="T70" fmla="*/ 68 w 559"/>
                <a:gd name="T71" fmla="*/ 95 h 559"/>
                <a:gd name="T72" fmla="*/ 127 w 559"/>
                <a:gd name="T73" fmla="*/ 44 h 559"/>
                <a:gd name="T74" fmla="*/ 198 w 559"/>
                <a:gd name="T75" fmla="*/ 11 h 559"/>
                <a:gd name="T76" fmla="*/ 280 w 559"/>
                <a:gd name="T77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9" h="559">
                  <a:moveTo>
                    <a:pt x="280" y="139"/>
                  </a:moveTo>
                  <a:lnTo>
                    <a:pt x="252" y="142"/>
                  </a:lnTo>
                  <a:lnTo>
                    <a:pt x="228" y="149"/>
                  </a:lnTo>
                  <a:lnTo>
                    <a:pt x="205" y="162"/>
                  </a:lnTo>
                  <a:lnTo>
                    <a:pt x="185" y="178"/>
                  </a:lnTo>
                  <a:lnTo>
                    <a:pt x="170" y="197"/>
                  </a:lnTo>
                  <a:lnTo>
                    <a:pt x="157" y="220"/>
                  </a:lnTo>
                  <a:lnTo>
                    <a:pt x="149" y="244"/>
                  </a:lnTo>
                  <a:lnTo>
                    <a:pt x="146" y="271"/>
                  </a:lnTo>
                  <a:lnTo>
                    <a:pt x="149" y="297"/>
                  </a:lnTo>
                  <a:lnTo>
                    <a:pt x="157" y="323"/>
                  </a:lnTo>
                  <a:lnTo>
                    <a:pt x="170" y="345"/>
                  </a:lnTo>
                  <a:lnTo>
                    <a:pt x="185" y="364"/>
                  </a:lnTo>
                  <a:lnTo>
                    <a:pt x="205" y="381"/>
                  </a:lnTo>
                  <a:lnTo>
                    <a:pt x="228" y="392"/>
                  </a:lnTo>
                  <a:lnTo>
                    <a:pt x="252" y="400"/>
                  </a:lnTo>
                  <a:lnTo>
                    <a:pt x="280" y="403"/>
                  </a:lnTo>
                  <a:lnTo>
                    <a:pt x="306" y="400"/>
                  </a:lnTo>
                  <a:lnTo>
                    <a:pt x="331" y="392"/>
                  </a:lnTo>
                  <a:lnTo>
                    <a:pt x="354" y="381"/>
                  </a:lnTo>
                  <a:lnTo>
                    <a:pt x="373" y="365"/>
                  </a:lnTo>
                  <a:lnTo>
                    <a:pt x="390" y="345"/>
                  </a:lnTo>
                  <a:lnTo>
                    <a:pt x="401" y="323"/>
                  </a:lnTo>
                  <a:lnTo>
                    <a:pt x="409" y="298"/>
                  </a:lnTo>
                  <a:lnTo>
                    <a:pt x="412" y="271"/>
                  </a:lnTo>
                  <a:lnTo>
                    <a:pt x="412" y="244"/>
                  </a:lnTo>
                  <a:lnTo>
                    <a:pt x="404" y="220"/>
                  </a:lnTo>
                  <a:lnTo>
                    <a:pt x="393" y="197"/>
                  </a:lnTo>
                  <a:lnTo>
                    <a:pt x="376" y="178"/>
                  </a:lnTo>
                  <a:lnTo>
                    <a:pt x="356" y="162"/>
                  </a:lnTo>
                  <a:lnTo>
                    <a:pt x="333" y="149"/>
                  </a:lnTo>
                  <a:lnTo>
                    <a:pt x="306" y="142"/>
                  </a:lnTo>
                  <a:lnTo>
                    <a:pt x="280" y="139"/>
                  </a:lnTo>
                  <a:close/>
                  <a:moveTo>
                    <a:pt x="280" y="0"/>
                  </a:moveTo>
                  <a:lnTo>
                    <a:pt x="321" y="2"/>
                  </a:lnTo>
                  <a:lnTo>
                    <a:pt x="360" y="11"/>
                  </a:lnTo>
                  <a:lnTo>
                    <a:pt x="397" y="25"/>
                  </a:lnTo>
                  <a:lnTo>
                    <a:pt x="432" y="44"/>
                  </a:lnTo>
                  <a:lnTo>
                    <a:pt x="463" y="67"/>
                  </a:lnTo>
                  <a:lnTo>
                    <a:pt x="490" y="95"/>
                  </a:lnTo>
                  <a:lnTo>
                    <a:pt x="513" y="127"/>
                  </a:lnTo>
                  <a:lnTo>
                    <a:pt x="533" y="161"/>
                  </a:lnTo>
                  <a:lnTo>
                    <a:pt x="546" y="198"/>
                  </a:lnTo>
                  <a:lnTo>
                    <a:pt x="556" y="238"/>
                  </a:lnTo>
                  <a:lnTo>
                    <a:pt x="559" y="279"/>
                  </a:lnTo>
                  <a:lnTo>
                    <a:pt x="556" y="320"/>
                  </a:lnTo>
                  <a:lnTo>
                    <a:pt x="546" y="360"/>
                  </a:lnTo>
                  <a:lnTo>
                    <a:pt x="533" y="397"/>
                  </a:lnTo>
                  <a:lnTo>
                    <a:pt x="513" y="431"/>
                  </a:lnTo>
                  <a:lnTo>
                    <a:pt x="490" y="462"/>
                  </a:lnTo>
                  <a:lnTo>
                    <a:pt x="463" y="490"/>
                  </a:lnTo>
                  <a:lnTo>
                    <a:pt x="432" y="513"/>
                  </a:lnTo>
                  <a:lnTo>
                    <a:pt x="397" y="532"/>
                  </a:lnTo>
                  <a:lnTo>
                    <a:pt x="360" y="546"/>
                  </a:lnTo>
                  <a:lnTo>
                    <a:pt x="321" y="555"/>
                  </a:lnTo>
                  <a:lnTo>
                    <a:pt x="280" y="559"/>
                  </a:lnTo>
                  <a:lnTo>
                    <a:pt x="238" y="555"/>
                  </a:lnTo>
                  <a:lnTo>
                    <a:pt x="198" y="546"/>
                  </a:lnTo>
                  <a:lnTo>
                    <a:pt x="161" y="532"/>
                  </a:lnTo>
                  <a:lnTo>
                    <a:pt x="127" y="513"/>
                  </a:lnTo>
                  <a:lnTo>
                    <a:pt x="96" y="490"/>
                  </a:lnTo>
                  <a:lnTo>
                    <a:pt x="68" y="462"/>
                  </a:lnTo>
                  <a:lnTo>
                    <a:pt x="45" y="431"/>
                  </a:lnTo>
                  <a:lnTo>
                    <a:pt x="26" y="397"/>
                  </a:lnTo>
                  <a:lnTo>
                    <a:pt x="12" y="360"/>
                  </a:lnTo>
                  <a:lnTo>
                    <a:pt x="3" y="320"/>
                  </a:lnTo>
                  <a:lnTo>
                    <a:pt x="0" y="279"/>
                  </a:lnTo>
                  <a:lnTo>
                    <a:pt x="3" y="238"/>
                  </a:lnTo>
                  <a:lnTo>
                    <a:pt x="12" y="198"/>
                  </a:lnTo>
                  <a:lnTo>
                    <a:pt x="26" y="161"/>
                  </a:lnTo>
                  <a:lnTo>
                    <a:pt x="45" y="127"/>
                  </a:lnTo>
                  <a:lnTo>
                    <a:pt x="68" y="95"/>
                  </a:lnTo>
                  <a:lnTo>
                    <a:pt x="96" y="67"/>
                  </a:lnTo>
                  <a:lnTo>
                    <a:pt x="127" y="44"/>
                  </a:lnTo>
                  <a:lnTo>
                    <a:pt x="161" y="25"/>
                  </a:lnTo>
                  <a:lnTo>
                    <a:pt x="198" y="11"/>
                  </a:lnTo>
                  <a:lnTo>
                    <a:pt x="238" y="2"/>
                  </a:lnTo>
                  <a:lnTo>
                    <a:pt x="2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3" name="Freeform 192"/>
            <p:cNvSpPr>
              <a:spLocks noEditPoints="1"/>
            </p:cNvSpPr>
            <p:nvPr/>
          </p:nvSpPr>
          <p:spPr bwMode="auto">
            <a:xfrm>
              <a:off x="9366251" y="1973263"/>
              <a:ext cx="142875" cy="142875"/>
            </a:xfrm>
            <a:custGeom>
              <a:avLst/>
              <a:gdLst>
                <a:gd name="T0" fmla="*/ 362 w 809"/>
                <a:gd name="T1" fmla="*/ 151 h 809"/>
                <a:gd name="T2" fmla="*/ 287 w 809"/>
                <a:gd name="T3" fmla="*/ 177 h 809"/>
                <a:gd name="T4" fmla="*/ 223 w 809"/>
                <a:gd name="T5" fmla="*/ 224 h 809"/>
                <a:gd name="T6" fmla="*/ 176 w 809"/>
                <a:gd name="T7" fmla="*/ 288 h 809"/>
                <a:gd name="T8" fmla="*/ 150 w 809"/>
                <a:gd name="T9" fmla="*/ 363 h 809"/>
                <a:gd name="T10" fmla="*/ 150 w 809"/>
                <a:gd name="T11" fmla="*/ 446 h 809"/>
                <a:gd name="T12" fmla="*/ 176 w 809"/>
                <a:gd name="T13" fmla="*/ 522 h 809"/>
                <a:gd name="T14" fmla="*/ 223 w 809"/>
                <a:gd name="T15" fmla="*/ 586 h 809"/>
                <a:gd name="T16" fmla="*/ 287 w 809"/>
                <a:gd name="T17" fmla="*/ 633 h 809"/>
                <a:gd name="T18" fmla="*/ 362 w 809"/>
                <a:gd name="T19" fmla="*/ 659 h 809"/>
                <a:gd name="T20" fmla="*/ 445 w 809"/>
                <a:gd name="T21" fmla="*/ 659 h 809"/>
                <a:gd name="T22" fmla="*/ 521 w 809"/>
                <a:gd name="T23" fmla="*/ 633 h 809"/>
                <a:gd name="T24" fmla="*/ 585 w 809"/>
                <a:gd name="T25" fmla="*/ 586 h 809"/>
                <a:gd name="T26" fmla="*/ 632 w 809"/>
                <a:gd name="T27" fmla="*/ 522 h 809"/>
                <a:gd name="T28" fmla="*/ 658 w 809"/>
                <a:gd name="T29" fmla="*/ 446 h 809"/>
                <a:gd name="T30" fmla="*/ 659 w 809"/>
                <a:gd name="T31" fmla="*/ 368 h 809"/>
                <a:gd name="T32" fmla="*/ 639 w 809"/>
                <a:gd name="T33" fmla="*/ 298 h 809"/>
                <a:gd name="T34" fmla="*/ 601 w 809"/>
                <a:gd name="T35" fmla="*/ 237 h 809"/>
                <a:gd name="T36" fmla="*/ 547 w 809"/>
                <a:gd name="T37" fmla="*/ 190 h 809"/>
                <a:gd name="T38" fmla="*/ 480 w 809"/>
                <a:gd name="T39" fmla="*/ 159 h 809"/>
                <a:gd name="T40" fmla="*/ 404 w 809"/>
                <a:gd name="T41" fmla="*/ 147 h 809"/>
                <a:gd name="T42" fmla="*/ 455 w 809"/>
                <a:gd name="T43" fmla="*/ 3 h 809"/>
                <a:gd name="T44" fmla="*/ 549 w 809"/>
                <a:gd name="T45" fmla="*/ 28 h 809"/>
                <a:gd name="T46" fmla="*/ 634 w 809"/>
                <a:gd name="T47" fmla="*/ 73 h 809"/>
                <a:gd name="T48" fmla="*/ 705 w 809"/>
                <a:gd name="T49" fmla="*/ 138 h 809"/>
                <a:gd name="T50" fmla="*/ 760 w 809"/>
                <a:gd name="T51" fmla="*/ 216 h 809"/>
                <a:gd name="T52" fmla="*/ 796 w 809"/>
                <a:gd name="T53" fmla="*/ 306 h 809"/>
                <a:gd name="T54" fmla="*/ 809 w 809"/>
                <a:gd name="T55" fmla="*/ 405 h 809"/>
                <a:gd name="T56" fmla="*/ 796 w 809"/>
                <a:gd name="T57" fmla="*/ 503 h 809"/>
                <a:gd name="T58" fmla="*/ 762 w 809"/>
                <a:gd name="T59" fmla="*/ 594 h 809"/>
                <a:gd name="T60" fmla="*/ 709 w 809"/>
                <a:gd name="T61" fmla="*/ 672 h 809"/>
                <a:gd name="T62" fmla="*/ 638 w 809"/>
                <a:gd name="T63" fmla="*/ 736 h 809"/>
                <a:gd name="T64" fmla="*/ 552 w 809"/>
                <a:gd name="T65" fmla="*/ 781 h 809"/>
                <a:gd name="T66" fmla="*/ 456 w 809"/>
                <a:gd name="T67" fmla="*/ 806 h 809"/>
                <a:gd name="T68" fmla="*/ 353 w 809"/>
                <a:gd name="T69" fmla="*/ 806 h 809"/>
                <a:gd name="T70" fmla="*/ 256 w 809"/>
                <a:gd name="T71" fmla="*/ 781 h 809"/>
                <a:gd name="T72" fmla="*/ 171 w 809"/>
                <a:gd name="T73" fmla="*/ 736 h 809"/>
                <a:gd name="T74" fmla="*/ 100 w 809"/>
                <a:gd name="T75" fmla="*/ 672 h 809"/>
                <a:gd name="T76" fmla="*/ 46 w 809"/>
                <a:gd name="T77" fmla="*/ 594 h 809"/>
                <a:gd name="T78" fmla="*/ 11 w 809"/>
                <a:gd name="T79" fmla="*/ 503 h 809"/>
                <a:gd name="T80" fmla="*/ 0 w 809"/>
                <a:gd name="T81" fmla="*/ 405 h 809"/>
                <a:gd name="T82" fmla="*/ 12 w 809"/>
                <a:gd name="T83" fmla="*/ 306 h 809"/>
                <a:gd name="T84" fmla="*/ 47 w 809"/>
                <a:gd name="T85" fmla="*/ 216 h 809"/>
                <a:gd name="T86" fmla="*/ 102 w 809"/>
                <a:gd name="T87" fmla="*/ 138 h 809"/>
                <a:gd name="T88" fmla="*/ 174 w 809"/>
                <a:gd name="T89" fmla="*/ 73 h 809"/>
                <a:gd name="T90" fmla="*/ 259 w 809"/>
                <a:gd name="T91" fmla="*/ 28 h 809"/>
                <a:gd name="T92" fmla="*/ 354 w 809"/>
                <a:gd name="T93" fmla="*/ 3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9" h="809">
                  <a:moveTo>
                    <a:pt x="404" y="147"/>
                  </a:moveTo>
                  <a:lnTo>
                    <a:pt x="362" y="151"/>
                  </a:lnTo>
                  <a:lnTo>
                    <a:pt x="323" y="161"/>
                  </a:lnTo>
                  <a:lnTo>
                    <a:pt x="287" y="177"/>
                  </a:lnTo>
                  <a:lnTo>
                    <a:pt x="253" y="198"/>
                  </a:lnTo>
                  <a:lnTo>
                    <a:pt x="223" y="224"/>
                  </a:lnTo>
                  <a:lnTo>
                    <a:pt x="197" y="254"/>
                  </a:lnTo>
                  <a:lnTo>
                    <a:pt x="176" y="288"/>
                  </a:lnTo>
                  <a:lnTo>
                    <a:pt x="160" y="324"/>
                  </a:lnTo>
                  <a:lnTo>
                    <a:pt x="150" y="363"/>
                  </a:lnTo>
                  <a:lnTo>
                    <a:pt x="147" y="405"/>
                  </a:lnTo>
                  <a:lnTo>
                    <a:pt x="150" y="446"/>
                  </a:lnTo>
                  <a:lnTo>
                    <a:pt x="160" y="485"/>
                  </a:lnTo>
                  <a:lnTo>
                    <a:pt x="176" y="522"/>
                  </a:lnTo>
                  <a:lnTo>
                    <a:pt x="197" y="556"/>
                  </a:lnTo>
                  <a:lnTo>
                    <a:pt x="223" y="586"/>
                  </a:lnTo>
                  <a:lnTo>
                    <a:pt x="253" y="612"/>
                  </a:lnTo>
                  <a:lnTo>
                    <a:pt x="287" y="633"/>
                  </a:lnTo>
                  <a:lnTo>
                    <a:pt x="323" y="649"/>
                  </a:lnTo>
                  <a:lnTo>
                    <a:pt x="362" y="659"/>
                  </a:lnTo>
                  <a:lnTo>
                    <a:pt x="404" y="663"/>
                  </a:lnTo>
                  <a:lnTo>
                    <a:pt x="445" y="659"/>
                  </a:lnTo>
                  <a:lnTo>
                    <a:pt x="484" y="649"/>
                  </a:lnTo>
                  <a:lnTo>
                    <a:pt x="521" y="633"/>
                  </a:lnTo>
                  <a:lnTo>
                    <a:pt x="555" y="612"/>
                  </a:lnTo>
                  <a:lnTo>
                    <a:pt x="585" y="586"/>
                  </a:lnTo>
                  <a:lnTo>
                    <a:pt x="611" y="556"/>
                  </a:lnTo>
                  <a:lnTo>
                    <a:pt x="632" y="522"/>
                  </a:lnTo>
                  <a:lnTo>
                    <a:pt x="648" y="485"/>
                  </a:lnTo>
                  <a:lnTo>
                    <a:pt x="658" y="446"/>
                  </a:lnTo>
                  <a:lnTo>
                    <a:pt x="662" y="405"/>
                  </a:lnTo>
                  <a:lnTo>
                    <a:pt x="659" y="368"/>
                  </a:lnTo>
                  <a:lnTo>
                    <a:pt x="651" y="332"/>
                  </a:lnTo>
                  <a:lnTo>
                    <a:pt x="639" y="298"/>
                  </a:lnTo>
                  <a:lnTo>
                    <a:pt x="622" y="266"/>
                  </a:lnTo>
                  <a:lnTo>
                    <a:pt x="601" y="237"/>
                  </a:lnTo>
                  <a:lnTo>
                    <a:pt x="575" y="212"/>
                  </a:lnTo>
                  <a:lnTo>
                    <a:pt x="547" y="190"/>
                  </a:lnTo>
                  <a:lnTo>
                    <a:pt x="515" y="172"/>
                  </a:lnTo>
                  <a:lnTo>
                    <a:pt x="480" y="159"/>
                  </a:lnTo>
                  <a:lnTo>
                    <a:pt x="443" y="151"/>
                  </a:lnTo>
                  <a:lnTo>
                    <a:pt x="404" y="147"/>
                  </a:lnTo>
                  <a:close/>
                  <a:moveTo>
                    <a:pt x="404" y="0"/>
                  </a:moveTo>
                  <a:lnTo>
                    <a:pt x="455" y="3"/>
                  </a:lnTo>
                  <a:lnTo>
                    <a:pt x="503" y="13"/>
                  </a:lnTo>
                  <a:lnTo>
                    <a:pt x="549" y="28"/>
                  </a:lnTo>
                  <a:lnTo>
                    <a:pt x="593" y="49"/>
                  </a:lnTo>
                  <a:lnTo>
                    <a:pt x="634" y="73"/>
                  </a:lnTo>
                  <a:lnTo>
                    <a:pt x="671" y="104"/>
                  </a:lnTo>
                  <a:lnTo>
                    <a:pt x="705" y="138"/>
                  </a:lnTo>
                  <a:lnTo>
                    <a:pt x="736" y="175"/>
                  </a:lnTo>
                  <a:lnTo>
                    <a:pt x="760" y="216"/>
                  </a:lnTo>
                  <a:lnTo>
                    <a:pt x="782" y="260"/>
                  </a:lnTo>
                  <a:lnTo>
                    <a:pt x="796" y="306"/>
                  </a:lnTo>
                  <a:lnTo>
                    <a:pt x="806" y="355"/>
                  </a:lnTo>
                  <a:lnTo>
                    <a:pt x="809" y="405"/>
                  </a:lnTo>
                  <a:lnTo>
                    <a:pt x="806" y="455"/>
                  </a:lnTo>
                  <a:lnTo>
                    <a:pt x="796" y="503"/>
                  </a:lnTo>
                  <a:lnTo>
                    <a:pt x="783" y="550"/>
                  </a:lnTo>
                  <a:lnTo>
                    <a:pt x="762" y="594"/>
                  </a:lnTo>
                  <a:lnTo>
                    <a:pt x="738" y="634"/>
                  </a:lnTo>
                  <a:lnTo>
                    <a:pt x="709" y="672"/>
                  </a:lnTo>
                  <a:lnTo>
                    <a:pt x="675" y="706"/>
                  </a:lnTo>
                  <a:lnTo>
                    <a:pt x="638" y="736"/>
                  </a:lnTo>
                  <a:lnTo>
                    <a:pt x="596" y="761"/>
                  </a:lnTo>
                  <a:lnTo>
                    <a:pt x="552" y="781"/>
                  </a:lnTo>
                  <a:lnTo>
                    <a:pt x="505" y="796"/>
                  </a:lnTo>
                  <a:lnTo>
                    <a:pt x="456" y="806"/>
                  </a:lnTo>
                  <a:lnTo>
                    <a:pt x="404" y="809"/>
                  </a:lnTo>
                  <a:lnTo>
                    <a:pt x="353" y="806"/>
                  </a:lnTo>
                  <a:lnTo>
                    <a:pt x="303" y="796"/>
                  </a:lnTo>
                  <a:lnTo>
                    <a:pt x="256" y="781"/>
                  </a:lnTo>
                  <a:lnTo>
                    <a:pt x="212" y="761"/>
                  </a:lnTo>
                  <a:lnTo>
                    <a:pt x="171" y="736"/>
                  </a:lnTo>
                  <a:lnTo>
                    <a:pt x="134" y="706"/>
                  </a:lnTo>
                  <a:lnTo>
                    <a:pt x="100" y="672"/>
                  </a:lnTo>
                  <a:lnTo>
                    <a:pt x="70" y="634"/>
                  </a:lnTo>
                  <a:lnTo>
                    <a:pt x="46" y="594"/>
                  </a:lnTo>
                  <a:lnTo>
                    <a:pt x="26" y="550"/>
                  </a:lnTo>
                  <a:lnTo>
                    <a:pt x="11" y="503"/>
                  </a:lnTo>
                  <a:lnTo>
                    <a:pt x="3" y="455"/>
                  </a:lnTo>
                  <a:lnTo>
                    <a:pt x="0" y="405"/>
                  </a:lnTo>
                  <a:lnTo>
                    <a:pt x="3" y="355"/>
                  </a:lnTo>
                  <a:lnTo>
                    <a:pt x="12" y="306"/>
                  </a:lnTo>
                  <a:lnTo>
                    <a:pt x="27" y="260"/>
                  </a:lnTo>
                  <a:lnTo>
                    <a:pt x="47" y="216"/>
                  </a:lnTo>
                  <a:lnTo>
                    <a:pt x="73" y="175"/>
                  </a:lnTo>
                  <a:lnTo>
                    <a:pt x="102" y="138"/>
                  </a:lnTo>
                  <a:lnTo>
                    <a:pt x="136" y="104"/>
                  </a:lnTo>
                  <a:lnTo>
                    <a:pt x="174" y="73"/>
                  </a:lnTo>
                  <a:lnTo>
                    <a:pt x="215" y="49"/>
                  </a:lnTo>
                  <a:lnTo>
                    <a:pt x="259" y="28"/>
                  </a:lnTo>
                  <a:lnTo>
                    <a:pt x="305" y="13"/>
                  </a:lnTo>
                  <a:lnTo>
                    <a:pt x="354" y="3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63" name="TextBox 13_1_1">
            <a:extLst>
              <a:ext uri="{FF2B5EF4-FFF2-40B4-BE49-F238E27FC236}">
                <a16:creationId xmlns:a16="http://schemas.microsoft.com/office/drawing/2014/main" id="{9CB6B172-D351-4DB2-98A5-B861A1A3A632}"/>
              </a:ext>
            </a:extLst>
          </p:cNvPr>
          <p:cNvSpPr txBox="1"/>
          <p:nvPr/>
        </p:nvSpPr>
        <p:spPr>
          <a:xfrm>
            <a:off x="3784588" y="295654"/>
            <a:ext cx="4622824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434">
              <a:lnSpc>
                <a:spcPct val="150000"/>
              </a:lnSpc>
            </a:pPr>
            <a:r>
              <a:rPr lang="en-US" altLang="zh-CN" sz="2347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Rent</a:t>
            </a:r>
            <a:endParaRPr lang="en-US" sz="2347" b="1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56" name="Group 48">
            <a:extLst>
              <a:ext uri="{FF2B5EF4-FFF2-40B4-BE49-F238E27FC236}">
                <a16:creationId xmlns:a16="http://schemas.microsoft.com/office/drawing/2014/main" id="{F96251A7-0CA7-47A1-8376-C39354120ECC}"/>
              </a:ext>
            </a:extLst>
          </p:cNvPr>
          <p:cNvGrpSpPr/>
          <p:nvPr/>
        </p:nvGrpSpPr>
        <p:grpSpPr>
          <a:xfrm>
            <a:off x="6539810" y="3119587"/>
            <a:ext cx="404002" cy="404002"/>
            <a:chOff x="9059863" y="1887538"/>
            <a:chExt cx="612775" cy="612775"/>
          </a:xfrm>
          <a:solidFill>
            <a:schemeClr val="bg1"/>
          </a:solidFill>
        </p:grpSpPr>
        <p:sp>
          <p:nvSpPr>
            <p:cNvPr id="57" name="Freeform 189">
              <a:extLst>
                <a:ext uri="{FF2B5EF4-FFF2-40B4-BE49-F238E27FC236}">
                  <a16:creationId xmlns:a16="http://schemas.microsoft.com/office/drawing/2014/main" id="{163FAE1C-F721-40AC-A968-7466EEC2D0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9863" y="1887538"/>
              <a:ext cx="612775" cy="477838"/>
            </a:xfrm>
            <a:custGeom>
              <a:avLst/>
              <a:gdLst>
                <a:gd name="T0" fmla="*/ 3007 w 3475"/>
                <a:gd name="T1" fmla="*/ 1076 h 2711"/>
                <a:gd name="T2" fmla="*/ 2771 w 3475"/>
                <a:gd name="T3" fmla="*/ 1151 h 2711"/>
                <a:gd name="T4" fmla="*/ 2885 w 3475"/>
                <a:gd name="T5" fmla="*/ 1361 h 2711"/>
                <a:gd name="T6" fmla="*/ 2682 w 3475"/>
                <a:gd name="T7" fmla="*/ 1606 h 2711"/>
                <a:gd name="T8" fmla="*/ 2596 w 3475"/>
                <a:gd name="T9" fmla="*/ 1626 h 2711"/>
                <a:gd name="T10" fmla="*/ 2353 w 3475"/>
                <a:gd name="T11" fmla="*/ 1535 h 2711"/>
                <a:gd name="T12" fmla="*/ 2311 w 3475"/>
                <a:gd name="T13" fmla="*/ 1766 h 2711"/>
                <a:gd name="T14" fmla="*/ 1975 w 3475"/>
                <a:gd name="T15" fmla="*/ 1766 h 2711"/>
                <a:gd name="T16" fmla="*/ 1932 w 3475"/>
                <a:gd name="T17" fmla="*/ 1535 h 2711"/>
                <a:gd name="T18" fmla="*/ 1690 w 3475"/>
                <a:gd name="T19" fmla="*/ 1626 h 2711"/>
                <a:gd name="T20" fmla="*/ 1603 w 3475"/>
                <a:gd name="T21" fmla="*/ 1606 h 2711"/>
                <a:gd name="T22" fmla="*/ 1400 w 3475"/>
                <a:gd name="T23" fmla="*/ 1361 h 2711"/>
                <a:gd name="T24" fmla="*/ 1514 w 3475"/>
                <a:gd name="T25" fmla="*/ 1151 h 2711"/>
                <a:gd name="T26" fmla="*/ 1278 w 3475"/>
                <a:gd name="T27" fmla="*/ 1076 h 2711"/>
                <a:gd name="T28" fmla="*/ 957 w 3475"/>
                <a:gd name="T29" fmla="*/ 949 h 2711"/>
                <a:gd name="T30" fmla="*/ 2081 w 3475"/>
                <a:gd name="T31" fmla="*/ 152 h 2711"/>
                <a:gd name="T32" fmla="*/ 1892 w 3475"/>
                <a:gd name="T33" fmla="*/ 420 h 2711"/>
                <a:gd name="T34" fmla="*/ 1725 w 3475"/>
                <a:gd name="T35" fmla="*/ 559 h 2711"/>
                <a:gd name="T36" fmla="*/ 1621 w 3475"/>
                <a:gd name="T37" fmla="*/ 780 h 2711"/>
                <a:gd name="T38" fmla="*/ 1621 w 3475"/>
                <a:gd name="T39" fmla="*/ 1002 h 2711"/>
                <a:gd name="T40" fmla="*/ 1726 w 3475"/>
                <a:gd name="T41" fmla="*/ 1222 h 2711"/>
                <a:gd name="T42" fmla="*/ 1893 w 3475"/>
                <a:gd name="T43" fmla="*/ 1362 h 2711"/>
                <a:gd name="T44" fmla="*/ 2082 w 3475"/>
                <a:gd name="T45" fmla="*/ 1630 h 2711"/>
                <a:gd name="T46" fmla="*/ 2349 w 3475"/>
                <a:gd name="T47" fmla="*/ 1383 h 2711"/>
                <a:gd name="T48" fmla="*/ 2709 w 3475"/>
                <a:gd name="T49" fmla="*/ 1371 h 2711"/>
                <a:gd name="T50" fmla="*/ 2652 w 3475"/>
                <a:gd name="T51" fmla="*/ 1051 h 2711"/>
                <a:gd name="T52" fmla="*/ 2673 w 3475"/>
                <a:gd name="T53" fmla="*/ 830 h 2711"/>
                <a:gd name="T54" fmla="*/ 2589 w 3475"/>
                <a:gd name="T55" fmla="*/ 600 h 2711"/>
                <a:gd name="T56" fmla="*/ 2435 w 3475"/>
                <a:gd name="T57" fmla="*/ 445 h 2711"/>
                <a:gd name="T58" fmla="*/ 2204 w 3475"/>
                <a:gd name="T59" fmla="*/ 361 h 2711"/>
                <a:gd name="T60" fmla="*/ 919 w 3475"/>
                <a:gd name="T61" fmla="*/ 801 h 2711"/>
                <a:gd name="T62" fmla="*/ 1278 w 3475"/>
                <a:gd name="T63" fmla="*/ 705 h 2711"/>
                <a:gd name="T64" fmla="*/ 1514 w 3475"/>
                <a:gd name="T65" fmla="*/ 630 h 2711"/>
                <a:gd name="T66" fmla="*/ 1401 w 3475"/>
                <a:gd name="T67" fmla="*/ 421 h 2711"/>
                <a:gd name="T68" fmla="*/ 1603 w 3475"/>
                <a:gd name="T69" fmla="*/ 175 h 2711"/>
                <a:gd name="T70" fmla="*/ 1691 w 3475"/>
                <a:gd name="T71" fmla="*/ 155 h 2711"/>
                <a:gd name="T72" fmla="*/ 1933 w 3475"/>
                <a:gd name="T73" fmla="*/ 245 h 2711"/>
                <a:gd name="T74" fmla="*/ 1975 w 3475"/>
                <a:gd name="T75" fmla="*/ 15 h 2711"/>
                <a:gd name="T76" fmla="*/ 2311 w 3475"/>
                <a:gd name="T77" fmla="*/ 15 h 2711"/>
                <a:gd name="T78" fmla="*/ 2353 w 3475"/>
                <a:gd name="T79" fmla="*/ 246 h 2711"/>
                <a:gd name="T80" fmla="*/ 2596 w 3475"/>
                <a:gd name="T81" fmla="*/ 155 h 2711"/>
                <a:gd name="T82" fmla="*/ 2682 w 3475"/>
                <a:gd name="T83" fmla="*/ 175 h 2711"/>
                <a:gd name="T84" fmla="*/ 2885 w 3475"/>
                <a:gd name="T85" fmla="*/ 421 h 2711"/>
                <a:gd name="T86" fmla="*/ 2771 w 3475"/>
                <a:gd name="T87" fmla="*/ 631 h 2711"/>
                <a:gd name="T88" fmla="*/ 3007 w 3475"/>
                <a:gd name="T89" fmla="*/ 705 h 2711"/>
                <a:gd name="T90" fmla="*/ 3475 w 3475"/>
                <a:gd name="T91" fmla="*/ 801 h 2711"/>
                <a:gd name="T92" fmla="*/ 3233 w 3475"/>
                <a:gd name="T93" fmla="*/ 2091 h 2711"/>
                <a:gd name="T94" fmla="*/ 3313 w 3475"/>
                <a:gd name="T95" fmla="*/ 2195 h 2711"/>
                <a:gd name="T96" fmla="*/ 3378 w 3475"/>
                <a:gd name="T97" fmla="*/ 2347 h 2711"/>
                <a:gd name="T98" fmla="*/ 3356 w 3475"/>
                <a:gd name="T99" fmla="*/ 2521 h 2711"/>
                <a:gd name="T100" fmla="*/ 3203 w 3475"/>
                <a:gd name="T101" fmla="*/ 2671 h 2711"/>
                <a:gd name="T102" fmla="*/ 1001 w 3475"/>
                <a:gd name="T103" fmla="*/ 2711 h 2711"/>
                <a:gd name="T104" fmla="*/ 3127 w 3475"/>
                <a:gd name="T105" fmla="*/ 2544 h 2711"/>
                <a:gd name="T106" fmla="*/ 3217 w 3475"/>
                <a:gd name="T107" fmla="*/ 2455 h 2711"/>
                <a:gd name="T108" fmla="*/ 3217 w 3475"/>
                <a:gd name="T109" fmla="*/ 2326 h 2711"/>
                <a:gd name="T110" fmla="*/ 3149 w 3475"/>
                <a:gd name="T111" fmla="*/ 2222 h 2711"/>
                <a:gd name="T112" fmla="*/ 3095 w 3475"/>
                <a:gd name="T113" fmla="*/ 2170 h 2711"/>
                <a:gd name="T114" fmla="*/ 66 w 3475"/>
                <a:gd name="T115" fmla="*/ 0 h 2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75" h="2711">
                  <a:moveTo>
                    <a:pt x="3032" y="948"/>
                  </a:moveTo>
                  <a:lnTo>
                    <a:pt x="3032" y="1016"/>
                  </a:lnTo>
                  <a:lnTo>
                    <a:pt x="3030" y="1038"/>
                  </a:lnTo>
                  <a:lnTo>
                    <a:pt x="3021" y="1059"/>
                  </a:lnTo>
                  <a:lnTo>
                    <a:pt x="3007" y="1076"/>
                  </a:lnTo>
                  <a:lnTo>
                    <a:pt x="2990" y="1089"/>
                  </a:lnTo>
                  <a:lnTo>
                    <a:pt x="2970" y="1097"/>
                  </a:lnTo>
                  <a:lnTo>
                    <a:pt x="2948" y="1100"/>
                  </a:lnTo>
                  <a:lnTo>
                    <a:pt x="2790" y="1100"/>
                  </a:lnTo>
                  <a:lnTo>
                    <a:pt x="2771" y="1151"/>
                  </a:lnTo>
                  <a:lnTo>
                    <a:pt x="2749" y="1199"/>
                  </a:lnTo>
                  <a:lnTo>
                    <a:pt x="2860" y="1310"/>
                  </a:lnTo>
                  <a:lnTo>
                    <a:pt x="2873" y="1326"/>
                  </a:lnTo>
                  <a:lnTo>
                    <a:pt x="2881" y="1343"/>
                  </a:lnTo>
                  <a:lnTo>
                    <a:pt x="2885" y="1361"/>
                  </a:lnTo>
                  <a:lnTo>
                    <a:pt x="2885" y="1379"/>
                  </a:lnTo>
                  <a:lnTo>
                    <a:pt x="2881" y="1397"/>
                  </a:lnTo>
                  <a:lnTo>
                    <a:pt x="2873" y="1415"/>
                  </a:lnTo>
                  <a:lnTo>
                    <a:pt x="2860" y="1429"/>
                  </a:lnTo>
                  <a:lnTo>
                    <a:pt x="2682" y="1606"/>
                  </a:lnTo>
                  <a:lnTo>
                    <a:pt x="2668" y="1619"/>
                  </a:lnTo>
                  <a:lnTo>
                    <a:pt x="2650" y="1626"/>
                  </a:lnTo>
                  <a:lnTo>
                    <a:pt x="2632" y="1631"/>
                  </a:lnTo>
                  <a:lnTo>
                    <a:pt x="2614" y="1631"/>
                  </a:lnTo>
                  <a:lnTo>
                    <a:pt x="2596" y="1626"/>
                  </a:lnTo>
                  <a:lnTo>
                    <a:pt x="2578" y="1619"/>
                  </a:lnTo>
                  <a:lnTo>
                    <a:pt x="2563" y="1606"/>
                  </a:lnTo>
                  <a:lnTo>
                    <a:pt x="2452" y="1495"/>
                  </a:lnTo>
                  <a:lnTo>
                    <a:pt x="2403" y="1517"/>
                  </a:lnTo>
                  <a:lnTo>
                    <a:pt x="2353" y="1535"/>
                  </a:lnTo>
                  <a:lnTo>
                    <a:pt x="2353" y="1693"/>
                  </a:lnTo>
                  <a:lnTo>
                    <a:pt x="2350" y="1715"/>
                  </a:lnTo>
                  <a:lnTo>
                    <a:pt x="2342" y="1735"/>
                  </a:lnTo>
                  <a:lnTo>
                    <a:pt x="2328" y="1753"/>
                  </a:lnTo>
                  <a:lnTo>
                    <a:pt x="2311" y="1766"/>
                  </a:lnTo>
                  <a:lnTo>
                    <a:pt x="2291" y="1775"/>
                  </a:lnTo>
                  <a:lnTo>
                    <a:pt x="2269" y="1778"/>
                  </a:lnTo>
                  <a:lnTo>
                    <a:pt x="2017" y="1778"/>
                  </a:lnTo>
                  <a:lnTo>
                    <a:pt x="1995" y="1775"/>
                  </a:lnTo>
                  <a:lnTo>
                    <a:pt x="1975" y="1766"/>
                  </a:lnTo>
                  <a:lnTo>
                    <a:pt x="1958" y="1753"/>
                  </a:lnTo>
                  <a:lnTo>
                    <a:pt x="1944" y="1735"/>
                  </a:lnTo>
                  <a:lnTo>
                    <a:pt x="1935" y="1715"/>
                  </a:lnTo>
                  <a:lnTo>
                    <a:pt x="1932" y="1693"/>
                  </a:lnTo>
                  <a:lnTo>
                    <a:pt x="1932" y="1535"/>
                  </a:lnTo>
                  <a:lnTo>
                    <a:pt x="1882" y="1517"/>
                  </a:lnTo>
                  <a:lnTo>
                    <a:pt x="1834" y="1495"/>
                  </a:lnTo>
                  <a:lnTo>
                    <a:pt x="1723" y="1606"/>
                  </a:lnTo>
                  <a:lnTo>
                    <a:pt x="1707" y="1619"/>
                  </a:lnTo>
                  <a:lnTo>
                    <a:pt x="1690" y="1626"/>
                  </a:lnTo>
                  <a:lnTo>
                    <a:pt x="1672" y="1631"/>
                  </a:lnTo>
                  <a:lnTo>
                    <a:pt x="1654" y="1631"/>
                  </a:lnTo>
                  <a:lnTo>
                    <a:pt x="1635" y="1626"/>
                  </a:lnTo>
                  <a:lnTo>
                    <a:pt x="1618" y="1619"/>
                  </a:lnTo>
                  <a:lnTo>
                    <a:pt x="1603" y="1606"/>
                  </a:lnTo>
                  <a:lnTo>
                    <a:pt x="1424" y="1429"/>
                  </a:lnTo>
                  <a:lnTo>
                    <a:pt x="1413" y="1415"/>
                  </a:lnTo>
                  <a:lnTo>
                    <a:pt x="1404" y="1397"/>
                  </a:lnTo>
                  <a:lnTo>
                    <a:pt x="1400" y="1379"/>
                  </a:lnTo>
                  <a:lnTo>
                    <a:pt x="1400" y="1361"/>
                  </a:lnTo>
                  <a:lnTo>
                    <a:pt x="1404" y="1343"/>
                  </a:lnTo>
                  <a:lnTo>
                    <a:pt x="1413" y="1326"/>
                  </a:lnTo>
                  <a:lnTo>
                    <a:pt x="1424" y="1310"/>
                  </a:lnTo>
                  <a:lnTo>
                    <a:pt x="1536" y="1200"/>
                  </a:lnTo>
                  <a:lnTo>
                    <a:pt x="1514" y="1151"/>
                  </a:lnTo>
                  <a:lnTo>
                    <a:pt x="1496" y="1101"/>
                  </a:lnTo>
                  <a:lnTo>
                    <a:pt x="1339" y="1101"/>
                  </a:lnTo>
                  <a:lnTo>
                    <a:pt x="1316" y="1098"/>
                  </a:lnTo>
                  <a:lnTo>
                    <a:pt x="1295" y="1090"/>
                  </a:lnTo>
                  <a:lnTo>
                    <a:pt x="1278" y="1076"/>
                  </a:lnTo>
                  <a:lnTo>
                    <a:pt x="1266" y="1059"/>
                  </a:lnTo>
                  <a:lnTo>
                    <a:pt x="1257" y="1039"/>
                  </a:lnTo>
                  <a:lnTo>
                    <a:pt x="1254" y="1017"/>
                  </a:lnTo>
                  <a:lnTo>
                    <a:pt x="1254" y="949"/>
                  </a:lnTo>
                  <a:lnTo>
                    <a:pt x="957" y="949"/>
                  </a:lnTo>
                  <a:lnTo>
                    <a:pt x="1178" y="2021"/>
                  </a:lnTo>
                  <a:lnTo>
                    <a:pt x="3062" y="2021"/>
                  </a:lnTo>
                  <a:lnTo>
                    <a:pt x="3282" y="948"/>
                  </a:lnTo>
                  <a:lnTo>
                    <a:pt x="3032" y="948"/>
                  </a:lnTo>
                  <a:close/>
                  <a:moveTo>
                    <a:pt x="2081" y="152"/>
                  </a:moveTo>
                  <a:lnTo>
                    <a:pt x="2081" y="361"/>
                  </a:lnTo>
                  <a:lnTo>
                    <a:pt x="2032" y="370"/>
                  </a:lnTo>
                  <a:lnTo>
                    <a:pt x="1983" y="383"/>
                  </a:lnTo>
                  <a:lnTo>
                    <a:pt x="1936" y="400"/>
                  </a:lnTo>
                  <a:lnTo>
                    <a:pt x="1892" y="420"/>
                  </a:lnTo>
                  <a:lnTo>
                    <a:pt x="1851" y="445"/>
                  </a:lnTo>
                  <a:lnTo>
                    <a:pt x="1812" y="474"/>
                  </a:lnTo>
                  <a:lnTo>
                    <a:pt x="1663" y="325"/>
                  </a:lnTo>
                  <a:lnTo>
                    <a:pt x="1577" y="411"/>
                  </a:lnTo>
                  <a:lnTo>
                    <a:pt x="1725" y="559"/>
                  </a:lnTo>
                  <a:lnTo>
                    <a:pt x="1696" y="600"/>
                  </a:lnTo>
                  <a:lnTo>
                    <a:pt x="1672" y="641"/>
                  </a:lnTo>
                  <a:lnTo>
                    <a:pt x="1651" y="685"/>
                  </a:lnTo>
                  <a:lnTo>
                    <a:pt x="1634" y="732"/>
                  </a:lnTo>
                  <a:lnTo>
                    <a:pt x="1621" y="780"/>
                  </a:lnTo>
                  <a:lnTo>
                    <a:pt x="1613" y="830"/>
                  </a:lnTo>
                  <a:lnTo>
                    <a:pt x="1403" y="830"/>
                  </a:lnTo>
                  <a:lnTo>
                    <a:pt x="1403" y="952"/>
                  </a:lnTo>
                  <a:lnTo>
                    <a:pt x="1614" y="952"/>
                  </a:lnTo>
                  <a:lnTo>
                    <a:pt x="1621" y="1002"/>
                  </a:lnTo>
                  <a:lnTo>
                    <a:pt x="1634" y="1051"/>
                  </a:lnTo>
                  <a:lnTo>
                    <a:pt x="1651" y="1097"/>
                  </a:lnTo>
                  <a:lnTo>
                    <a:pt x="1672" y="1140"/>
                  </a:lnTo>
                  <a:lnTo>
                    <a:pt x="1697" y="1183"/>
                  </a:lnTo>
                  <a:lnTo>
                    <a:pt x="1726" y="1222"/>
                  </a:lnTo>
                  <a:lnTo>
                    <a:pt x="1578" y="1370"/>
                  </a:lnTo>
                  <a:lnTo>
                    <a:pt x="1663" y="1457"/>
                  </a:lnTo>
                  <a:lnTo>
                    <a:pt x="1812" y="1309"/>
                  </a:lnTo>
                  <a:lnTo>
                    <a:pt x="1851" y="1337"/>
                  </a:lnTo>
                  <a:lnTo>
                    <a:pt x="1893" y="1362"/>
                  </a:lnTo>
                  <a:lnTo>
                    <a:pt x="1937" y="1383"/>
                  </a:lnTo>
                  <a:lnTo>
                    <a:pt x="1984" y="1400"/>
                  </a:lnTo>
                  <a:lnTo>
                    <a:pt x="2032" y="1413"/>
                  </a:lnTo>
                  <a:lnTo>
                    <a:pt x="2082" y="1421"/>
                  </a:lnTo>
                  <a:lnTo>
                    <a:pt x="2082" y="1630"/>
                  </a:lnTo>
                  <a:lnTo>
                    <a:pt x="2205" y="1630"/>
                  </a:lnTo>
                  <a:lnTo>
                    <a:pt x="2205" y="1421"/>
                  </a:lnTo>
                  <a:lnTo>
                    <a:pt x="2255" y="1413"/>
                  </a:lnTo>
                  <a:lnTo>
                    <a:pt x="2303" y="1400"/>
                  </a:lnTo>
                  <a:lnTo>
                    <a:pt x="2349" y="1383"/>
                  </a:lnTo>
                  <a:lnTo>
                    <a:pt x="2394" y="1362"/>
                  </a:lnTo>
                  <a:lnTo>
                    <a:pt x="2436" y="1337"/>
                  </a:lnTo>
                  <a:lnTo>
                    <a:pt x="2475" y="1309"/>
                  </a:lnTo>
                  <a:lnTo>
                    <a:pt x="2622" y="1458"/>
                  </a:lnTo>
                  <a:lnTo>
                    <a:pt x="2709" y="1371"/>
                  </a:lnTo>
                  <a:lnTo>
                    <a:pt x="2561" y="1223"/>
                  </a:lnTo>
                  <a:lnTo>
                    <a:pt x="2589" y="1184"/>
                  </a:lnTo>
                  <a:lnTo>
                    <a:pt x="2614" y="1142"/>
                  </a:lnTo>
                  <a:lnTo>
                    <a:pt x="2635" y="1097"/>
                  </a:lnTo>
                  <a:lnTo>
                    <a:pt x="2652" y="1051"/>
                  </a:lnTo>
                  <a:lnTo>
                    <a:pt x="2664" y="1003"/>
                  </a:lnTo>
                  <a:lnTo>
                    <a:pt x="2673" y="953"/>
                  </a:lnTo>
                  <a:lnTo>
                    <a:pt x="2882" y="953"/>
                  </a:lnTo>
                  <a:lnTo>
                    <a:pt x="2882" y="830"/>
                  </a:lnTo>
                  <a:lnTo>
                    <a:pt x="2673" y="830"/>
                  </a:lnTo>
                  <a:lnTo>
                    <a:pt x="2664" y="780"/>
                  </a:lnTo>
                  <a:lnTo>
                    <a:pt x="2652" y="732"/>
                  </a:lnTo>
                  <a:lnTo>
                    <a:pt x="2635" y="685"/>
                  </a:lnTo>
                  <a:lnTo>
                    <a:pt x="2614" y="641"/>
                  </a:lnTo>
                  <a:lnTo>
                    <a:pt x="2589" y="600"/>
                  </a:lnTo>
                  <a:lnTo>
                    <a:pt x="2561" y="559"/>
                  </a:lnTo>
                  <a:lnTo>
                    <a:pt x="2709" y="411"/>
                  </a:lnTo>
                  <a:lnTo>
                    <a:pt x="2622" y="325"/>
                  </a:lnTo>
                  <a:lnTo>
                    <a:pt x="2474" y="474"/>
                  </a:lnTo>
                  <a:lnTo>
                    <a:pt x="2435" y="445"/>
                  </a:lnTo>
                  <a:lnTo>
                    <a:pt x="2392" y="420"/>
                  </a:lnTo>
                  <a:lnTo>
                    <a:pt x="2349" y="398"/>
                  </a:lnTo>
                  <a:lnTo>
                    <a:pt x="2303" y="382"/>
                  </a:lnTo>
                  <a:lnTo>
                    <a:pt x="2254" y="369"/>
                  </a:lnTo>
                  <a:lnTo>
                    <a:pt x="2204" y="361"/>
                  </a:lnTo>
                  <a:lnTo>
                    <a:pt x="2204" y="152"/>
                  </a:lnTo>
                  <a:lnTo>
                    <a:pt x="2081" y="152"/>
                  </a:lnTo>
                  <a:close/>
                  <a:moveTo>
                    <a:pt x="66" y="0"/>
                  </a:moveTo>
                  <a:lnTo>
                    <a:pt x="832" y="374"/>
                  </a:lnTo>
                  <a:lnTo>
                    <a:pt x="919" y="801"/>
                  </a:lnTo>
                  <a:lnTo>
                    <a:pt x="1254" y="801"/>
                  </a:lnTo>
                  <a:lnTo>
                    <a:pt x="1254" y="766"/>
                  </a:lnTo>
                  <a:lnTo>
                    <a:pt x="1257" y="742"/>
                  </a:lnTo>
                  <a:lnTo>
                    <a:pt x="1266" y="722"/>
                  </a:lnTo>
                  <a:lnTo>
                    <a:pt x="1278" y="705"/>
                  </a:lnTo>
                  <a:lnTo>
                    <a:pt x="1295" y="693"/>
                  </a:lnTo>
                  <a:lnTo>
                    <a:pt x="1316" y="684"/>
                  </a:lnTo>
                  <a:lnTo>
                    <a:pt x="1339" y="681"/>
                  </a:lnTo>
                  <a:lnTo>
                    <a:pt x="1496" y="681"/>
                  </a:lnTo>
                  <a:lnTo>
                    <a:pt x="1514" y="630"/>
                  </a:lnTo>
                  <a:lnTo>
                    <a:pt x="1536" y="583"/>
                  </a:lnTo>
                  <a:lnTo>
                    <a:pt x="1425" y="472"/>
                  </a:lnTo>
                  <a:lnTo>
                    <a:pt x="1414" y="456"/>
                  </a:lnTo>
                  <a:lnTo>
                    <a:pt x="1405" y="439"/>
                  </a:lnTo>
                  <a:lnTo>
                    <a:pt x="1401" y="421"/>
                  </a:lnTo>
                  <a:lnTo>
                    <a:pt x="1401" y="403"/>
                  </a:lnTo>
                  <a:lnTo>
                    <a:pt x="1405" y="384"/>
                  </a:lnTo>
                  <a:lnTo>
                    <a:pt x="1414" y="367"/>
                  </a:lnTo>
                  <a:lnTo>
                    <a:pt x="1425" y="352"/>
                  </a:lnTo>
                  <a:lnTo>
                    <a:pt x="1603" y="175"/>
                  </a:lnTo>
                  <a:lnTo>
                    <a:pt x="1619" y="162"/>
                  </a:lnTo>
                  <a:lnTo>
                    <a:pt x="1636" y="155"/>
                  </a:lnTo>
                  <a:lnTo>
                    <a:pt x="1654" y="151"/>
                  </a:lnTo>
                  <a:lnTo>
                    <a:pt x="1673" y="151"/>
                  </a:lnTo>
                  <a:lnTo>
                    <a:pt x="1691" y="155"/>
                  </a:lnTo>
                  <a:lnTo>
                    <a:pt x="1708" y="162"/>
                  </a:lnTo>
                  <a:lnTo>
                    <a:pt x="1724" y="175"/>
                  </a:lnTo>
                  <a:lnTo>
                    <a:pt x="1835" y="285"/>
                  </a:lnTo>
                  <a:lnTo>
                    <a:pt x="1882" y="263"/>
                  </a:lnTo>
                  <a:lnTo>
                    <a:pt x="1933" y="245"/>
                  </a:lnTo>
                  <a:lnTo>
                    <a:pt x="1933" y="88"/>
                  </a:lnTo>
                  <a:lnTo>
                    <a:pt x="1936" y="66"/>
                  </a:lnTo>
                  <a:lnTo>
                    <a:pt x="1945" y="45"/>
                  </a:lnTo>
                  <a:lnTo>
                    <a:pt x="1958" y="28"/>
                  </a:lnTo>
                  <a:lnTo>
                    <a:pt x="1975" y="15"/>
                  </a:lnTo>
                  <a:lnTo>
                    <a:pt x="1995" y="7"/>
                  </a:lnTo>
                  <a:lnTo>
                    <a:pt x="2018" y="4"/>
                  </a:lnTo>
                  <a:lnTo>
                    <a:pt x="2269" y="4"/>
                  </a:lnTo>
                  <a:lnTo>
                    <a:pt x="2291" y="7"/>
                  </a:lnTo>
                  <a:lnTo>
                    <a:pt x="2311" y="15"/>
                  </a:lnTo>
                  <a:lnTo>
                    <a:pt x="2328" y="28"/>
                  </a:lnTo>
                  <a:lnTo>
                    <a:pt x="2342" y="45"/>
                  </a:lnTo>
                  <a:lnTo>
                    <a:pt x="2350" y="66"/>
                  </a:lnTo>
                  <a:lnTo>
                    <a:pt x="2353" y="88"/>
                  </a:lnTo>
                  <a:lnTo>
                    <a:pt x="2353" y="246"/>
                  </a:lnTo>
                  <a:lnTo>
                    <a:pt x="2403" y="264"/>
                  </a:lnTo>
                  <a:lnTo>
                    <a:pt x="2452" y="286"/>
                  </a:lnTo>
                  <a:lnTo>
                    <a:pt x="2563" y="175"/>
                  </a:lnTo>
                  <a:lnTo>
                    <a:pt x="2578" y="162"/>
                  </a:lnTo>
                  <a:lnTo>
                    <a:pt x="2596" y="155"/>
                  </a:lnTo>
                  <a:lnTo>
                    <a:pt x="2614" y="151"/>
                  </a:lnTo>
                  <a:lnTo>
                    <a:pt x="2632" y="151"/>
                  </a:lnTo>
                  <a:lnTo>
                    <a:pt x="2650" y="155"/>
                  </a:lnTo>
                  <a:lnTo>
                    <a:pt x="2668" y="162"/>
                  </a:lnTo>
                  <a:lnTo>
                    <a:pt x="2682" y="175"/>
                  </a:lnTo>
                  <a:lnTo>
                    <a:pt x="2860" y="352"/>
                  </a:lnTo>
                  <a:lnTo>
                    <a:pt x="2873" y="367"/>
                  </a:lnTo>
                  <a:lnTo>
                    <a:pt x="2881" y="384"/>
                  </a:lnTo>
                  <a:lnTo>
                    <a:pt x="2885" y="403"/>
                  </a:lnTo>
                  <a:lnTo>
                    <a:pt x="2885" y="421"/>
                  </a:lnTo>
                  <a:lnTo>
                    <a:pt x="2881" y="439"/>
                  </a:lnTo>
                  <a:lnTo>
                    <a:pt x="2873" y="456"/>
                  </a:lnTo>
                  <a:lnTo>
                    <a:pt x="2860" y="472"/>
                  </a:lnTo>
                  <a:lnTo>
                    <a:pt x="2749" y="583"/>
                  </a:lnTo>
                  <a:lnTo>
                    <a:pt x="2771" y="631"/>
                  </a:lnTo>
                  <a:lnTo>
                    <a:pt x="2790" y="681"/>
                  </a:lnTo>
                  <a:lnTo>
                    <a:pt x="2948" y="681"/>
                  </a:lnTo>
                  <a:lnTo>
                    <a:pt x="2970" y="684"/>
                  </a:lnTo>
                  <a:lnTo>
                    <a:pt x="2990" y="693"/>
                  </a:lnTo>
                  <a:lnTo>
                    <a:pt x="3007" y="705"/>
                  </a:lnTo>
                  <a:lnTo>
                    <a:pt x="3021" y="722"/>
                  </a:lnTo>
                  <a:lnTo>
                    <a:pt x="3030" y="742"/>
                  </a:lnTo>
                  <a:lnTo>
                    <a:pt x="3032" y="766"/>
                  </a:lnTo>
                  <a:lnTo>
                    <a:pt x="3032" y="801"/>
                  </a:lnTo>
                  <a:lnTo>
                    <a:pt x="3475" y="801"/>
                  </a:lnTo>
                  <a:lnTo>
                    <a:pt x="3203" y="2062"/>
                  </a:lnTo>
                  <a:lnTo>
                    <a:pt x="3205" y="2063"/>
                  </a:lnTo>
                  <a:lnTo>
                    <a:pt x="3212" y="2070"/>
                  </a:lnTo>
                  <a:lnTo>
                    <a:pt x="3220" y="2078"/>
                  </a:lnTo>
                  <a:lnTo>
                    <a:pt x="3233" y="2091"/>
                  </a:lnTo>
                  <a:lnTo>
                    <a:pt x="3246" y="2107"/>
                  </a:lnTo>
                  <a:lnTo>
                    <a:pt x="3262" y="2125"/>
                  </a:lnTo>
                  <a:lnTo>
                    <a:pt x="3278" y="2146"/>
                  </a:lnTo>
                  <a:lnTo>
                    <a:pt x="3296" y="2169"/>
                  </a:lnTo>
                  <a:lnTo>
                    <a:pt x="3313" y="2195"/>
                  </a:lnTo>
                  <a:lnTo>
                    <a:pt x="3329" y="2222"/>
                  </a:lnTo>
                  <a:lnTo>
                    <a:pt x="3345" y="2252"/>
                  </a:lnTo>
                  <a:lnTo>
                    <a:pt x="3359" y="2283"/>
                  </a:lnTo>
                  <a:lnTo>
                    <a:pt x="3369" y="2314"/>
                  </a:lnTo>
                  <a:lnTo>
                    <a:pt x="3378" y="2347"/>
                  </a:lnTo>
                  <a:lnTo>
                    <a:pt x="3383" y="2381"/>
                  </a:lnTo>
                  <a:lnTo>
                    <a:pt x="3384" y="2416"/>
                  </a:lnTo>
                  <a:lnTo>
                    <a:pt x="3380" y="2451"/>
                  </a:lnTo>
                  <a:lnTo>
                    <a:pt x="3371" y="2486"/>
                  </a:lnTo>
                  <a:lnTo>
                    <a:pt x="3356" y="2521"/>
                  </a:lnTo>
                  <a:lnTo>
                    <a:pt x="3333" y="2558"/>
                  </a:lnTo>
                  <a:lnTo>
                    <a:pt x="3306" y="2592"/>
                  </a:lnTo>
                  <a:lnTo>
                    <a:pt x="3274" y="2622"/>
                  </a:lnTo>
                  <a:lnTo>
                    <a:pt x="3240" y="2649"/>
                  </a:lnTo>
                  <a:lnTo>
                    <a:pt x="3203" y="2671"/>
                  </a:lnTo>
                  <a:lnTo>
                    <a:pt x="3164" y="2688"/>
                  </a:lnTo>
                  <a:lnTo>
                    <a:pt x="3123" y="2701"/>
                  </a:lnTo>
                  <a:lnTo>
                    <a:pt x="3078" y="2709"/>
                  </a:lnTo>
                  <a:lnTo>
                    <a:pt x="3033" y="2711"/>
                  </a:lnTo>
                  <a:lnTo>
                    <a:pt x="1001" y="2711"/>
                  </a:lnTo>
                  <a:lnTo>
                    <a:pt x="1001" y="2565"/>
                  </a:lnTo>
                  <a:lnTo>
                    <a:pt x="3032" y="2565"/>
                  </a:lnTo>
                  <a:lnTo>
                    <a:pt x="3067" y="2562"/>
                  </a:lnTo>
                  <a:lnTo>
                    <a:pt x="3098" y="2555"/>
                  </a:lnTo>
                  <a:lnTo>
                    <a:pt x="3127" y="2544"/>
                  </a:lnTo>
                  <a:lnTo>
                    <a:pt x="3152" y="2529"/>
                  </a:lnTo>
                  <a:lnTo>
                    <a:pt x="3173" y="2512"/>
                  </a:lnTo>
                  <a:lnTo>
                    <a:pt x="3191" y="2494"/>
                  </a:lnTo>
                  <a:lnTo>
                    <a:pt x="3206" y="2474"/>
                  </a:lnTo>
                  <a:lnTo>
                    <a:pt x="3217" y="2455"/>
                  </a:lnTo>
                  <a:lnTo>
                    <a:pt x="3226" y="2429"/>
                  </a:lnTo>
                  <a:lnTo>
                    <a:pt x="3231" y="2402"/>
                  </a:lnTo>
                  <a:lnTo>
                    <a:pt x="3230" y="2377"/>
                  </a:lnTo>
                  <a:lnTo>
                    <a:pt x="3225" y="2351"/>
                  </a:lnTo>
                  <a:lnTo>
                    <a:pt x="3217" y="2326"/>
                  </a:lnTo>
                  <a:lnTo>
                    <a:pt x="3206" y="2303"/>
                  </a:lnTo>
                  <a:lnTo>
                    <a:pt x="3194" y="2280"/>
                  </a:lnTo>
                  <a:lnTo>
                    <a:pt x="3180" y="2259"/>
                  </a:lnTo>
                  <a:lnTo>
                    <a:pt x="3165" y="2240"/>
                  </a:lnTo>
                  <a:lnTo>
                    <a:pt x="3149" y="2222"/>
                  </a:lnTo>
                  <a:lnTo>
                    <a:pt x="3135" y="2206"/>
                  </a:lnTo>
                  <a:lnTo>
                    <a:pt x="3122" y="2194"/>
                  </a:lnTo>
                  <a:lnTo>
                    <a:pt x="3110" y="2183"/>
                  </a:lnTo>
                  <a:lnTo>
                    <a:pt x="3101" y="2175"/>
                  </a:lnTo>
                  <a:lnTo>
                    <a:pt x="3095" y="2170"/>
                  </a:lnTo>
                  <a:lnTo>
                    <a:pt x="3093" y="2168"/>
                  </a:lnTo>
                  <a:lnTo>
                    <a:pt x="1053" y="2168"/>
                  </a:lnTo>
                  <a:lnTo>
                    <a:pt x="699" y="478"/>
                  </a:lnTo>
                  <a:lnTo>
                    <a:pt x="0" y="13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8" name="Freeform 190">
              <a:extLst>
                <a:ext uri="{FF2B5EF4-FFF2-40B4-BE49-F238E27FC236}">
                  <a16:creationId xmlns:a16="http://schemas.microsoft.com/office/drawing/2014/main" id="{E819B0AB-850D-4952-B9E2-9E138EEDF9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61476" y="2401888"/>
              <a:ext cx="98425" cy="98425"/>
            </a:xfrm>
            <a:custGeom>
              <a:avLst/>
              <a:gdLst>
                <a:gd name="T0" fmla="*/ 253 w 558"/>
                <a:gd name="T1" fmla="*/ 143 h 559"/>
                <a:gd name="T2" fmla="*/ 205 w 558"/>
                <a:gd name="T3" fmla="*/ 163 h 559"/>
                <a:gd name="T4" fmla="*/ 169 w 558"/>
                <a:gd name="T5" fmla="*/ 198 h 559"/>
                <a:gd name="T6" fmla="*/ 149 w 558"/>
                <a:gd name="T7" fmla="*/ 245 h 559"/>
                <a:gd name="T8" fmla="*/ 149 w 558"/>
                <a:gd name="T9" fmla="*/ 298 h 559"/>
                <a:gd name="T10" fmla="*/ 169 w 558"/>
                <a:gd name="T11" fmla="*/ 346 h 559"/>
                <a:gd name="T12" fmla="*/ 205 w 558"/>
                <a:gd name="T13" fmla="*/ 381 h 559"/>
                <a:gd name="T14" fmla="*/ 253 w 558"/>
                <a:gd name="T15" fmla="*/ 401 h 559"/>
                <a:gd name="T16" fmla="*/ 306 w 558"/>
                <a:gd name="T17" fmla="*/ 401 h 559"/>
                <a:gd name="T18" fmla="*/ 353 w 558"/>
                <a:gd name="T19" fmla="*/ 381 h 559"/>
                <a:gd name="T20" fmla="*/ 389 w 558"/>
                <a:gd name="T21" fmla="*/ 346 h 559"/>
                <a:gd name="T22" fmla="*/ 409 w 558"/>
                <a:gd name="T23" fmla="*/ 298 h 559"/>
                <a:gd name="T24" fmla="*/ 409 w 558"/>
                <a:gd name="T25" fmla="*/ 245 h 559"/>
                <a:gd name="T26" fmla="*/ 389 w 558"/>
                <a:gd name="T27" fmla="*/ 198 h 559"/>
                <a:gd name="T28" fmla="*/ 353 w 558"/>
                <a:gd name="T29" fmla="*/ 163 h 559"/>
                <a:gd name="T30" fmla="*/ 307 w 558"/>
                <a:gd name="T31" fmla="*/ 143 h 559"/>
                <a:gd name="T32" fmla="*/ 279 w 558"/>
                <a:gd name="T33" fmla="*/ 0 h 559"/>
                <a:gd name="T34" fmla="*/ 361 w 558"/>
                <a:gd name="T35" fmla="*/ 11 h 559"/>
                <a:gd name="T36" fmla="*/ 431 w 558"/>
                <a:gd name="T37" fmla="*/ 44 h 559"/>
                <a:gd name="T38" fmla="*/ 490 w 558"/>
                <a:gd name="T39" fmla="*/ 95 h 559"/>
                <a:gd name="T40" fmla="*/ 533 w 558"/>
                <a:gd name="T41" fmla="*/ 161 h 559"/>
                <a:gd name="T42" fmla="*/ 555 w 558"/>
                <a:gd name="T43" fmla="*/ 238 h 559"/>
                <a:gd name="T44" fmla="*/ 555 w 558"/>
                <a:gd name="T45" fmla="*/ 320 h 559"/>
                <a:gd name="T46" fmla="*/ 533 w 558"/>
                <a:gd name="T47" fmla="*/ 397 h 559"/>
                <a:gd name="T48" fmla="*/ 490 w 558"/>
                <a:gd name="T49" fmla="*/ 462 h 559"/>
                <a:gd name="T50" fmla="*/ 431 w 558"/>
                <a:gd name="T51" fmla="*/ 513 h 559"/>
                <a:gd name="T52" fmla="*/ 361 w 558"/>
                <a:gd name="T53" fmla="*/ 546 h 559"/>
                <a:gd name="T54" fmla="*/ 279 w 558"/>
                <a:gd name="T55" fmla="*/ 559 h 559"/>
                <a:gd name="T56" fmla="*/ 199 w 558"/>
                <a:gd name="T57" fmla="*/ 546 h 559"/>
                <a:gd name="T58" fmla="*/ 127 w 558"/>
                <a:gd name="T59" fmla="*/ 513 h 559"/>
                <a:gd name="T60" fmla="*/ 68 w 558"/>
                <a:gd name="T61" fmla="*/ 462 h 559"/>
                <a:gd name="T62" fmla="*/ 26 w 558"/>
                <a:gd name="T63" fmla="*/ 397 h 559"/>
                <a:gd name="T64" fmla="*/ 3 w 558"/>
                <a:gd name="T65" fmla="*/ 320 h 559"/>
                <a:gd name="T66" fmla="*/ 3 w 558"/>
                <a:gd name="T67" fmla="*/ 238 h 559"/>
                <a:gd name="T68" fmla="*/ 26 w 558"/>
                <a:gd name="T69" fmla="*/ 161 h 559"/>
                <a:gd name="T70" fmla="*/ 68 w 558"/>
                <a:gd name="T71" fmla="*/ 95 h 559"/>
                <a:gd name="T72" fmla="*/ 127 w 558"/>
                <a:gd name="T73" fmla="*/ 44 h 559"/>
                <a:gd name="T74" fmla="*/ 199 w 558"/>
                <a:gd name="T75" fmla="*/ 11 h 559"/>
                <a:gd name="T76" fmla="*/ 279 w 558"/>
                <a:gd name="T77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8" h="559">
                  <a:moveTo>
                    <a:pt x="279" y="139"/>
                  </a:moveTo>
                  <a:lnTo>
                    <a:pt x="253" y="143"/>
                  </a:lnTo>
                  <a:lnTo>
                    <a:pt x="227" y="150"/>
                  </a:lnTo>
                  <a:lnTo>
                    <a:pt x="205" y="163"/>
                  </a:lnTo>
                  <a:lnTo>
                    <a:pt x="185" y="179"/>
                  </a:lnTo>
                  <a:lnTo>
                    <a:pt x="169" y="198"/>
                  </a:lnTo>
                  <a:lnTo>
                    <a:pt x="157" y="220"/>
                  </a:lnTo>
                  <a:lnTo>
                    <a:pt x="149" y="245"/>
                  </a:lnTo>
                  <a:lnTo>
                    <a:pt x="147" y="272"/>
                  </a:lnTo>
                  <a:lnTo>
                    <a:pt x="149" y="298"/>
                  </a:lnTo>
                  <a:lnTo>
                    <a:pt x="157" y="324"/>
                  </a:lnTo>
                  <a:lnTo>
                    <a:pt x="169" y="346"/>
                  </a:lnTo>
                  <a:lnTo>
                    <a:pt x="185" y="365"/>
                  </a:lnTo>
                  <a:lnTo>
                    <a:pt x="205" y="381"/>
                  </a:lnTo>
                  <a:lnTo>
                    <a:pt x="227" y="393"/>
                  </a:lnTo>
                  <a:lnTo>
                    <a:pt x="253" y="401"/>
                  </a:lnTo>
                  <a:lnTo>
                    <a:pt x="279" y="404"/>
                  </a:lnTo>
                  <a:lnTo>
                    <a:pt x="306" y="401"/>
                  </a:lnTo>
                  <a:lnTo>
                    <a:pt x="331" y="393"/>
                  </a:lnTo>
                  <a:lnTo>
                    <a:pt x="353" y="381"/>
                  </a:lnTo>
                  <a:lnTo>
                    <a:pt x="373" y="365"/>
                  </a:lnTo>
                  <a:lnTo>
                    <a:pt x="389" y="346"/>
                  </a:lnTo>
                  <a:lnTo>
                    <a:pt x="402" y="324"/>
                  </a:lnTo>
                  <a:lnTo>
                    <a:pt x="409" y="298"/>
                  </a:lnTo>
                  <a:lnTo>
                    <a:pt x="411" y="272"/>
                  </a:lnTo>
                  <a:lnTo>
                    <a:pt x="409" y="245"/>
                  </a:lnTo>
                  <a:lnTo>
                    <a:pt x="402" y="220"/>
                  </a:lnTo>
                  <a:lnTo>
                    <a:pt x="389" y="198"/>
                  </a:lnTo>
                  <a:lnTo>
                    <a:pt x="373" y="179"/>
                  </a:lnTo>
                  <a:lnTo>
                    <a:pt x="353" y="163"/>
                  </a:lnTo>
                  <a:lnTo>
                    <a:pt x="331" y="150"/>
                  </a:lnTo>
                  <a:lnTo>
                    <a:pt x="307" y="143"/>
                  </a:lnTo>
                  <a:lnTo>
                    <a:pt x="279" y="139"/>
                  </a:lnTo>
                  <a:close/>
                  <a:moveTo>
                    <a:pt x="279" y="0"/>
                  </a:moveTo>
                  <a:lnTo>
                    <a:pt x="320" y="2"/>
                  </a:lnTo>
                  <a:lnTo>
                    <a:pt x="361" y="11"/>
                  </a:lnTo>
                  <a:lnTo>
                    <a:pt x="398" y="25"/>
                  </a:lnTo>
                  <a:lnTo>
                    <a:pt x="431" y="44"/>
                  </a:lnTo>
                  <a:lnTo>
                    <a:pt x="462" y="67"/>
                  </a:lnTo>
                  <a:lnTo>
                    <a:pt x="490" y="95"/>
                  </a:lnTo>
                  <a:lnTo>
                    <a:pt x="514" y="127"/>
                  </a:lnTo>
                  <a:lnTo>
                    <a:pt x="533" y="161"/>
                  </a:lnTo>
                  <a:lnTo>
                    <a:pt x="547" y="198"/>
                  </a:lnTo>
                  <a:lnTo>
                    <a:pt x="555" y="238"/>
                  </a:lnTo>
                  <a:lnTo>
                    <a:pt x="558" y="279"/>
                  </a:lnTo>
                  <a:lnTo>
                    <a:pt x="555" y="320"/>
                  </a:lnTo>
                  <a:lnTo>
                    <a:pt x="547" y="360"/>
                  </a:lnTo>
                  <a:lnTo>
                    <a:pt x="533" y="397"/>
                  </a:lnTo>
                  <a:lnTo>
                    <a:pt x="514" y="431"/>
                  </a:lnTo>
                  <a:lnTo>
                    <a:pt x="490" y="462"/>
                  </a:lnTo>
                  <a:lnTo>
                    <a:pt x="462" y="490"/>
                  </a:lnTo>
                  <a:lnTo>
                    <a:pt x="431" y="513"/>
                  </a:lnTo>
                  <a:lnTo>
                    <a:pt x="398" y="532"/>
                  </a:lnTo>
                  <a:lnTo>
                    <a:pt x="361" y="546"/>
                  </a:lnTo>
                  <a:lnTo>
                    <a:pt x="320" y="555"/>
                  </a:lnTo>
                  <a:lnTo>
                    <a:pt x="279" y="559"/>
                  </a:lnTo>
                  <a:lnTo>
                    <a:pt x="238" y="555"/>
                  </a:lnTo>
                  <a:lnTo>
                    <a:pt x="199" y="546"/>
                  </a:lnTo>
                  <a:lnTo>
                    <a:pt x="162" y="532"/>
                  </a:lnTo>
                  <a:lnTo>
                    <a:pt x="127" y="513"/>
                  </a:lnTo>
                  <a:lnTo>
                    <a:pt x="96" y="490"/>
                  </a:lnTo>
                  <a:lnTo>
                    <a:pt x="68" y="462"/>
                  </a:lnTo>
                  <a:lnTo>
                    <a:pt x="45" y="431"/>
                  </a:lnTo>
                  <a:lnTo>
                    <a:pt x="26" y="397"/>
                  </a:lnTo>
                  <a:lnTo>
                    <a:pt x="11" y="360"/>
                  </a:lnTo>
                  <a:lnTo>
                    <a:pt x="3" y="320"/>
                  </a:lnTo>
                  <a:lnTo>
                    <a:pt x="0" y="279"/>
                  </a:lnTo>
                  <a:lnTo>
                    <a:pt x="3" y="238"/>
                  </a:lnTo>
                  <a:lnTo>
                    <a:pt x="11" y="198"/>
                  </a:lnTo>
                  <a:lnTo>
                    <a:pt x="26" y="161"/>
                  </a:lnTo>
                  <a:lnTo>
                    <a:pt x="45" y="127"/>
                  </a:lnTo>
                  <a:lnTo>
                    <a:pt x="68" y="95"/>
                  </a:lnTo>
                  <a:lnTo>
                    <a:pt x="96" y="67"/>
                  </a:lnTo>
                  <a:lnTo>
                    <a:pt x="127" y="44"/>
                  </a:lnTo>
                  <a:lnTo>
                    <a:pt x="162" y="25"/>
                  </a:lnTo>
                  <a:lnTo>
                    <a:pt x="199" y="11"/>
                  </a:lnTo>
                  <a:lnTo>
                    <a:pt x="238" y="2"/>
                  </a:lnTo>
                  <a:lnTo>
                    <a:pt x="2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9" name="Freeform 191">
              <a:extLst>
                <a:ext uri="{FF2B5EF4-FFF2-40B4-BE49-F238E27FC236}">
                  <a16:creationId xmlns:a16="http://schemas.microsoft.com/office/drawing/2014/main" id="{9DCFF749-ECE7-4721-A4D1-14DAA41E7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26588" y="2401888"/>
              <a:ext cx="98425" cy="98425"/>
            </a:xfrm>
            <a:custGeom>
              <a:avLst/>
              <a:gdLst>
                <a:gd name="T0" fmla="*/ 252 w 559"/>
                <a:gd name="T1" fmla="*/ 142 h 559"/>
                <a:gd name="T2" fmla="*/ 205 w 559"/>
                <a:gd name="T3" fmla="*/ 162 h 559"/>
                <a:gd name="T4" fmla="*/ 170 w 559"/>
                <a:gd name="T5" fmla="*/ 197 h 559"/>
                <a:gd name="T6" fmla="*/ 149 w 559"/>
                <a:gd name="T7" fmla="*/ 244 h 559"/>
                <a:gd name="T8" fmla="*/ 149 w 559"/>
                <a:gd name="T9" fmla="*/ 297 h 559"/>
                <a:gd name="T10" fmla="*/ 170 w 559"/>
                <a:gd name="T11" fmla="*/ 345 h 559"/>
                <a:gd name="T12" fmla="*/ 205 w 559"/>
                <a:gd name="T13" fmla="*/ 381 h 559"/>
                <a:gd name="T14" fmla="*/ 252 w 559"/>
                <a:gd name="T15" fmla="*/ 400 h 559"/>
                <a:gd name="T16" fmla="*/ 306 w 559"/>
                <a:gd name="T17" fmla="*/ 400 h 559"/>
                <a:gd name="T18" fmla="*/ 354 w 559"/>
                <a:gd name="T19" fmla="*/ 381 h 559"/>
                <a:gd name="T20" fmla="*/ 390 w 559"/>
                <a:gd name="T21" fmla="*/ 345 h 559"/>
                <a:gd name="T22" fmla="*/ 409 w 559"/>
                <a:gd name="T23" fmla="*/ 298 h 559"/>
                <a:gd name="T24" fmla="*/ 412 w 559"/>
                <a:gd name="T25" fmla="*/ 244 h 559"/>
                <a:gd name="T26" fmla="*/ 393 w 559"/>
                <a:gd name="T27" fmla="*/ 197 h 559"/>
                <a:gd name="T28" fmla="*/ 356 w 559"/>
                <a:gd name="T29" fmla="*/ 162 h 559"/>
                <a:gd name="T30" fmla="*/ 306 w 559"/>
                <a:gd name="T31" fmla="*/ 142 h 559"/>
                <a:gd name="T32" fmla="*/ 280 w 559"/>
                <a:gd name="T33" fmla="*/ 0 h 559"/>
                <a:gd name="T34" fmla="*/ 360 w 559"/>
                <a:gd name="T35" fmla="*/ 11 h 559"/>
                <a:gd name="T36" fmla="*/ 432 w 559"/>
                <a:gd name="T37" fmla="*/ 44 h 559"/>
                <a:gd name="T38" fmla="*/ 490 w 559"/>
                <a:gd name="T39" fmla="*/ 95 h 559"/>
                <a:gd name="T40" fmla="*/ 533 w 559"/>
                <a:gd name="T41" fmla="*/ 161 h 559"/>
                <a:gd name="T42" fmla="*/ 556 w 559"/>
                <a:gd name="T43" fmla="*/ 238 h 559"/>
                <a:gd name="T44" fmla="*/ 556 w 559"/>
                <a:gd name="T45" fmla="*/ 320 h 559"/>
                <a:gd name="T46" fmla="*/ 533 w 559"/>
                <a:gd name="T47" fmla="*/ 397 h 559"/>
                <a:gd name="T48" fmla="*/ 490 w 559"/>
                <a:gd name="T49" fmla="*/ 462 h 559"/>
                <a:gd name="T50" fmla="*/ 432 w 559"/>
                <a:gd name="T51" fmla="*/ 513 h 559"/>
                <a:gd name="T52" fmla="*/ 360 w 559"/>
                <a:gd name="T53" fmla="*/ 546 h 559"/>
                <a:gd name="T54" fmla="*/ 280 w 559"/>
                <a:gd name="T55" fmla="*/ 559 h 559"/>
                <a:gd name="T56" fmla="*/ 198 w 559"/>
                <a:gd name="T57" fmla="*/ 546 h 559"/>
                <a:gd name="T58" fmla="*/ 127 w 559"/>
                <a:gd name="T59" fmla="*/ 513 h 559"/>
                <a:gd name="T60" fmla="*/ 68 w 559"/>
                <a:gd name="T61" fmla="*/ 462 h 559"/>
                <a:gd name="T62" fmla="*/ 26 w 559"/>
                <a:gd name="T63" fmla="*/ 397 h 559"/>
                <a:gd name="T64" fmla="*/ 3 w 559"/>
                <a:gd name="T65" fmla="*/ 320 h 559"/>
                <a:gd name="T66" fmla="*/ 3 w 559"/>
                <a:gd name="T67" fmla="*/ 238 h 559"/>
                <a:gd name="T68" fmla="*/ 26 w 559"/>
                <a:gd name="T69" fmla="*/ 161 h 559"/>
                <a:gd name="T70" fmla="*/ 68 w 559"/>
                <a:gd name="T71" fmla="*/ 95 h 559"/>
                <a:gd name="T72" fmla="*/ 127 w 559"/>
                <a:gd name="T73" fmla="*/ 44 h 559"/>
                <a:gd name="T74" fmla="*/ 198 w 559"/>
                <a:gd name="T75" fmla="*/ 11 h 559"/>
                <a:gd name="T76" fmla="*/ 280 w 559"/>
                <a:gd name="T77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9" h="559">
                  <a:moveTo>
                    <a:pt x="280" y="139"/>
                  </a:moveTo>
                  <a:lnTo>
                    <a:pt x="252" y="142"/>
                  </a:lnTo>
                  <a:lnTo>
                    <a:pt x="228" y="149"/>
                  </a:lnTo>
                  <a:lnTo>
                    <a:pt x="205" y="162"/>
                  </a:lnTo>
                  <a:lnTo>
                    <a:pt x="185" y="178"/>
                  </a:lnTo>
                  <a:lnTo>
                    <a:pt x="170" y="197"/>
                  </a:lnTo>
                  <a:lnTo>
                    <a:pt x="157" y="220"/>
                  </a:lnTo>
                  <a:lnTo>
                    <a:pt x="149" y="244"/>
                  </a:lnTo>
                  <a:lnTo>
                    <a:pt x="146" y="271"/>
                  </a:lnTo>
                  <a:lnTo>
                    <a:pt x="149" y="297"/>
                  </a:lnTo>
                  <a:lnTo>
                    <a:pt x="157" y="323"/>
                  </a:lnTo>
                  <a:lnTo>
                    <a:pt x="170" y="345"/>
                  </a:lnTo>
                  <a:lnTo>
                    <a:pt x="185" y="364"/>
                  </a:lnTo>
                  <a:lnTo>
                    <a:pt x="205" y="381"/>
                  </a:lnTo>
                  <a:lnTo>
                    <a:pt x="228" y="392"/>
                  </a:lnTo>
                  <a:lnTo>
                    <a:pt x="252" y="400"/>
                  </a:lnTo>
                  <a:lnTo>
                    <a:pt x="280" y="403"/>
                  </a:lnTo>
                  <a:lnTo>
                    <a:pt x="306" y="400"/>
                  </a:lnTo>
                  <a:lnTo>
                    <a:pt x="331" y="392"/>
                  </a:lnTo>
                  <a:lnTo>
                    <a:pt x="354" y="381"/>
                  </a:lnTo>
                  <a:lnTo>
                    <a:pt x="373" y="365"/>
                  </a:lnTo>
                  <a:lnTo>
                    <a:pt x="390" y="345"/>
                  </a:lnTo>
                  <a:lnTo>
                    <a:pt x="401" y="323"/>
                  </a:lnTo>
                  <a:lnTo>
                    <a:pt x="409" y="298"/>
                  </a:lnTo>
                  <a:lnTo>
                    <a:pt x="412" y="271"/>
                  </a:lnTo>
                  <a:lnTo>
                    <a:pt x="412" y="244"/>
                  </a:lnTo>
                  <a:lnTo>
                    <a:pt x="404" y="220"/>
                  </a:lnTo>
                  <a:lnTo>
                    <a:pt x="393" y="197"/>
                  </a:lnTo>
                  <a:lnTo>
                    <a:pt x="376" y="178"/>
                  </a:lnTo>
                  <a:lnTo>
                    <a:pt x="356" y="162"/>
                  </a:lnTo>
                  <a:lnTo>
                    <a:pt x="333" y="149"/>
                  </a:lnTo>
                  <a:lnTo>
                    <a:pt x="306" y="142"/>
                  </a:lnTo>
                  <a:lnTo>
                    <a:pt x="280" y="139"/>
                  </a:lnTo>
                  <a:close/>
                  <a:moveTo>
                    <a:pt x="280" y="0"/>
                  </a:moveTo>
                  <a:lnTo>
                    <a:pt x="321" y="2"/>
                  </a:lnTo>
                  <a:lnTo>
                    <a:pt x="360" y="11"/>
                  </a:lnTo>
                  <a:lnTo>
                    <a:pt x="397" y="25"/>
                  </a:lnTo>
                  <a:lnTo>
                    <a:pt x="432" y="44"/>
                  </a:lnTo>
                  <a:lnTo>
                    <a:pt x="463" y="67"/>
                  </a:lnTo>
                  <a:lnTo>
                    <a:pt x="490" y="95"/>
                  </a:lnTo>
                  <a:lnTo>
                    <a:pt x="513" y="127"/>
                  </a:lnTo>
                  <a:lnTo>
                    <a:pt x="533" y="161"/>
                  </a:lnTo>
                  <a:lnTo>
                    <a:pt x="546" y="198"/>
                  </a:lnTo>
                  <a:lnTo>
                    <a:pt x="556" y="238"/>
                  </a:lnTo>
                  <a:lnTo>
                    <a:pt x="559" y="279"/>
                  </a:lnTo>
                  <a:lnTo>
                    <a:pt x="556" y="320"/>
                  </a:lnTo>
                  <a:lnTo>
                    <a:pt x="546" y="360"/>
                  </a:lnTo>
                  <a:lnTo>
                    <a:pt x="533" y="397"/>
                  </a:lnTo>
                  <a:lnTo>
                    <a:pt x="513" y="431"/>
                  </a:lnTo>
                  <a:lnTo>
                    <a:pt x="490" y="462"/>
                  </a:lnTo>
                  <a:lnTo>
                    <a:pt x="463" y="490"/>
                  </a:lnTo>
                  <a:lnTo>
                    <a:pt x="432" y="513"/>
                  </a:lnTo>
                  <a:lnTo>
                    <a:pt x="397" y="532"/>
                  </a:lnTo>
                  <a:lnTo>
                    <a:pt x="360" y="546"/>
                  </a:lnTo>
                  <a:lnTo>
                    <a:pt x="321" y="555"/>
                  </a:lnTo>
                  <a:lnTo>
                    <a:pt x="280" y="559"/>
                  </a:lnTo>
                  <a:lnTo>
                    <a:pt x="238" y="555"/>
                  </a:lnTo>
                  <a:lnTo>
                    <a:pt x="198" y="546"/>
                  </a:lnTo>
                  <a:lnTo>
                    <a:pt x="161" y="532"/>
                  </a:lnTo>
                  <a:lnTo>
                    <a:pt x="127" y="513"/>
                  </a:lnTo>
                  <a:lnTo>
                    <a:pt x="96" y="490"/>
                  </a:lnTo>
                  <a:lnTo>
                    <a:pt x="68" y="462"/>
                  </a:lnTo>
                  <a:lnTo>
                    <a:pt x="45" y="431"/>
                  </a:lnTo>
                  <a:lnTo>
                    <a:pt x="26" y="397"/>
                  </a:lnTo>
                  <a:lnTo>
                    <a:pt x="12" y="360"/>
                  </a:lnTo>
                  <a:lnTo>
                    <a:pt x="3" y="320"/>
                  </a:lnTo>
                  <a:lnTo>
                    <a:pt x="0" y="279"/>
                  </a:lnTo>
                  <a:lnTo>
                    <a:pt x="3" y="238"/>
                  </a:lnTo>
                  <a:lnTo>
                    <a:pt x="12" y="198"/>
                  </a:lnTo>
                  <a:lnTo>
                    <a:pt x="26" y="161"/>
                  </a:lnTo>
                  <a:lnTo>
                    <a:pt x="45" y="127"/>
                  </a:lnTo>
                  <a:lnTo>
                    <a:pt x="68" y="95"/>
                  </a:lnTo>
                  <a:lnTo>
                    <a:pt x="96" y="67"/>
                  </a:lnTo>
                  <a:lnTo>
                    <a:pt x="127" y="44"/>
                  </a:lnTo>
                  <a:lnTo>
                    <a:pt x="161" y="25"/>
                  </a:lnTo>
                  <a:lnTo>
                    <a:pt x="198" y="11"/>
                  </a:lnTo>
                  <a:lnTo>
                    <a:pt x="238" y="2"/>
                  </a:lnTo>
                  <a:lnTo>
                    <a:pt x="2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60" name="Freeform 192">
              <a:extLst>
                <a:ext uri="{FF2B5EF4-FFF2-40B4-BE49-F238E27FC236}">
                  <a16:creationId xmlns:a16="http://schemas.microsoft.com/office/drawing/2014/main" id="{5E5F2652-1B22-4578-B0D2-6EA25CF440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6251" y="1973263"/>
              <a:ext cx="142875" cy="142875"/>
            </a:xfrm>
            <a:custGeom>
              <a:avLst/>
              <a:gdLst>
                <a:gd name="T0" fmla="*/ 362 w 809"/>
                <a:gd name="T1" fmla="*/ 151 h 809"/>
                <a:gd name="T2" fmla="*/ 287 w 809"/>
                <a:gd name="T3" fmla="*/ 177 h 809"/>
                <a:gd name="T4" fmla="*/ 223 w 809"/>
                <a:gd name="T5" fmla="*/ 224 h 809"/>
                <a:gd name="T6" fmla="*/ 176 w 809"/>
                <a:gd name="T7" fmla="*/ 288 h 809"/>
                <a:gd name="T8" fmla="*/ 150 w 809"/>
                <a:gd name="T9" fmla="*/ 363 h 809"/>
                <a:gd name="T10" fmla="*/ 150 w 809"/>
                <a:gd name="T11" fmla="*/ 446 h 809"/>
                <a:gd name="T12" fmla="*/ 176 w 809"/>
                <a:gd name="T13" fmla="*/ 522 h 809"/>
                <a:gd name="T14" fmla="*/ 223 w 809"/>
                <a:gd name="T15" fmla="*/ 586 h 809"/>
                <a:gd name="T16" fmla="*/ 287 w 809"/>
                <a:gd name="T17" fmla="*/ 633 h 809"/>
                <a:gd name="T18" fmla="*/ 362 w 809"/>
                <a:gd name="T19" fmla="*/ 659 h 809"/>
                <a:gd name="T20" fmla="*/ 445 w 809"/>
                <a:gd name="T21" fmla="*/ 659 h 809"/>
                <a:gd name="T22" fmla="*/ 521 w 809"/>
                <a:gd name="T23" fmla="*/ 633 h 809"/>
                <a:gd name="T24" fmla="*/ 585 w 809"/>
                <a:gd name="T25" fmla="*/ 586 h 809"/>
                <a:gd name="T26" fmla="*/ 632 w 809"/>
                <a:gd name="T27" fmla="*/ 522 h 809"/>
                <a:gd name="T28" fmla="*/ 658 w 809"/>
                <a:gd name="T29" fmla="*/ 446 h 809"/>
                <a:gd name="T30" fmla="*/ 659 w 809"/>
                <a:gd name="T31" fmla="*/ 368 h 809"/>
                <a:gd name="T32" fmla="*/ 639 w 809"/>
                <a:gd name="T33" fmla="*/ 298 h 809"/>
                <a:gd name="T34" fmla="*/ 601 w 809"/>
                <a:gd name="T35" fmla="*/ 237 h 809"/>
                <a:gd name="T36" fmla="*/ 547 w 809"/>
                <a:gd name="T37" fmla="*/ 190 h 809"/>
                <a:gd name="T38" fmla="*/ 480 w 809"/>
                <a:gd name="T39" fmla="*/ 159 h 809"/>
                <a:gd name="T40" fmla="*/ 404 w 809"/>
                <a:gd name="T41" fmla="*/ 147 h 809"/>
                <a:gd name="T42" fmla="*/ 455 w 809"/>
                <a:gd name="T43" fmla="*/ 3 h 809"/>
                <a:gd name="T44" fmla="*/ 549 w 809"/>
                <a:gd name="T45" fmla="*/ 28 h 809"/>
                <a:gd name="T46" fmla="*/ 634 w 809"/>
                <a:gd name="T47" fmla="*/ 73 h 809"/>
                <a:gd name="T48" fmla="*/ 705 w 809"/>
                <a:gd name="T49" fmla="*/ 138 h 809"/>
                <a:gd name="T50" fmla="*/ 760 w 809"/>
                <a:gd name="T51" fmla="*/ 216 h 809"/>
                <a:gd name="T52" fmla="*/ 796 w 809"/>
                <a:gd name="T53" fmla="*/ 306 h 809"/>
                <a:gd name="T54" fmla="*/ 809 w 809"/>
                <a:gd name="T55" fmla="*/ 405 h 809"/>
                <a:gd name="T56" fmla="*/ 796 w 809"/>
                <a:gd name="T57" fmla="*/ 503 h 809"/>
                <a:gd name="T58" fmla="*/ 762 w 809"/>
                <a:gd name="T59" fmla="*/ 594 h 809"/>
                <a:gd name="T60" fmla="*/ 709 w 809"/>
                <a:gd name="T61" fmla="*/ 672 h 809"/>
                <a:gd name="T62" fmla="*/ 638 w 809"/>
                <a:gd name="T63" fmla="*/ 736 h 809"/>
                <a:gd name="T64" fmla="*/ 552 w 809"/>
                <a:gd name="T65" fmla="*/ 781 h 809"/>
                <a:gd name="T66" fmla="*/ 456 w 809"/>
                <a:gd name="T67" fmla="*/ 806 h 809"/>
                <a:gd name="T68" fmla="*/ 353 w 809"/>
                <a:gd name="T69" fmla="*/ 806 h 809"/>
                <a:gd name="T70" fmla="*/ 256 w 809"/>
                <a:gd name="T71" fmla="*/ 781 h 809"/>
                <a:gd name="T72" fmla="*/ 171 w 809"/>
                <a:gd name="T73" fmla="*/ 736 h 809"/>
                <a:gd name="T74" fmla="*/ 100 w 809"/>
                <a:gd name="T75" fmla="*/ 672 h 809"/>
                <a:gd name="T76" fmla="*/ 46 w 809"/>
                <a:gd name="T77" fmla="*/ 594 h 809"/>
                <a:gd name="T78" fmla="*/ 11 w 809"/>
                <a:gd name="T79" fmla="*/ 503 h 809"/>
                <a:gd name="T80" fmla="*/ 0 w 809"/>
                <a:gd name="T81" fmla="*/ 405 h 809"/>
                <a:gd name="T82" fmla="*/ 12 w 809"/>
                <a:gd name="T83" fmla="*/ 306 h 809"/>
                <a:gd name="T84" fmla="*/ 47 w 809"/>
                <a:gd name="T85" fmla="*/ 216 h 809"/>
                <a:gd name="T86" fmla="*/ 102 w 809"/>
                <a:gd name="T87" fmla="*/ 138 h 809"/>
                <a:gd name="T88" fmla="*/ 174 w 809"/>
                <a:gd name="T89" fmla="*/ 73 h 809"/>
                <a:gd name="T90" fmla="*/ 259 w 809"/>
                <a:gd name="T91" fmla="*/ 28 h 809"/>
                <a:gd name="T92" fmla="*/ 354 w 809"/>
                <a:gd name="T93" fmla="*/ 3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9" h="809">
                  <a:moveTo>
                    <a:pt x="404" y="147"/>
                  </a:moveTo>
                  <a:lnTo>
                    <a:pt x="362" y="151"/>
                  </a:lnTo>
                  <a:lnTo>
                    <a:pt x="323" y="161"/>
                  </a:lnTo>
                  <a:lnTo>
                    <a:pt x="287" y="177"/>
                  </a:lnTo>
                  <a:lnTo>
                    <a:pt x="253" y="198"/>
                  </a:lnTo>
                  <a:lnTo>
                    <a:pt x="223" y="224"/>
                  </a:lnTo>
                  <a:lnTo>
                    <a:pt x="197" y="254"/>
                  </a:lnTo>
                  <a:lnTo>
                    <a:pt x="176" y="288"/>
                  </a:lnTo>
                  <a:lnTo>
                    <a:pt x="160" y="324"/>
                  </a:lnTo>
                  <a:lnTo>
                    <a:pt x="150" y="363"/>
                  </a:lnTo>
                  <a:lnTo>
                    <a:pt x="147" y="405"/>
                  </a:lnTo>
                  <a:lnTo>
                    <a:pt x="150" y="446"/>
                  </a:lnTo>
                  <a:lnTo>
                    <a:pt x="160" y="485"/>
                  </a:lnTo>
                  <a:lnTo>
                    <a:pt x="176" y="522"/>
                  </a:lnTo>
                  <a:lnTo>
                    <a:pt x="197" y="556"/>
                  </a:lnTo>
                  <a:lnTo>
                    <a:pt x="223" y="586"/>
                  </a:lnTo>
                  <a:lnTo>
                    <a:pt x="253" y="612"/>
                  </a:lnTo>
                  <a:lnTo>
                    <a:pt x="287" y="633"/>
                  </a:lnTo>
                  <a:lnTo>
                    <a:pt x="323" y="649"/>
                  </a:lnTo>
                  <a:lnTo>
                    <a:pt x="362" y="659"/>
                  </a:lnTo>
                  <a:lnTo>
                    <a:pt x="404" y="663"/>
                  </a:lnTo>
                  <a:lnTo>
                    <a:pt x="445" y="659"/>
                  </a:lnTo>
                  <a:lnTo>
                    <a:pt x="484" y="649"/>
                  </a:lnTo>
                  <a:lnTo>
                    <a:pt x="521" y="633"/>
                  </a:lnTo>
                  <a:lnTo>
                    <a:pt x="555" y="612"/>
                  </a:lnTo>
                  <a:lnTo>
                    <a:pt x="585" y="586"/>
                  </a:lnTo>
                  <a:lnTo>
                    <a:pt x="611" y="556"/>
                  </a:lnTo>
                  <a:lnTo>
                    <a:pt x="632" y="522"/>
                  </a:lnTo>
                  <a:lnTo>
                    <a:pt x="648" y="485"/>
                  </a:lnTo>
                  <a:lnTo>
                    <a:pt x="658" y="446"/>
                  </a:lnTo>
                  <a:lnTo>
                    <a:pt x="662" y="405"/>
                  </a:lnTo>
                  <a:lnTo>
                    <a:pt x="659" y="368"/>
                  </a:lnTo>
                  <a:lnTo>
                    <a:pt x="651" y="332"/>
                  </a:lnTo>
                  <a:lnTo>
                    <a:pt x="639" y="298"/>
                  </a:lnTo>
                  <a:lnTo>
                    <a:pt x="622" y="266"/>
                  </a:lnTo>
                  <a:lnTo>
                    <a:pt x="601" y="237"/>
                  </a:lnTo>
                  <a:lnTo>
                    <a:pt x="575" y="212"/>
                  </a:lnTo>
                  <a:lnTo>
                    <a:pt x="547" y="190"/>
                  </a:lnTo>
                  <a:lnTo>
                    <a:pt x="515" y="172"/>
                  </a:lnTo>
                  <a:lnTo>
                    <a:pt x="480" y="159"/>
                  </a:lnTo>
                  <a:lnTo>
                    <a:pt x="443" y="151"/>
                  </a:lnTo>
                  <a:lnTo>
                    <a:pt x="404" y="147"/>
                  </a:lnTo>
                  <a:close/>
                  <a:moveTo>
                    <a:pt x="404" y="0"/>
                  </a:moveTo>
                  <a:lnTo>
                    <a:pt x="455" y="3"/>
                  </a:lnTo>
                  <a:lnTo>
                    <a:pt x="503" y="13"/>
                  </a:lnTo>
                  <a:lnTo>
                    <a:pt x="549" y="28"/>
                  </a:lnTo>
                  <a:lnTo>
                    <a:pt x="593" y="49"/>
                  </a:lnTo>
                  <a:lnTo>
                    <a:pt x="634" y="73"/>
                  </a:lnTo>
                  <a:lnTo>
                    <a:pt x="671" y="104"/>
                  </a:lnTo>
                  <a:lnTo>
                    <a:pt x="705" y="138"/>
                  </a:lnTo>
                  <a:lnTo>
                    <a:pt x="736" y="175"/>
                  </a:lnTo>
                  <a:lnTo>
                    <a:pt x="760" y="216"/>
                  </a:lnTo>
                  <a:lnTo>
                    <a:pt x="782" y="260"/>
                  </a:lnTo>
                  <a:lnTo>
                    <a:pt x="796" y="306"/>
                  </a:lnTo>
                  <a:lnTo>
                    <a:pt x="806" y="355"/>
                  </a:lnTo>
                  <a:lnTo>
                    <a:pt x="809" y="405"/>
                  </a:lnTo>
                  <a:lnTo>
                    <a:pt x="806" y="455"/>
                  </a:lnTo>
                  <a:lnTo>
                    <a:pt x="796" y="503"/>
                  </a:lnTo>
                  <a:lnTo>
                    <a:pt x="783" y="550"/>
                  </a:lnTo>
                  <a:lnTo>
                    <a:pt x="762" y="594"/>
                  </a:lnTo>
                  <a:lnTo>
                    <a:pt x="738" y="634"/>
                  </a:lnTo>
                  <a:lnTo>
                    <a:pt x="709" y="672"/>
                  </a:lnTo>
                  <a:lnTo>
                    <a:pt x="675" y="706"/>
                  </a:lnTo>
                  <a:lnTo>
                    <a:pt x="638" y="736"/>
                  </a:lnTo>
                  <a:lnTo>
                    <a:pt x="596" y="761"/>
                  </a:lnTo>
                  <a:lnTo>
                    <a:pt x="552" y="781"/>
                  </a:lnTo>
                  <a:lnTo>
                    <a:pt x="505" y="796"/>
                  </a:lnTo>
                  <a:lnTo>
                    <a:pt x="456" y="806"/>
                  </a:lnTo>
                  <a:lnTo>
                    <a:pt x="404" y="809"/>
                  </a:lnTo>
                  <a:lnTo>
                    <a:pt x="353" y="806"/>
                  </a:lnTo>
                  <a:lnTo>
                    <a:pt x="303" y="796"/>
                  </a:lnTo>
                  <a:lnTo>
                    <a:pt x="256" y="781"/>
                  </a:lnTo>
                  <a:lnTo>
                    <a:pt x="212" y="761"/>
                  </a:lnTo>
                  <a:lnTo>
                    <a:pt x="171" y="736"/>
                  </a:lnTo>
                  <a:lnTo>
                    <a:pt x="134" y="706"/>
                  </a:lnTo>
                  <a:lnTo>
                    <a:pt x="100" y="672"/>
                  </a:lnTo>
                  <a:lnTo>
                    <a:pt x="70" y="634"/>
                  </a:lnTo>
                  <a:lnTo>
                    <a:pt x="46" y="594"/>
                  </a:lnTo>
                  <a:lnTo>
                    <a:pt x="26" y="550"/>
                  </a:lnTo>
                  <a:lnTo>
                    <a:pt x="11" y="503"/>
                  </a:lnTo>
                  <a:lnTo>
                    <a:pt x="3" y="455"/>
                  </a:lnTo>
                  <a:lnTo>
                    <a:pt x="0" y="405"/>
                  </a:lnTo>
                  <a:lnTo>
                    <a:pt x="3" y="355"/>
                  </a:lnTo>
                  <a:lnTo>
                    <a:pt x="12" y="306"/>
                  </a:lnTo>
                  <a:lnTo>
                    <a:pt x="27" y="260"/>
                  </a:lnTo>
                  <a:lnTo>
                    <a:pt x="47" y="216"/>
                  </a:lnTo>
                  <a:lnTo>
                    <a:pt x="73" y="175"/>
                  </a:lnTo>
                  <a:lnTo>
                    <a:pt x="102" y="138"/>
                  </a:lnTo>
                  <a:lnTo>
                    <a:pt x="136" y="104"/>
                  </a:lnTo>
                  <a:lnTo>
                    <a:pt x="174" y="73"/>
                  </a:lnTo>
                  <a:lnTo>
                    <a:pt x="215" y="49"/>
                  </a:lnTo>
                  <a:lnTo>
                    <a:pt x="259" y="28"/>
                  </a:lnTo>
                  <a:lnTo>
                    <a:pt x="305" y="13"/>
                  </a:lnTo>
                  <a:lnTo>
                    <a:pt x="354" y="3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78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500"/>
                            </p:stCondLst>
                            <p:childTnLst>
                              <p:par>
                                <p:cTn id="9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3" grpId="0"/>
      <p:bldP spid="34" grpId="0"/>
      <p:bldP spid="35" grpId="0"/>
      <p:bldP spid="36" grpId="0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88147DC-09BB-46F2-9630-8A09280BBC9A}"/>
              </a:ext>
            </a:extLst>
          </p:cNvPr>
          <p:cNvSpPr/>
          <p:nvPr/>
        </p:nvSpPr>
        <p:spPr>
          <a:xfrm>
            <a:off x="1354945" y="1950527"/>
            <a:ext cx="405149" cy="332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E38F4F-3F15-488D-9554-5076C4E8C965}"/>
              </a:ext>
            </a:extLst>
          </p:cNvPr>
          <p:cNvSpPr txBox="1"/>
          <p:nvPr/>
        </p:nvSpPr>
        <p:spPr>
          <a:xfrm>
            <a:off x="1354945" y="2168540"/>
            <a:ext cx="14702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02</a:t>
            </a:r>
            <a:endParaRPr lang="zh-CN" altLang="en-US" sz="8800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E59E7F-00C5-45E9-8540-052DBEB72821}"/>
              </a:ext>
            </a:extLst>
          </p:cNvPr>
          <p:cNvSpPr/>
          <p:nvPr/>
        </p:nvSpPr>
        <p:spPr>
          <a:xfrm>
            <a:off x="2074179" y="3715929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技术栈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20AC00C-51BF-4E4F-87EB-DBFB5FFB01B6}"/>
              </a:ext>
            </a:extLst>
          </p:cNvPr>
          <p:cNvGrpSpPr/>
          <p:nvPr/>
        </p:nvGrpSpPr>
        <p:grpSpPr>
          <a:xfrm>
            <a:off x="5843907" y="640080"/>
            <a:ext cx="5898597" cy="5289846"/>
            <a:chOff x="2526486" y="-2732207"/>
            <a:chExt cx="7139026" cy="6402259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B759298-D628-4E99-AD25-5359556E9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5703" y="3244808"/>
              <a:ext cx="3480593" cy="368384"/>
            </a:xfrm>
            <a:prstGeom prst="rect">
              <a:avLst/>
            </a:prstGeom>
          </p:spPr>
        </p:pic>
        <p:pic>
          <p:nvPicPr>
            <p:cNvPr id="15" name="图片 14" descr="图片包含 游戏机&#10;&#10;描述已自动生成">
              <a:extLst>
                <a:ext uri="{FF2B5EF4-FFF2-40B4-BE49-F238E27FC236}">
                  <a16:creationId xmlns:a16="http://schemas.microsoft.com/office/drawing/2014/main" id="{693A5F9C-6BD1-4406-A4CC-D719C07E9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6486" y="-2732207"/>
              <a:ext cx="7139026" cy="6402259"/>
            </a:xfrm>
            <a:prstGeom prst="rect">
              <a:avLst/>
            </a:prstGeom>
          </p:spPr>
        </p:pic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ED94D642-4204-4FB1-B46A-32A102A2FCBD}"/>
              </a:ext>
            </a:extLst>
          </p:cNvPr>
          <p:cNvSpPr/>
          <p:nvPr/>
        </p:nvSpPr>
        <p:spPr>
          <a:xfrm>
            <a:off x="0" y="5869883"/>
            <a:ext cx="12192000" cy="1567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3423FE-5BFF-4A38-B262-FF6E465C23E2}"/>
              </a:ext>
            </a:extLst>
          </p:cNvPr>
          <p:cNvSpPr/>
          <p:nvPr/>
        </p:nvSpPr>
        <p:spPr>
          <a:xfrm>
            <a:off x="0" y="6211442"/>
            <a:ext cx="12192000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85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  <p:bldP spid="16" grpId="0" animBg="1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FFC000"/>
      </a:dk2>
      <a:lt2>
        <a:srgbClr val="E7E6E6"/>
      </a:lt2>
      <a:accent1>
        <a:srgbClr val="FFC000"/>
      </a:accent1>
      <a:accent2>
        <a:srgbClr val="232323"/>
      </a:accent2>
      <a:accent3>
        <a:srgbClr val="FFC000"/>
      </a:accent3>
      <a:accent4>
        <a:srgbClr val="232323"/>
      </a:accent4>
      <a:accent5>
        <a:srgbClr val="FFC000"/>
      </a:accent5>
      <a:accent6>
        <a:srgbClr val="232323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C000"/>
    </a:dk2>
    <a:lt2>
      <a:srgbClr val="E7E6E6"/>
    </a:lt2>
    <a:accent1>
      <a:srgbClr val="FFC000"/>
    </a:accent1>
    <a:accent2>
      <a:srgbClr val="232323"/>
    </a:accent2>
    <a:accent3>
      <a:srgbClr val="FFC000"/>
    </a:accent3>
    <a:accent4>
      <a:srgbClr val="232323"/>
    </a:accent4>
    <a:accent5>
      <a:srgbClr val="FFC000"/>
    </a:accent5>
    <a:accent6>
      <a:srgbClr val="232323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1088</Words>
  <Application>Microsoft Office PowerPoint</Application>
  <PresentationFormat>宽屏</PresentationFormat>
  <Paragraphs>136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游ゴシック</vt:lpstr>
      <vt:lpstr>思源黑体 CN Medium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1239</dc:title>
  <dc:creator/>
  <cp:lastModifiedBy>何 志辉</cp:lastModifiedBy>
  <cp:revision>34</cp:revision>
  <dcterms:modified xsi:type="dcterms:W3CDTF">2020-09-13T15:03:13Z</dcterms:modified>
</cp:coreProperties>
</file>