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81" r:id="rId5"/>
    <p:sldId id="258" r:id="rId6"/>
    <p:sldId id="268" r:id="rId7"/>
    <p:sldId id="276" r:id="rId8"/>
    <p:sldId id="259" r:id="rId9"/>
    <p:sldId id="269" r:id="rId10"/>
    <p:sldId id="277" r:id="rId11"/>
    <p:sldId id="263" r:id="rId12"/>
    <p:sldId id="270" r:id="rId13"/>
    <p:sldId id="278" r:id="rId14"/>
    <p:sldId id="283" r:id="rId15"/>
    <p:sldId id="271" r:id="rId16"/>
    <p:sldId id="279" r:id="rId17"/>
    <p:sldId id="284" r:id="rId18"/>
    <p:sldId id="272" r:id="rId19"/>
    <p:sldId id="280" r:id="rId20"/>
    <p:sldId id="261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6AA11-D27B-B8EB-7C55-5BE294252E38}" v="52" dt="2024-12-10T00:43:40.144"/>
    <p1510:client id="{EAEB859F-2FF3-4C5B-B2F6-5B669C8C86CE}" v="195" dt="2024-12-10T01:00:59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ko-KR" altLang="en-US" sz="5200">
                <a:solidFill>
                  <a:schemeClr val="bg1"/>
                </a:solidFill>
                <a:ea typeface="맑은 고딕"/>
              </a:rPr>
              <a:t>프로젝트 소개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A6724-5D09-B4A5-7D2E-F4772059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코드 소개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0F283-6CE9-C0C8-9BFB-F5D0DE8D6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5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Rectangle 36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BE7E78-D6EF-0B74-C408-15E00B62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  <a:ea typeface="맑은 고딕"/>
              </a:rPr>
              <a:t>적 시스템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364" name="Rectangle 366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68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10394-354D-6D81-E70F-95BC294F1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sz="2400">
                <a:ea typeface="+mn-lt"/>
                <a:cs typeface="+mn-lt"/>
              </a:rPr>
              <a:t>적 종류</a:t>
            </a:r>
            <a:endParaRPr lang="ko-KR" altLang="en-US" sz="2400"/>
          </a:p>
          <a:p>
            <a:r>
              <a:rPr lang="ko-KR" sz="2400">
                <a:ea typeface="+mn-lt"/>
                <a:cs typeface="+mn-lt"/>
              </a:rPr>
              <a:t>일반 적: 기본 체력과 속도를 가진 적.</a:t>
            </a:r>
            <a:endParaRPr lang="ko-KR" sz="2400"/>
          </a:p>
          <a:p>
            <a:r>
              <a:rPr lang="ko-KR" sz="2400">
                <a:ea typeface="+mn-lt"/>
                <a:cs typeface="+mn-lt"/>
              </a:rPr>
              <a:t>고속 적: 빠르게 움직이지만 체력이 약함.</a:t>
            </a:r>
            <a:endParaRPr lang="ko-KR" sz="2400"/>
          </a:p>
          <a:p>
            <a:r>
              <a:rPr lang="ko-KR" sz="2400">
                <a:ea typeface="+mn-lt"/>
                <a:cs typeface="+mn-lt"/>
              </a:rPr>
              <a:t>방어 적: 체력이 높지만 느림.</a:t>
            </a:r>
            <a:endParaRPr lang="ko-KR" sz="2400"/>
          </a:p>
          <a:p>
            <a:r>
              <a:rPr lang="ko-KR" sz="2400">
                <a:ea typeface="+mn-lt"/>
                <a:cs typeface="+mn-lt"/>
              </a:rPr>
              <a:t>적 웨이브: 점점 강해지는 적들이 순차적으로 등장.</a:t>
            </a:r>
            <a:endParaRPr lang="ko-KR" sz="2400"/>
          </a:p>
          <a:p>
            <a:r>
              <a:rPr lang="ko-KR" sz="2400">
                <a:ea typeface="+mn-lt"/>
                <a:cs typeface="+mn-lt"/>
              </a:rPr>
              <a:t>타워 시스템</a:t>
            </a:r>
            <a:endParaRPr lang="ko-KR" sz="2400"/>
          </a:p>
        </p:txBody>
      </p:sp>
    </p:spTree>
    <p:extLst>
      <p:ext uri="{BB962C8B-B14F-4D97-AF65-F5344CB8AC3E}">
        <p14:creationId xmlns:p14="http://schemas.microsoft.com/office/powerpoint/2010/main" val="291557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17FF8-AA52-7BB2-688C-3EAD55BD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E9B3A-5C42-145F-81EE-0F7F906E1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적 시스템은 다음과 같습니다</a:t>
            </a:r>
            <a:r>
              <a:rPr lang="en-US" altLang="ko-KR">
                <a:ea typeface="맑은 고딕"/>
              </a:rPr>
              <a:t>.</a:t>
            </a:r>
          </a:p>
          <a:p>
            <a:r>
              <a:rPr lang="ko-KR" altLang="en-US">
                <a:ea typeface="맑은 고딕"/>
              </a:rPr>
              <a:t>적 유닛은 크게 세가지로 나뉘며,</a:t>
            </a:r>
            <a:endParaRPr lang="en-US" altLang="ko-KR"/>
          </a:p>
          <a:p>
            <a:r>
              <a:rPr lang="ko-KR" altLang="en-US">
                <a:ea typeface="맑은 고딕"/>
              </a:rPr>
              <a:t>일반 적은 기본 체력과 속도를 가지고</a:t>
            </a:r>
            <a:endParaRPr lang="en-US" altLang="ko-KR">
              <a:ea typeface="맑은 고딕"/>
            </a:endParaRPr>
          </a:p>
          <a:p>
            <a:r>
              <a:rPr lang="ko-KR" altLang="en-US">
                <a:ea typeface="맑은 고딕"/>
              </a:rPr>
              <a:t>고속 적은 빠르게 움직이지만 체력이 약합니다</a:t>
            </a:r>
            <a:r>
              <a:rPr lang="en-US" altLang="ko-KR">
                <a:ea typeface="맑은 고딕"/>
              </a:rPr>
              <a:t>.</a:t>
            </a:r>
          </a:p>
          <a:p>
            <a:r>
              <a:rPr lang="ko-KR" altLang="en-US">
                <a:ea typeface="맑은 고딕"/>
              </a:rPr>
              <a:t>또한 방어 적은 체력이 높지만 느리게 이동합니다</a:t>
            </a:r>
            <a:r>
              <a:rPr lang="en-US" altLang="ko-KR">
                <a:ea typeface="맑은 고딕"/>
              </a:rPr>
              <a:t>.</a:t>
            </a:r>
          </a:p>
          <a:p>
            <a:r>
              <a:rPr lang="ko-KR" altLang="en-US">
                <a:ea typeface="맑은 고딕"/>
              </a:rPr>
              <a:t>적 웨이브는 점차 강해지는 적들이 순차적으로 등장합니다</a:t>
            </a:r>
            <a:r>
              <a:rPr lang="en-US" altLang="ko-KR">
                <a:ea typeface="맑은 고딕"/>
              </a:rPr>
              <a:t>.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9771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DF9BA-0BCE-6874-E3F4-44783384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코드 소개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1C2A9-5029-6162-BDAF-1C04FD114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52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Rectangle 36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BE7E78-D6EF-0B74-C408-15E00B62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  <a:ea typeface="맑은 고딕"/>
              </a:rPr>
              <a:t>타워</a:t>
            </a:r>
          </a:p>
        </p:txBody>
      </p:sp>
      <p:sp>
        <p:nvSpPr>
          <p:cNvPr id="364" name="Rectangle 366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68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10394-354D-6D81-E70F-95BC294F1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ko-KR" sz="2400">
              <a:ea typeface="맑은 고딕"/>
            </a:endParaRPr>
          </a:p>
          <a:p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타워</a:t>
            </a:r>
            <a:r>
              <a:rPr lang="ko-KR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: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지정된 범위 내에서 적에게 데미지를 줌</a:t>
            </a:r>
            <a:r>
              <a:rPr lang="ko-KR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.</a:t>
            </a:r>
            <a:endParaRPr 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타워 업그레이드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:</a:t>
            </a:r>
            <a:r>
              <a:rPr lang="ko-KR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골드를 사용해 공격력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,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 속도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,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 사거리 강화</a:t>
            </a:r>
            <a:r>
              <a:rPr lang="ko-KR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.</a:t>
            </a:r>
            <a:endParaRPr 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타워 배치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:</a:t>
            </a:r>
            <a:r>
              <a:rPr lang="ko-KR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드래그 앤 드롭 방식으로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배치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.</a:t>
            </a:r>
            <a:endParaRPr lang="ko-KR" altLang="en-US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자원 관리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0999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DBA81-0E68-CFB0-01C7-7E0D8CB0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1709F-EC81-70BB-5DE1-B950369A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타워 시스템은 다음과 같습니다</a:t>
            </a:r>
            <a:r>
              <a:rPr lang="en-US" altLang="ko-KR">
                <a:ea typeface="맑은 고딕"/>
              </a:rPr>
              <a:t>.</a:t>
            </a:r>
          </a:p>
          <a:p>
            <a:r>
              <a:rPr lang="en-US" altLang="ko-KR" err="1">
                <a:ea typeface="맑은 고딕"/>
              </a:rPr>
              <a:t>타워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종류는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하나이며</a:t>
            </a:r>
            <a:r>
              <a:rPr lang="en-US" altLang="ko-KR">
                <a:ea typeface="맑은 고딕"/>
              </a:rPr>
              <a:t>, </a:t>
            </a:r>
          </a:p>
          <a:p>
            <a:r>
              <a:rPr lang="ko-KR" altLang="en-US">
                <a:ea typeface="맑은 고딕"/>
              </a:rPr>
              <a:t>타워는 지정된 범위 내 적에게 데미지를 주는 역할을 합니다.</a:t>
            </a:r>
            <a:endParaRPr lang="en-US" altLang="ko-KR">
              <a:ea typeface="맑은 고딕"/>
            </a:endParaRPr>
          </a:p>
          <a:p>
            <a:r>
              <a:rPr lang="ko-KR" altLang="en-US">
                <a:ea typeface="맑은 고딕"/>
              </a:rPr>
              <a:t>또한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타워는 골드를 사용해 업그레이드할 수 있으며</a:t>
            </a:r>
            <a:r>
              <a:rPr lang="en-US" altLang="ko-KR">
                <a:ea typeface="맑은 고딕"/>
              </a:rPr>
              <a:t>,</a:t>
            </a:r>
            <a:r>
              <a:rPr lang="ko-KR" altLang="en-US">
                <a:ea typeface="맑은 고딕"/>
              </a:rPr>
              <a:t> 이를 통해 공격력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속도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사거리를 강화할 수 있습니다</a:t>
            </a:r>
            <a:r>
              <a:rPr lang="en-US" altLang="ko-KR">
                <a:ea typeface="맑은 고딕"/>
              </a:rPr>
              <a:t>.</a:t>
            </a:r>
          </a:p>
          <a:p>
            <a:r>
              <a:rPr lang="ko-KR" altLang="en-US">
                <a:ea typeface="맑은 고딕"/>
              </a:rPr>
              <a:t>타워 배치는 드래그 앤 드롭 방식으로 진행되며</a:t>
            </a:r>
            <a:r>
              <a:rPr lang="en-US" altLang="ko-KR">
                <a:ea typeface="맑은 고딕"/>
              </a:rPr>
              <a:t>,</a:t>
            </a:r>
            <a:r>
              <a:rPr lang="ko-KR" altLang="en-US">
                <a:ea typeface="맑은 고딕"/>
              </a:rPr>
              <a:t> 자원 관리를 통해 전략적인 배치가 핵심입니다</a:t>
            </a:r>
            <a:r>
              <a:rPr lang="en-US" altLang="ko-KR">
                <a:ea typeface="맑은 고딕"/>
              </a:rPr>
              <a:t>.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3192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0D983-0950-7882-E816-636316C0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코드 소개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CDFF1-7E7F-3EEE-B2CC-CA2F7ECD6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01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Rectangle 36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BE7E78-D6EF-0B74-C408-15E00B62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  <a:ea typeface="맑은 고딕"/>
              </a:rPr>
              <a:t>자원</a:t>
            </a:r>
          </a:p>
        </p:txBody>
      </p:sp>
      <p:sp>
        <p:nvSpPr>
          <p:cNvPr id="364" name="Rectangle 366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68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10394-354D-6D81-E70F-95BC294F1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>
                <a:latin typeface="맑은 고딕"/>
                <a:ea typeface="맑은 고딕"/>
              </a:rPr>
              <a:t>적</a:t>
            </a:r>
            <a:r>
              <a:rPr lang="ko-KR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 처치 시 골드 획득.</a:t>
            </a:r>
            <a:endParaRPr lang="ko-KR" sz="2400">
              <a:latin typeface="맑은 고딕"/>
              <a:ea typeface="맑은 고딕"/>
            </a:endParaRPr>
          </a:p>
          <a:p>
            <a:r>
              <a:rPr lang="ko-KR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타워 배치 및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 </a:t>
            </a:r>
            <a:r>
              <a:rPr lang="ko-KR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업그레이드에 골드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 </a:t>
            </a:r>
            <a:r>
              <a:rPr lang="ko-KR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소모.</a:t>
            </a:r>
            <a:endParaRPr 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UI</a:t>
            </a:r>
          </a:p>
          <a:p>
            <a:r>
              <a:rPr lang="ko-KR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남은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골드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,</a:t>
            </a:r>
            <a:r>
              <a:rPr lang="ko-KR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 플레이어 HP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,</a:t>
            </a:r>
            <a:r>
              <a:rPr lang="ko-KR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 웨이브 진행 상황 표시.</a:t>
            </a:r>
            <a:endParaRPr 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r>
              <a:rPr lang="ko-KR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타워 설치 및 </a:t>
            </a:r>
            <a:r>
              <a:rPr lang="ko-KR" altLang="en-US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업그레이드</a:t>
            </a:r>
            <a:r>
              <a:rPr lang="ko-KR" sz="2400">
                <a:ea typeface="맑은 고딕"/>
              </a:rPr>
              <a:t> 메뉴</a:t>
            </a:r>
            <a:r>
              <a:rPr lang="en-US" altLang="ko-KR" sz="24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.</a:t>
            </a:r>
            <a:endParaRPr lang="ko-KR" altLang="en-US"/>
          </a:p>
          <a:p>
            <a:endParaRPr lang="ko-KR" altLang="en-US" sz="24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1081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1597D-4434-5DD3-8405-89A8CE89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CC958-5CC4-366C-C25C-737CE262E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"</a:t>
            </a:r>
            <a:r>
              <a:rPr lang="ko-KR" altLang="en-US"/>
              <a:t>자원 관리와 </a:t>
            </a:r>
            <a:r>
              <a:rPr lang="en-US" altLang="ko-KR"/>
              <a:t>UI </a:t>
            </a:r>
            <a:r>
              <a:rPr lang="ko-KR" altLang="en-US"/>
              <a:t>시스템은 다음과 같습니다</a:t>
            </a:r>
            <a:r>
              <a:rPr lang="en-US" altLang="ko-KR"/>
              <a:t>.</a:t>
            </a:r>
          </a:p>
          <a:p>
            <a:r>
              <a:rPr lang="ko-KR" altLang="en-US"/>
              <a:t>적을 처치하면 골드를 획득하며</a:t>
            </a:r>
            <a:r>
              <a:rPr lang="en-US" altLang="ko-KR"/>
              <a:t>, </a:t>
            </a:r>
            <a:r>
              <a:rPr lang="ko-KR" altLang="en-US"/>
              <a:t>이 골드는 타워 배치와 업그레이드에 사용됩니다</a:t>
            </a:r>
            <a:r>
              <a:rPr lang="en-US" altLang="ko-KR"/>
              <a:t>.</a:t>
            </a:r>
          </a:p>
          <a:p>
            <a:r>
              <a:rPr lang="en-US" altLang="ko-KR"/>
              <a:t>UI</a:t>
            </a:r>
            <a:r>
              <a:rPr lang="ko-KR" altLang="en-US"/>
              <a:t>에는 남은 골드</a:t>
            </a:r>
            <a:r>
              <a:rPr lang="en-US" altLang="ko-KR"/>
              <a:t>, </a:t>
            </a:r>
            <a:r>
              <a:rPr lang="ko-KR" altLang="en-US"/>
              <a:t>플레이어 </a:t>
            </a:r>
            <a:r>
              <a:rPr lang="en-US" altLang="ko-KR"/>
              <a:t>HP, </a:t>
            </a:r>
            <a:r>
              <a:rPr lang="ko-KR" altLang="en-US"/>
              <a:t>웨이브 진행 상황이 표시되며</a:t>
            </a:r>
            <a:r>
              <a:rPr lang="en-US" altLang="ko-KR"/>
              <a:t>,</a:t>
            </a:r>
            <a:r>
              <a:rPr lang="ko-KR" altLang="en-US"/>
              <a:t>타워 설치와 업그레이드 메뉴를 통해 플레이어가 쉽게 조작할 수 있도록 설계되었습니다</a:t>
            </a:r>
            <a:r>
              <a:rPr lang="en-US" altLang="ko-KR"/>
              <a:t>."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13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53A5D-2567-9680-6A11-13993EEE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코드 소개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02936-BCE9-6F73-FE2E-AAB4A879E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1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DC8256-BDE5-C624-0B17-208D153C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ko-KR" sz="4200">
                <a:solidFill>
                  <a:schemeClr val="bg1"/>
                </a:solidFill>
                <a:ea typeface="+mj-lt"/>
                <a:cs typeface="+mj-lt"/>
              </a:rPr>
              <a:t>1. 프로젝트 개요</a:t>
            </a:r>
            <a:endParaRPr lang="ko-KR" sz="4200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E3BBD-46C1-5B48-922B-CB3BEC5A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112" y="1126380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err="1">
                <a:solidFill>
                  <a:schemeClr val="bg1"/>
                </a:solidFill>
                <a:ea typeface="+mn-lt"/>
                <a:cs typeface="+mn-lt"/>
              </a:rPr>
              <a:t>게임명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ko-KR" err="1">
                <a:solidFill>
                  <a:schemeClr val="bg1"/>
                </a:solidFill>
                <a:ea typeface="+mn-lt"/>
                <a:cs typeface="+mn-lt"/>
              </a:rPr>
              <a:t>엠버워드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모작</a:t>
            </a:r>
            <a:endParaRPr lang="ko-KR" altLang="en-US">
              <a:solidFill>
                <a:schemeClr val="bg1"/>
              </a:solidFill>
              <a:ea typeface="맑은 고딕"/>
            </a:endParaRPr>
          </a:p>
          <a:p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장르: 타워 디펜스 </a:t>
            </a:r>
            <a:endParaRPr lang="ko-KR">
              <a:solidFill>
                <a:schemeClr val="bg1"/>
              </a:solidFill>
              <a:ea typeface="맑은 고딕"/>
            </a:endParaRPr>
          </a:p>
          <a:p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플랫폼: PC</a:t>
            </a:r>
            <a:endParaRPr lang="ko-KR">
              <a:solidFill>
                <a:schemeClr val="bg1"/>
              </a:solidFill>
              <a:ea typeface="맑은 고딕"/>
            </a:endParaRPr>
          </a:p>
          <a:p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개발 도구: C#, </a:t>
            </a:r>
            <a:r>
              <a:rPr lang="ko-KR" err="1">
                <a:solidFill>
                  <a:schemeClr val="bg1"/>
                </a:solidFill>
                <a:ea typeface="+mn-lt"/>
                <a:cs typeface="+mn-lt"/>
              </a:rPr>
              <a:t>Unity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3D</a:t>
            </a:r>
            <a:endParaRPr lang="ko-KR">
              <a:solidFill>
                <a:schemeClr val="bg1"/>
              </a:solidFill>
              <a:ea typeface="맑은 고딕"/>
            </a:endParaRPr>
          </a:p>
          <a:p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핵심 목표</a:t>
            </a:r>
            <a:endParaRPr lang="ko-KR">
              <a:solidFill>
                <a:schemeClr val="bg1"/>
              </a:solidFill>
              <a:ea typeface="맑은 고딕" panose="020B0503020000020004" pitchFamily="34" charset="-127"/>
              <a:cs typeface="+mn-lt"/>
            </a:endParaRPr>
          </a:p>
          <a:p>
            <a:pPr marL="0" indent="0">
              <a:buNone/>
            </a:pP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전략적인 블록 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배치와 타워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배치 및 타워 업그레이드를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통해 적들의 침입을 막는 재미를 제공</a:t>
            </a:r>
            <a:endParaRPr lang="ko-KR">
              <a:solidFill>
                <a:schemeClr val="bg1"/>
              </a:solidFill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936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D97F7D-79F5-5B5E-BCDA-D453B43A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altLang="ko-KR" sz="4200">
                <a:solidFill>
                  <a:schemeClr val="bg1"/>
                </a:solidFill>
                <a:ea typeface="맑은 고딕"/>
              </a:rPr>
              <a:t>5. </a:t>
            </a:r>
            <a:r>
              <a:rPr lang="ko-KR" altLang="en-US" sz="4200">
                <a:solidFill>
                  <a:schemeClr val="bg1"/>
                </a:solidFill>
                <a:ea typeface="맑은 고딕"/>
              </a:rPr>
              <a:t>개선 방향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F8427-6EA5-493A-AA9F-74CF5945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타워 및 적 상성: 타워와 적의 상성을 추가해 전략성 강화.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스킬 시스템: 플레이어가 직접 적을 공격하거나 방어하는 스킬 추가.</a:t>
            </a:r>
            <a:endParaRPr lang="ko-KR">
              <a:solidFill>
                <a:schemeClr val="bg1"/>
              </a:solidFill>
            </a:endParaRPr>
          </a:p>
          <a:p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스토리 모드: 스테이지별 배경 스토리 추가.</a:t>
            </a:r>
            <a:endParaRPr 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58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F9BDB-4232-FCB5-D103-7AAAD691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BD703-9622-77E2-456D-D0243D57E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"</a:t>
            </a:r>
            <a:r>
              <a:rPr lang="ko-KR" altLang="en-US"/>
              <a:t>마지막으로 게임의 개선 방향입니다</a:t>
            </a:r>
            <a:r>
              <a:rPr lang="en-US" altLang="ko-KR"/>
              <a:t>.</a:t>
            </a:r>
            <a:r>
              <a:rPr lang="ko-KR" altLang="en-US"/>
              <a:t>먼저</a:t>
            </a:r>
            <a:r>
              <a:rPr lang="en-US" altLang="ko-KR"/>
              <a:t>, </a:t>
            </a:r>
            <a:r>
              <a:rPr lang="ko-KR" altLang="en-US"/>
              <a:t>타워와 적에게 상성을 추가해 전략성을 강화하고자 합니다</a:t>
            </a:r>
            <a:r>
              <a:rPr lang="en-US" altLang="ko-KR"/>
              <a:t>.</a:t>
            </a:r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플레이어가 직접 적을 공격하거나 방어할 수 있는 스킬 시스템을 추가할 계획입니다</a:t>
            </a:r>
            <a:r>
              <a:rPr lang="en-US" altLang="ko-KR"/>
              <a:t>.</a:t>
            </a:r>
            <a:r>
              <a:rPr lang="ko-KR" altLang="en-US"/>
              <a:t>마지막으로</a:t>
            </a:r>
            <a:r>
              <a:rPr lang="en-US" altLang="ko-KR"/>
              <a:t>, </a:t>
            </a:r>
            <a:r>
              <a:rPr lang="ko-KR" altLang="en-US"/>
              <a:t>스테이지별 배경 스토리를 추가해 몰입감을 높이는 스토리 모드를 도입하려 합니다</a:t>
            </a:r>
            <a:r>
              <a:rPr lang="en-US" altLang="ko-KR"/>
              <a:t>.</a:t>
            </a:r>
            <a:r>
              <a:rPr lang="ko-KR" altLang="en-US"/>
              <a:t>이로써 게임의 재미와 완성도를 더욱 높일 수 있을 것입니다</a:t>
            </a:r>
            <a:r>
              <a:rPr lang="en-US" altLang="ko-KR"/>
              <a:t>."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4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34A9D-3B53-386E-DAAE-6600CC22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5A617-17C7-9707-F89A-51211495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저희는 이번에 </a:t>
            </a:r>
            <a:r>
              <a:rPr lang="ko-KR" altLang="en-US" err="1">
                <a:ea typeface="맑은 고딕"/>
              </a:rPr>
              <a:t>앰버워드라는</a:t>
            </a:r>
            <a:r>
              <a:rPr lang="ko-KR" altLang="en-US">
                <a:ea typeface="맑은 고딕"/>
              </a:rPr>
              <a:t> 캐주얼 디펜스 게임을 참고하여 모작을 만들어 봤습니다.</a:t>
            </a:r>
          </a:p>
          <a:p>
            <a:r>
              <a:rPr lang="ko-KR" altLang="en-US">
                <a:ea typeface="맑은 고딕"/>
              </a:rPr>
              <a:t>게임의 목표는 전략적인 타워 배치와 블록 배치를 활용해 적들의 침입을 막고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업그레이드를 통해 공격 능력을 강화하는 재미를 제공하는 것을 목표로 하고 있습니다</a:t>
            </a:r>
            <a:r>
              <a:rPr lang="en-US" altLang="ko-KR">
                <a:ea typeface="맑은 고딕"/>
              </a:rPr>
              <a:t>.</a:t>
            </a:r>
            <a:r>
              <a:rPr lang="ko-KR" altLang="en-US">
                <a:ea typeface="맑은 고딕"/>
              </a:rPr>
              <a:t> </a:t>
            </a:r>
          </a:p>
          <a:p>
            <a:r>
              <a:rPr lang="ko-KR" altLang="en-US">
                <a:ea typeface="맑은 고딕"/>
              </a:rPr>
              <a:t>플랫폼은 </a:t>
            </a:r>
            <a:r>
              <a:rPr lang="af-ZA" altLang="ko-KR">
                <a:ea typeface="맑은 고딕"/>
              </a:rPr>
              <a:t>PC, </a:t>
            </a:r>
            <a:r>
              <a:rPr lang="af-ZA" altLang="ko-KR" err="1">
                <a:ea typeface="맑은 고딕"/>
              </a:rPr>
              <a:t>개발</a:t>
            </a:r>
            <a:r>
              <a:rPr lang="ko-KR" altLang="en-US">
                <a:ea typeface="맑은 고딕"/>
              </a:rPr>
              <a:t> 도구는 </a:t>
            </a:r>
            <a:r>
              <a:rPr lang="af-ZA" altLang="ko-KR">
                <a:ea typeface="맑은 고딕"/>
              </a:rPr>
              <a:t>C#</a:t>
            </a:r>
            <a:r>
              <a:rPr lang="ko-KR" altLang="en-US">
                <a:ea typeface="맑은 고딕"/>
              </a:rPr>
              <a:t>과 유니티로 설정하였습니다.</a:t>
            </a:r>
          </a:p>
        </p:txBody>
      </p:sp>
    </p:spTree>
    <p:extLst>
      <p:ext uri="{BB962C8B-B14F-4D97-AF65-F5344CB8AC3E}">
        <p14:creationId xmlns:p14="http://schemas.microsoft.com/office/powerpoint/2010/main" val="416214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7CB13-88B3-539C-32E3-67184429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코드 소개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3E592-20A0-1C04-1219-0949D981F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7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AA47F7-2332-F81E-AC6E-5A1DFF0E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ko-KR" sz="4200">
                <a:solidFill>
                  <a:schemeClr val="bg1"/>
                </a:solidFill>
                <a:ea typeface="+mj-lt"/>
                <a:cs typeface="+mj-lt"/>
              </a:rPr>
              <a:t>2. 게임 플레이 개요</a:t>
            </a:r>
            <a:endParaRPr lang="ko-KR" sz="4200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533EA-BD1E-4C4D-BDC9-B4841E32A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승리 조건</a:t>
            </a:r>
          </a:p>
          <a:p>
            <a:pPr marL="0" indent="0">
              <a:buNone/>
            </a:pP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모든 웨이브의 적을 처치.</a:t>
            </a:r>
            <a:endParaRPr lang="ko-KR">
              <a:solidFill>
                <a:schemeClr val="bg1"/>
              </a:solidFill>
              <a:ea typeface="맑은 고딕"/>
            </a:endParaRPr>
          </a:p>
          <a:p>
            <a:pPr marL="0" indent="0">
              <a:buNone/>
            </a:pP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패배 조건</a:t>
            </a:r>
          </a:p>
          <a:p>
            <a:pPr marL="0" indent="0">
              <a:buNone/>
            </a:pP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플레이어 본진의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chemeClr val="bg1"/>
                </a:solidFill>
                <a:ea typeface="+mn-lt"/>
                <a:cs typeface="+mn-lt"/>
              </a:rPr>
              <a:t>HP가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0이 될 경우.</a:t>
            </a:r>
            <a:endParaRPr lang="ko-KR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9693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6FB7F-97E0-FCD5-0188-24FD8E54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CC527-2BF9-A3F7-2100-BAEFD983F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게임 플레이는 간단합니다</a:t>
            </a:r>
            <a:r>
              <a:rPr lang="en-US" altLang="ko-KR">
                <a:ea typeface="맑은 고딕"/>
              </a:rPr>
              <a:t>.</a:t>
            </a:r>
          </a:p>
          <a:p>
            <a:r>
              <a:rPr lang="ko-KR" altLang="en-US">
                <a:ea typeface="맑은 고딕"/>
              </a:rPr>
              <a:t>승리 조건은 모든 웨이브의 적을 처치하는 것이고,</a:t>
            </a:r>
            <a:endParaRPr lang="en-US" altLang="ko-KR">
              <a:ea typeface="맑은 고딕"/>
            </a:endParaRPr>
          </a:p>
          <a:p>
            <a:r>
              <a:rPr lang="ko-KR" altLang="en-US">
                <a:ea typeface="맑은 고딕"/>
              </a:rPr>
              <a:t>패배 조건은 본진의 </a:t>
            </a:r>
            <a:r>
              <a:rPr lang="af-ZA" altLang="ko-KR">
                <a:ea typeface="맑은 고딕"/>
              </a:rPr>
              <a:t>HP</a:t>
            </a:r>
            <a:r>
              <a:rPr lang="ko-KR" altLang="en-US">
                <a:ea typeface="맑은 고딕"/>
              </a:rPr>
              <a:t>가 </a:t>
            </a:r>
            <a:r>
              <a:rPr lang="en-US" altLang="ko-KR">
                <a:ea typeface="맑은 고딕"/>
              </a:rPr>
              <a:t>0</a:t>
            </a:r>
            <a:r>
              <a:rPr lang="ko-KR" altLang="en-US">
                <a:ea typeface="맑은 고딕"/>
              </a:rPr>
              <a:t>이 되는 것입니다</a:t>
            </a:r>
            <a:r>
              <a:rPr lang="en-US" altLang="ko-KR">
                <a:ea typeface="맑은 고딕"/>
              </a:rPr>
              <a:t>.</a:t>
            </a:r>
            <a:endParaRPr 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이제 다음 내용으로 넘어가겠습니다</a:t>
            </a:r>
            <a:r>
              <a:rPr lang="en-US" altLang="ko-KR">
                <a:ea typeface="맑은 고딕"/>
              </a:rPr>
              <a:t>.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485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367F1-D675-6899-7D14-2C788BC4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코드 소개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D3E8B-10D5-CD8B-CDC6-B6A17ADB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23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EFCA10-7BC0-2E62-ADE7-3410104A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ko-KR" sz="4200">
                <a:solidFill>
                  <a:schemeClr val="bg1"/>
                </a:solidFill>
                <a:ea typeface="+mj-lt"/>
                <a:cs typeface="+mj-lt"/>
              </a:rPr>
              <a:t>3. 주요 시스템</a:t>
            </a:r>
            <a:endParaRPr lang="ko-KR" sz="4200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94387-88A3-FAA7-4453-A6295F362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068216"/>
            <a:ext cx="5434058" cy="44139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solidFill>
                  <a:schemeClr val="bg1"/>
                </a:solidFill>
                <a:ea typeface="+mn-lt"/>
                <a:cs typeface="+mn-lt"/>
              </a:rPr>
              <a:t>블럭에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 따른 적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이동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경로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 설정</a:t>
            </a:r>
            <a:endParaRPr lang="ko-KR" altLang="en-US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적은 정의된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경로를 따라 이동.</a:t>
            </a:r>
            <a:endParaRPr lang="ko-KR">
              <a:solidFill>
                <a:schemeClr val="bg1"/>
              </a:solidFill>
            </a:endParaRPr>
          </a:p>
          <a:p>
            <a:r>
              <a:rPr lang="ko-KR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다양한 모양의 </a:t>
            </a:r>
            <a:r>
              <a:rPr lang="ko-KR" err="1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블럭</a:t>
            </a:r>
            <a:r>
              <a:rPr lang="ko-KR">
                <a:solidFill>
                  <a:schemeClr val="bg1"/>
                </a:solidFill>
                <a:latin typeface="Malgun Gothic"/>
                <a:ea typeface="Malgun Gothic"/>
                <a:cs typeface="+mn-lt"/>
              </a:rPr>
              <a:t> 오브젝트 배치 </a:t>
            </a:r>
            <a:endParaRPr lang="ko-KR" altLang="en-U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플레이어는 타워를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 블록 및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ko-KR" altLang="en-US">
                <a:solidFill>
                  <a:schemeClr val="bg1"/>
                </a:solidFill>
                <a:ea typeface="+mn-lt"/>
                <a:cs typeface="+mn-lt"/>
              </a:rPr>
              <a:t>특정 </a:t>
            </a:r>
            <a:r>
              <a:rPr lang="ko-KR">
                <a:solidFill>
                  <a:schemeClr val="bg1"/>
                </a:solidFill>
                <a:ea typeface="+mn-lt"/>
                <a:cs typeface="+mn-lt"/>
              </a:rPr>
              <a:t>위치에 배치 가능.</a:t>
            </a:r>
            <a:endParaRPr lang="ko-KR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bg1"/>
                </a:solidFill>
                <a:ea typeface="맑은 고딕"/>
              </a:rPr>
              <a:t>-&gt;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블럭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배치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,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타워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배치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,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업그레이드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,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배틀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진입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,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웨이브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맑은 고딕"/>
              </a:rPr>
              <a:t>선택</a:t>
            </a:r>
            <a:r>
              <a:rPr lang="en-US" altLang="ko-KR">
                <a:solidFill>
                  <a:schemeClr val="bg1"/>
                </a:solidFill>
                <a:ea typeface="맑은 고딕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39887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0EEAE-4CB2-4325-2815-E7AE02EB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49073-DC2E-65DF-2BC9-38D86E790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주요 시스템은 다음과 같습니다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적은 블록에 따라 이동 경로가 설정되며</a:t>
            </a:r>
            <a:r>
              <a:rPr lang="en-US" altLang="ko-KR"/>
              <a:t>, </a:t>
            </a:r>
            <a:r>
              <a:rPr lang="ko-KR" altLang="en-US"/>
              <a:t>설정된 경로를 따라 움직입니다</a:t>
            </a:r>
            <a:r>
              <a:rPr lang="en-US" altLang="ko-KR"/>
              <a:t>.</a:t>
            </a:r>
          </a:p>
          <a:p>
            <a:r>
              <a:rPr lang="ko-KR" altLang="en-US"/>
              <a:t>플레이어는 다양한 모양의 블록과 타워를 특정 위치에 배치하여 방어 전략을 구상할 수 있습니다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21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프로젝트 소개</vt:lpstr>
      <vt:lpstr>1. 프로젝트 개요</vt:lpstr>
      <vt:lpstr>PowerPoint 프레젠테이션</vt:lpstr>
      <vt:lpstr>코드 소개</vt:lpstr>
      <vt:lpstr>2. 게임 플레이 개요</vt:lpstr>
      <vt:lpstr>PowerPoint 프레젠테이션</vt:lpstr>
      <vt:lpstr>코드 소개</vt:lpstr>
      <vt:lpstr>3. 주요 시스템</vt:lpstr>
      <vt:lpstr>PowerPoint 프레젠테이션</vt:lpstr>
      <vt:lpstr>코드 소개</vt:lpstr>
      <vt:lpstr>적 시스템</vt:lpstr>
      <vt:lpstr>PowerPoint 프레젠테이션</vt:lpstr>
      <vt:lpstr>코드 소개</vt:lpstr>
      <vt:lpstr>타워</vt:lpstr>
      <vt:lpstr>PowerPoint 프레젠테이션</vt:lpstr>
      <vt:lpstr>코드 소개</vt:lpstr>
      <vt:lpstr>자원</vt:lpstr>
      <vt:lpstr>PowerPoint 프레젠테이션</vt:lpstr>
      <vt:lpstr>코드 소개</vt:lpstr>
      <vt:lpstr>5. 개선 방향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 소개</dc:title>
  <dc:creator/>
  <cp:revision>2</cp:revision>
  <dcterms:created xsi:type="dcterms:W3CDTF">2024-11-19T03:56:00Z</dcterms:created>
  <dcterms:modified xsi:type="dcterms:W3CDTF">2024-12-11T07:20:34Z</dcterms:modified>
</cp:coreProperties>
</file>