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4" r:id="rId4"/>
  </p:sldMasterIdLst>
  <p:notesMasterIdLst>
    <p:notesMasterId r:id="rId13"/>
  </p:notesMasterIdLst>
  <p:handoutMasterIdLst>
    <p:handoutMasterId r:id="rId14"/>
  </p:handoutMasterIdLst>
  <p:sldIdLst>
    <p:sldId id="256" r:id="rId5"/>
    <p:sldId id="275" r:id="rId6"/>
    <p:sldId id="258" r:id="rId7"/>
    <p:sldId id="264" r:id="rId8"/>
    <p:sldId id="274" r:id="rId9"/>
    <p:sldId id="277" r:id="rId10"/>
    <p:sldId id="278" r:id="rId11"/>
    <p:sldId id="27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304DFA-B744-46C8-A729-190AE1817F08}" v="110" dt="2021-11-24T02:14:48.0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5033" autoAdjust="0"/>
  </p:normalViewPr>
  <p:slideViewPr>
    <p:cSldViewPr snapToGrid="0" snapToObjects="1">
      <p:cViewPr varScale="1">
        <p:scale>
          <a:sx n="72" d="100"/>
          <a:sy n="72" d="100"/>
        </p:scale>
        <p:origin x="660" y="54"/>
      </p:cViewPr>
      <p:guideLst>
        <p:guide orient="horz" pos="2160"/>
        <p:guide pos="3840"/>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9A589A-46DE-0F49-B460-E7914F3E440D}" type="doc">
      <dgm:prSet loTypeId="urn:microsoft.com/office/officeart/2008/layout/LinedList" loCatId="list" qsTypeId="urn:microsoft.com/office/officeart/2005/8/quickstyle/simple5" qsCatId="simple" csTypeId="urn:microsoft.com/office/officeart/2005/8/colors/accent3_2" csCatId="accent3" phldr="1"/>
      <dgm:spPr/>
      <dgm:t>
        <a:bodyPr/>
        <a:lstStyle/>
        <a:p>
          <a:endParaRPr lang="en-US"/>
        </a:p>
      </dgm:t>
    </dgm:pt>
    <dgm:pt modelId="{66039115-797B-304C-9FC0-EFABB1F21232}">
      <dgm:prSet/>
      <dgm:spPr/>
      <dgm:t>
        <a:bodyPr/>
        <a:lstStyle/>
        <a:p>
          <a:r>
            <a:rPr lang="en-US" dirty="0"/>
            <a:t>Pharmacy	Clinic	</a:t>
          </a:r>
        </a:p>
      </dgm:t>
    </dgm:pt>
    <dgm:pt modelId="{C8EABE8F-1E84-494E-AD8A-32BA419A36E9}" type="parTrans" cxnId="{31C3237C-2299-B649-8C93-587C97AC9999}">
      <dgm:prSet/>
      <dgm:spPr/>
      <dgm:t>
        <a:bodyPr/>
        <a:lstStyle/>
        <a:p>
          <a:endParaRPr lang="en-US"/>
        </a:p>
      </dgm:t>
    </dgm:pt>
    <dgm:pt modelId="{D044F6BA-1D90-EC47-8A78-B9796198ECF5}" type="sibTrans" cxnId="{31C3237C-2299-B649-8C93-587C97AC9999}">
      <dgm:prSet/>
      <dgm:spPr/>
      <dgm:t>
        <a:bodyPr/>
        <a:lstStyle/>
        <a:p>
          <a:endParaRPr lang="en-US"/>
        </a:p>
      </dgm:t>
    </dgm:pt>
    <dgm:pt modelId="{E39563C5-C199-4F5B-A899-8CC0710341A0}">
      <dgm:prSet/>
      <dgm:spPr/>
      <dgm:t>
        <a:bodyPr/>
        <a:lstStyle/>
        <a:p>
          <a:r>
            <a:rPr lang="en-US" dirty="0"/>
            <a:t>Covid		One-on-one</a:t>
          </a:r>
        </a:p>
      </dgm:t>
    </dgm:pt>
    <dgm:pt modelId="{6531EA77-44C5-4E3D-BA04-70C1E49BCD39}" type="parTrans" cxnId="{BBAD9FDB-1013-4B11-A9AE-2815527D1B78}">
      <dgm:prSet/>
      <dgm:spPr/>
      <dgm:t>
        <a:bodyPr/>
        <a:lstStyle/>
        <a:p>
          <a:endParaRPr lang="en-US"/>
        </a:p>
      </dgm:t>
    </dgm:pt>
    <dgm:pt modelId="{BC971DAC-9BE2-44B2-ABE4-8099C777E9C4}" type="sibTrans" cxnId="{BBAD9FDB-1013-4B11-A9AE-2815527D1B78}">
      <dgm:prSet/>
      <dgm:spPr/>
      <dgm:t>
        <a:bodyPr/>
        <a:lstStyle/>
        <a:p>
          <a:endParaRPr lang="en-US"/>
        </a:p>
      </dgm:t>
    </dgm:pt>
    <dgm:pt modelId="{15B1A768-2666-4AB4-BDA7-F0E3C4160D59}">
      <dgm:prSet/>
      <dgm:spPr/>
      <dgm:t>
        <a:bodyPr/>
        <a:lstStyle/>
        <a:p>
          <a:r>
            <a:rPr lang="en-US"/>
            <a:t>Surgery</a:t>
          </a:r>
        </a:p>
      </dgm:t>
    </dgm:pt>
    <dgm:pt modelId="{D47033D3-4E41-485A-B515-A02A8C3B404A}" type="parTrans" cxnId="{08DEC938-538C-403B-80C3-828B96DAFF82}">
      <dgm:prSet/>
      <dgm:spPr/>
      <dgm:t>
        <a:bodyPr/>
        <a:lstStyle/>
        <a:p>
          <a:endParaRPr lang="en-US"/>
        </a:p>
      </dgm:t>
    </dgm:pt>
    <dgm:pt modelId="{72FFCBD4-DD9D-4E06-81E4-54307F97A3F0}" type="sibTrans" cxnId="{08DEC938-538C-403B-80C3-828B96DAFF82}">
      <dgm:prSet/>
      <dgm:spPr/>
      <dgm:t>
        <a:bodyPr/>
        <a:lstStyle/>
        <a:p>
          <a:endParaRPr lang="en-US"/>
        </a:p>
      </dgm:t>
    </dgm:pt>
    <dgm:pt modelId="{3AA5586A-C40E-4DDA-98A5-6545F36F46AB}">
      <dgm:prSet/>
      <dgm:spPr/>
      <dgm:t>
        <a:bodyPr/>
        <a:lstStyle/>
        <a:p>
          <a:r>
            <a:rPr lang="en-US"/>
            <a:t>Consultation</a:t>
          </a:r>
        </a:p>
      </dgm:t>
    </dgm:pt>
    <dgm:pt modelId="{ABF44FB7-9255-4D99-BC69-3BE74FDF8E87}" type="parTrans" cxnId="{119FEAF1-383D-4740-9124-CC9EEA7E35F9}">
      <dgm:prSet/>
      <dgm:spPr/>
      <dgm:t>
        <a:bodyPr/>
        <a:lstStyle/>
        <a:p>
          <a:endParaRPr lang="en-US"/>
        </a:p>
      </dgm:t>
    </dgm:pt>
    <dgm:pt modelId="{19FB306E-81B4-4F3F-99EE-765120CBB6B3}" type="sibTrans" cxnId="{119FEAF1-383D-4740-9124-CC9EEA7E35F9}">
      <dgm:prSet/>
      <dgm:spPr/>
      <dgm:t>
        <a:bodyPr/>
        <a:lstStyle/>
        <a:p>
          <a:endParaRPr lang="en-US"/>
        </a:p>
      </dgm:t>
    </dgm:pt>
    <dgm:pt modelId="{10B0A449-C28A-4ED8-B3E3-FA9A7A617B60}" type="pres">
      <dgm:prSet presAssocID="{489A589A-46DE-0F49-B460-E7914F3E440D}" presName="vert0" presStyleCnt="0">
        <dgm:presLayoutVars>
          <dgm:dir/>
          <dgm:animOne val="branch"/>
          <dgm:animLvl val="lvl"/>
        </dgm:presLayoutVars>
      </dgm:prSet>
      <dgm:spPr/>
    </dgm:pt>
    <dgm:pt modelId="{1DD863AE-C0F5-4ACF-8A54-E437169FACD5}" type="pres">
      <dgm:prSet presAssocID="{66039115-797B-304C-9FC0-EFABB1F21232}" presName="thickLine" presStyleLbl="alignNode1" presStyleIdx="0" presStyleCnt="4"/>
      <dgm:spPr/>
    </dgm:pt>
    <dgm:pt modelId="{4117D539-D151-41D9-8CA7-1CE396C01204}" type="pres">
      <dgm:prSet presAssocID="{66039115-797B-304C-9FC0-EFABB1F21232}" presName="horz1" presStyleCnt="0"/>
      <dgm:spPr/>
    </dgm:pt>
    <dgm:pt modelId="{6387F59D-EFA5-433D-9633-1E2B0822AFDA}" type="pres">
      <dgm:prSet presAssocID="{66039115-797B-304C-9FC0-EFABB1F21232}" presName="tx1" presStyleLbl="revTx" presStyleIdx="0" presStyleCnt="4"/>
      <dgm:spPr/>
    </dgm:pt>
    <dgm:pt modelId="{8C591460-2935-4A54-98A8-51AF7512068A}" type="pres">
      <dgm:prSet presAssocID="{66039115-797B-304C-9FC0-EFABB1F21232}" presName="vert1" presStyleCnt="0"/>
      <dgm:spPr/>
    </dgm:pt>
    <dgm:pt modelId="{C1B5FD74-6EDC-4E5C-8E42-654B17876EA0}" type="pres">
      <dgm:prSet presAssocID="{E39563C5-C199-4F5B-A899-8CC0710341A0}" presName="thickLine" presStyleLbl="alignNode1" presStyleIdx="1" presStyleCnt="4"/>
      <dgm:spPr/>
    </dgm:pt>
    <dgm:pt modelId="{46C7DD29-C963-4397-B8EC-DB003B71A654}" type="pres">
      <dgm:prSet presAssocID="{E39563C5-C199-4F5B-A899-8CC0710341A0}" presName="horz1" presStyleCnt="0"/>
      <dgm:spPr/>
    </dgm:pt>
    <dgm:pt modelId="{BEA554BE-DB1C-49A3-9379-4F17BF86F803}" type="pres">
      <dgm:prSet presAssocID="{E39563C5-C199-4F5B-A899-8CC0710341A0}" presName="tx1" presStyleLbl="revTx" presStyleIdx="1" presStyleCnt="4"/>
      <dgm:spPr/>
    </dgm:pt>
    <dgm:pt modelId="{161A4F5F-0E48-4BF2-95EF-0DA3EF6C461A}" type="pres">
      <dgm:prSet presAssocID="{E39563C5-C199-4F5B-A899-8CC0710341A0}" presName="vert1" presStyleCnt="0"/>
      <dgm:spPr/>
    </dgm:pt>
    <dgm:pt modelId="{65F17EBD-26A8-4469-ADB9-E9FCAE44D874}" type="pres">
      <dgm:prSet presAssocID="{15B1A768-2666-4AB4-BDA7-F0E3C4160D59}" presName="thickLine" presStyleLbl="alignNode1" presStyleIdx="2" presStyleCnt="4"/>
      <dgm:spPr/>
    </dgm:pt>
    <dgm:pt modelId="{7F1E0B92-BB40-44F5-9550-4BD2D97BE967}" type="pres">
      <dgm:prSet presAssocID="{15B1A768-2666-4AB4-BDA7-F0E3C4160D59}" presName="horz1" presStyleCnt="0"/>
      <dgm:spPr/>
    </dgm:pt>
    <dgm:pt modelId="{F72C6A88-1AA1-43BD-84DF-B76F6A5B8832}" type="pres">
      <dgm:prSet presAssocID="{15B1A768-2666-4AB4-BDA7-F0E3C4160D59}" presName="tx1" presStyleLbl="revTx" presStyleIdx="2" presStyleCnt="4"/>
      <dgm:spPr/>
    </dgm:pt>
    <dgm:pt modelId="{207A3C28-49EF-443C-B573-80159D5879BD}" type="pres">
      <dgm:prSet presAssocID="{15B1A768-2666-4AB4-BDA7-F0E3C4160D59}" presName="vert1" presStyleCnt="0"/>
      <dgm:spPr/>
    </dgm:pt>
    <dgm:pt modelId="{A9B34E00-35B0-4BCA-A161-8BE8CA95E1B4}" type="pres">
      <dgm:prSet presAssocID="{3AA5586A-C40E-4DDA-98A5-6545F36F46AB}" presName="thickLine" presStyleLbl="alignNode1" presStyleIdx="3" presStyleCnt="4"/>
      <dgm:spPr/>
    </dgm:pt>
    <dgm:pt modelId="{7D4437C9-5E09-4944-8ADB-5CE9428F0835}" type="pres">
      <dgm:prSet presAssocID="{3AA5586A-C40E-4DDA-98A5-6545F36F46AB}" presName="horz1" presStyleCnt="0"/>
      <dgm:spPr/>
    </dgm:pt>
    <dgm:pt modelId="{4B8616CF-9657-4417-8B3F-44805A99E499}" type="pres">
      <dgm:prSet presAssocID="{3AA5586A-C40E-4DDA-98A5-6545F36F46AB}" presName="tx1" presStyleLbl="revTx" presStyleIdx="3" presStyleCnt="4"/>
      <dgm:spPr/>
    </dgm:pt>
    <dgm:pt modelId="{4B160BDD-3EE7-4D49-9ABC-AFBAB7A686FD}" type="pres">
      <dgm:prSet presAssocID="{3AA5586A-C40E-4DDA-98A5-6545F36F46AB}" presName="vert1" presStyleCnt="0"/>
      <dgm:spPr/>
    </dgm:pt>
  </dgm:ptLst>
  <dgm:cxnLst>
    <dgm:cxn modelId="{08DEC938-538C-403B-80C3-828B96DAFF82}" srcId="{489A589A-46DE-0F49-B460-E7914F3E440D}" destId="{15B1A768-2666-4AB4-BDA7-F0E3C4160D59}" srcOrd="2" destOrd="0" parTransId="{D47033D3-4E41-485A-B515-A02A8C3B404A}" sibTransId="{72FFCBD4-DD9D-4E06-81E4-54307F97A3F0}"/>
    <dgm:cxn modelId="{3F10A257-794F-491C-8C91-24CC83FBFF6D}" type="presOf" srcId="{15B1A768-2666-4AB4-BDA7-F0E3C4160D59}" destId="{F72C6A88-1AA1-43BD-84DF-B76F6A5B8832}" srcOrd="0" destOrd="0" presId="urn:microsoft.com/office/officeart/2008/layout/LinedList"/>
    <dgm:cxn modelId="{31C3237C-2299-B649-8C93-587C97AC9999}" srcId="{489A589A-46DE-0F49-B460-E7914F3E440D}" destId="{66039115-797B-304C-9FC0-EFABB1F21232}" srcOrd="0" destOrd="0" parTransId="{C8EABE8F-1E84-494E-AD8A-32BA419A36E9}" sibTransId="{D044F6BA-1D90-EC47-8A78-B9796198ECF5}"/>
    <dgm:cxn modelId="{8F043682-8731-4A9B-90CE-C4620D0A8317}" type="presOf" srcId="{E39563C5-C199-4F5B-A899-8CC0710341A0}" destId="{BEA554BE-DB1C-49A3-9379-4F17BF86F803}" srcOrd="0" destOrd="0" presId="urn:microsoft.com/office/officeart/2008/layout/LinedList"/>
    <dgm:cxn modelId="{13D33697-20AF-4076-8BC3-0C84E7226725}" type="presOf" srcId="{489A589A-46DE-0F49-B460-E7914F3E440D}" destId="{10B0A449-C28A-4ED8-B3E3-FA9A7A617B60}" srcOrd="0" destOrd="0" presId="urn:microsoft.com/office/officeart/2008/layout/LinedList"/>
    <dgm:cxn modelId="{02A149D1-25F0-4969-941E-4C978B8B6B21}" type="presOf" srcId="{3AA5586A-C40E-4DDA-98A5-6545F36F46AB}" destId="{4B8616CF-9657-4417-8B3F-44805A99E499}" srcOrd="0" destOrd="0" presId="urn:microsoft.com/office/officeart/2008/layout/LinedList"/>
    <dgm:cxn modelId="{BBAD9FDB-1013-4B11-A9AE-2815527D1B78}" srcId="{489A589A-46DE-0F49-B460-E7914F3E440D}" destId="{E39563C5-C199-4F5B-A899-8CC0710341A0}" srcOrd="1" destOrd="0" parTransId="{6531EA77-44C5-4E3D-BA04-70C1E49BCD39}" sibTransId="{BC971DAC-9BE2-44B2-ABE4-8099C777E9C4}"/>
    <dgm:cxn modelId="{98B67BE9-2A91-47FB-98B5-82A9923182B0}" type="presOf" srcId="{66039115-797B-304C-9FC0-EFABB1F21232}" destId="{6387F59D-EFA5-433D-9633-1E2B0822AFDA}" srcOrd="0" destOrd="0" presId="urn:microsoft.com/office/officeart/2008/layout/LinedList"/>
    <dgm:cxn modelId="{119FEAF1-383D-4740-9124-CC9EEA7E35F9}" srcId="{489A589A-46DE-0F49-B460-E7914F3E440D}" destId="{3AA5586A-C40E-4DDA-98A5-6545F36F46AB}" srcOrd="3" destOrd="0" parTransId="{ABF44FB7-9255-4D99-BC69-3BE74FDF8E87}" sibTransId="{19FB306E-81B4-4F3F-99EE-765120CBB6B3}"/>
    <dgm:cxn modelId="{238CDC0D-70D8-4658-B64F-3B48AC4AA64E}" type="presParOf" srcId="{10B0A449-C28A-4ED8-B3E3-FA9A7A617B60}" destId="{1DD863AE-C0F5-4ACF-8A54-E437169FACD5}" srcOrd="0" destOrd="0" presId="urn:microsoft.com/office/officeart/2008/layout/LinedList"/>
    <dgm:cxn modelId="{162BD473-D94B-4F44-BB53-0D368F1C9143}" type="presParOf" srcId="{10B0A449-C28A-4ED8-B3E3-FA9A7A617B60}" destId="{4117D539-D151-41D9-8CA7-1CE396C01204}" srcOrd="1" destOrd="0" presId="urn:microsoft.com/office/officeart/2008/layout/LinedList"/>
    <dgm:cxn modelId="{5980894C-A827-4EE4-9D10-8602D12C0530}" type="presParOf" srcId="{4117D539-D151-41D9-8CA7-1CE396C01204}" destId="{6387F59D-EFA5-433D-9633-1E2B0822AFDA}" srcOrd="0" destOrd="0" presId="urn:microsoft.com/office/officeart/2008/layout/LinedList"/>
    <dgm:cxn modelId="{F22B562C-724E-447A-AF00-F89A74EBB33B}" type="presParOf" srcId="{4117D539-D151-41D9-8CA7-1CE396C01204}" destId="{8C591460-2935-4A54-98A8-51AF7512068A}" srcOrd="1" destOrd="0" presId="urn:microsoft.com/office/officeart/2008/layout/LinedList"/>
    <dgm:cxn modelId="{FD6136B7-A07C-44BF-ACD9-E4022214F6D4}" type="presParOf" srcId="{10B0A449-C28A-4ED8-B3E3-FA9A7A617B60}" destId="{C1B5FD74-6EDC-4E5C-8E42-654B17876EA0}" srcOrd="2" destOrd="0" presId="urn:microsoft.com/office/officeart/2008/layout/LinedList"/>
    <dgm:cxn modelId="{BE806177-91F0-457A-81FC-D6392CA8A995}" type="presParOf" srcId="{10B0A449-C28A-4ED8-B3E3-FA9A7A617B60}" destId="{46C7DD29-C963-4397-B8EC-DB003B71A654}" srcOrd="3" destOrd="0" presId="urn:microsoft.com/office/officeart/2008/layout/LinedList"/>
    <dgm:cxn modelId="{E382DCA1-EAF7-404B-A011-EA6509AF026E}" type="presParOf" srcId="{46C7DD29-C963-4397-B8EC-DB003B71A654}" destId="{BEA554BE-DB1C-49A3-9379-4F17BF86F803}" srcOrd="0" destOrd="0" presId="urn:microsoft.com/office/officeart/2008/layout/LinedList"/>
    <dgm:cxn modelId="{A099524D-169B-455E-BE41-FD37F7713274}" type="presParOf" srcId="{46C7DD29-C963-4397-B8EC-DB003B71A654}" destId="{161A4F5F-0E48-4BF2-95EF-0DA3EF6C461A}" srcOrd="1" destOrd="0" presId="urn:microsoft.com/office/officeart/2008/layout/LinedList"/>
    <dgm:cxn modelId="{D0202362-5840-4F52-BD6C-30540A08EC20}" type="presParOf" srcId="{10B0A449-C28A-4ED8-B3E3-FA9A7A617B60}" destId="{65F17EBD-26A8-4469-ADB9-E9FCAE44D874}" srcOrd="4" destOrd="0" presId="urn:microsoft.com/office/officeart/2008/layout/LinedList"/>
    <dgm:cxn modelId="{E314B58B-083C-462A-892A-573189174059}" type="presParOf" srcId="{10B0A449-C28A-4ED8-B3E3-FA9A7A617B60}" destId="{7F1E0B92-BB40-44F5-9550-4BD2D97BE967}" srcOrd="5" destOrd="0" presId="urn:microsoft.com/office/officeart/2008/layout/LinedList"/>
    <dgm:cxn modelId="{D0FA5B94-C397-49DF-825F-DF73C16D0CE9}" type="presParOf" srcId="{7F1E0B92-BB40-44F5-9550-4BD2D97BE967}" destId="{F72C6A88-1AA1-43BD-84DF-B76F6A5B8832}" srcOrd="0" destOrd="0" presId="urn:microsoft.com/office/officeart/2008/layout/LinedList"/>
    <dgm:cxn modelId="{E129D561-1D90-4561-94EB-10A3B281032D}" type="presParOf" srcId="{7F1E0B92-BB40-44F5-9550-4BD2D97BE967}" destId="{207A3C28-49EF-443C-B573-80159D5879BD}" srcOrd="1" destOrd="0" presId="urn:microsoft.com/office/officeart/2008/layout/LinedList"/>
    <dgm:cxn modelId="{40F2FEE9-1D1A-4B6C-9A95-8816CDF58E94}" type="presParOf" srcId="{10B0A449-C28A-4ED8-B3E3-FA9A7A617B60}" destId="{A9B34E00-35B0-4BCA-A161-8BE8CA95E1B4}" srcOrd="6" destOrd="0" presId="urn:microsoft.com/office/officeart/2008/layout/LinedList"/>
    <dgm:cxn modelId="{7A7C4D6C-BCEF-4D05-82EF-C397A3D2ADA1}" type="presParOf" srcId="{10B0A449-C28A-4ED8-B3E3-FA9A7A617B60}" destId="{7D4437C9-5E09-4944-8ADB-5CE9428F0835}" srcOrd="7" destOrd="0" presId="urn:microsoft.com/office/officeart/2008/layout/LinedList"/>
    <dgm:cxn modelId="{32450874-247C-45A9-ADC5-009628C2A820}" type="presParOf" srcId="{7D4437C9-5E09-4944-8ADB-5CE9428F0835}" destId="{4B8616CF-9657-4417-8B3F-44805A99E499}" srcOrd="0" destOrd="0" presId="urn:microsoft.com/office/officeart/2008/layout/LinedList"/>
    <dgm:cxn modelId="{560EDC54-291D-4093-9A71-ADC3DE1CD192}" type="presParOf" srcId="{7D4437C9-5E09-4944-8ADB-5CE9428F0835}" destId="{4B160BDD-3EE7-4D49-9ABC-AFBAB7A686FD}" srcOrd="1" destOrd="0" presId="urn:microsoft.com/office/officeart/2008/layout/Lin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E5B76ED-C686-4E97-9A28-74231B4FDDD1}" type="doc">
      <dgm:prSet loTypeId="urn:microsoft.com/office/officeart/2009/3/layout/CircleRelationship" loCatId="relationship" qsTypeId="urn:microsoft.com/office/officeart/2005/8/quickstyle/simple4" qsCatId="simple" csTypeId="urn:microsoft.com/office/officeart/2005/8/colors/accent1_2" csCatId="accent1" phldr="1"/>
      <dgm:spPr/>
      <dgm:t>
        <a:bodyPr/>
        <a:lstStyle/>
        <a:p>
          <a:endParaRPr lang="en-US"/>
        </a:p>
      </dgm:t>
    </dgm:pt>
    <dgm:pt modelId="{B388C4F7-DD86-40E4-BA83-6838C8E845B2}">
      <dgm:prSet phldrT="[Text]" custT="1"/>
      <dgm:spPr/>
      <dgm:t>
        <a:bodyPr/>
        <a:lstStyle/>
        <a:p>
          <a:endParaRPr lang="en-US" sz="1800" b="1" dirty="0"/>
        </a:p>
      </dgm:t>
    </dgm:pt>
    <dgm:pt modelId="{4F4EFEB2-AE6B-4B4E-A388-E726479684C1}" type="parTrans" cxnId="{FDEC3F6B-F860-4E8B-8B14-455DBFCFBFB4}">
      <dgm:prSet/>
      <dgm:spPr/>
      <dgm:t>
        <a:bodyPr/>
        <a:lstStyle/>
        <a:p>
          <a:endParaRPr lang="en-US"/>
        </a:p>
      </dgm:t>
    </dgm:pt>
    <dgm:pt modelId="{BEE196C3-EEB3-4935-976F-A713EF603EEA}" type="sibTrans" cxnId="{FDEC3F6B-F860-4E8B-8B14-455DBFCFBFB4}">
      <dgm:prSet/>
      <dgm:spPr/>
      <dgm:t>
        <a:bodyPr/>
        <a:lstStyle/>
        <a:p>
          <a:endParaRPr lang="en-US"/>
        </a:p>
      </dgm:t>
    </dgm:pt>
    <dgm:pt modelId="{27C8F191-CB8B-4A89-9EDF-D94B6E4ADC92}">
      <dgm:prSet phldrT="[Text]" custT="1"/>
      <dgm:spPr/>
      <dgm:t>
        <a:bodyPr/>
        <a:lstStyle/>
        <a:p>
          <a:endParaRPr lang="en-US" sz="1800" b="1" dirty="0">
            <a:latin typeface="Tahoma" panose="020B0604030504040204" pitchFamily="34" charset="0"/>
            <a:ea typeface="Tahoma" panose="020B0604030504040204" pitchFamily="34" charset="0"/>
            <a:cs typeface="Tahoma" panose="020B0604030504040204" pitchFamily="34" charset="0"/>
          </a:endParaRPr>
        </a:p>
      </dgm:t>
    </dgm:pt>
    <dgm:pt modelId="{8EFDF7C7-310E-4ED5-B739-2186FB69ED8A}" type="parTrans" cxnId="{4E26289A-3825-4A9C-991F-8AB8A7EFD597}">
      <dgm:prSet/>
      <dgm:spPr/>
      <dgm:t>
        <a:bodyPr/>
        <a:lstStyle/>
        <a:p>
          <a:endParaRPr lang="en-US"/>
        </a:p>
      </dgm:t>
    </dgm:pt>
    <dgm:pt modelId="{755F5D09-ECCD-4FC5-B350-FED951F57983}" type="sibTrans" cxnId="{4E26289A-3825-4A9C-991F-8AB8A7EFD597}">
      <dgm:prSet/>
      <dgm:spPr/>
      <dgm:t>
        <a:bodyPr/>
        <a:lstStyle/>
        <a:p>
          <a:endParaRPr lang="en-US"/>
        </a:p>
      </dgm:t>
    </dgm:pt>
    <dgm:pt modelId="{AEFF5EA2-6931-4098-96C8-31AE53CB425B}">
      <dgm:prSet phldrT="[Text]" custT="1"/>
      <dgm:spPr/>
      <dgm:t>
        <a:bodyPr/>
        <a:lstStyle/>
        <a:p>
          <a:r>
            <a:rPr lang="en-US" sz="1800" b="1" dirty="0"/>
            <a:t>Server Level</a:t>
          </a:r>
          <a:endParaRPr lang="en-US" sz="1200" b="1" dirty="0"/>
        </a:p>
      </dgm:t>
    </dgm:pt>
    <dgm:pt modelId="{AC52CE11-07EF-42A7-A67A-2231908FD231}" type="parTrans" cxnId="{2D96128D-55F5-4B46-B071-9EA8CDCA9DCD}">
      <dgm:prSet/>
      <dgm:spPr/>
      <dgm:t>
        <a:bodyPr/>
        <a:lstStyle/>
        <a:p>
          <a:endParaRPr lang="en-US"/>
        </a:p>
      </dgm:t>
    </dgm:pt>
    <dgm:pt modelId="{FB25E557-3597-4AEA-B1FC-EA99A632BFB1}" type="sibTrans" cxnId="{2D96128D-55F5-4B46-B071-9EA8CDCA9DCD}">
      <dgm:prSet/>
      <dgm:spPr/>
      <dgm:t>
        <a:bodyPr/>
        <a:lstStyle/>
        <a:p>
          <a:endParaRPr lang="en-US"/>
        </a:p>
      </dgm:t>
    </dgm:pt>
    <dgm:pt modelId="{EC323DFF-E2DA-4381-8948-5F3D2CD82207}" type="pres">
      <dgm:prSet presAssocID="{BE5B76ED-C686-4E97-9A28-74231B4FDDD1}" presName="Name0" presStyleCnt="0">
        <dgm:presLayoutVars>
          <dgm:chMax val="1"/>
          <dgm:chPref val="1"/>
        </dgm:presLayoutVars>
      </dgm:prSet>
      <dgm:spPr/>
    </dgm:pt>
    <dgm:pt modelId="{A6EEB127-C2F5-4C0D-B108-CC2B3F78F4F1}" type="pres">
      <dgm:prSet presAssocID="{B388C4F7-DD86-40E4-BA83-6838C8E845B2}" presName="Parent" presStyleLbl="node0" presStyleIdx="0" presStyleCnt="1">
        <dgm:presLayoutVars>
          <dgm:chMax val="5"/>
          <dgm:chPref val="5"/>
        </dgm:presLayoutVars>
      </dgm:prSet>
      <dgm:spPr/>
    </dgm:pt>
    <dgm:pt modelId="{8A0FF0D8-0AF7-44A4-833E-7EA23A507B5A}" type="pres">
      <dgm:prSet presAssocID="{B388C4F7-DD86-40E4-BA83-6838C8E845B2}" presName="Accent1" presStyleLbl="node1" presStyleIdx="0" presStyleCnt="13"/>
      <dgm:spPr/>
    </dgm:pt>
    <dgm:pt modelId="{F988BAF3-9DE2-4A25-84FE-B7C476401BC3}" type="pres">
      <dgm:prSet presAssocID="{B388C4F7-DD86-40E4-BA83-6838C8E845B2}" presName="Accent2" presStyleLbl="node1" presStyleIdx="1" presStyleCnt="13"/>
      <dgm:spPr/>
    </dgm:pt>
    <dgm:pt modelId="{6288D093-07AF-4EEB-B57C-FB5DA4420E30}" type="pres">
      <dgm:prSet presAssocID="{B388C4F7-DD86-40E4-BA83-6838C8E845B2}" presName="Accent3" presStyleLbl="node1" presStyleIdx="2" presStyleCnt="13"/>
      <dgm:spPr/>
    </dgm:pt>
    <dgm:pt modelId="{099685E2-34CD-4723-A342-ED2D0CA22ECA}" type="pres">
      <dgm:prSet presAssocID="{B388C4F7-DD86-40E4-BA83-6838C8E845B2}" presName="Accent4" presStyleLbl="node1" presStyleIdx="3" presStyleCnt="13"/>
      <dgm:spPr/>
    </dgm:pt>
    <dgm:pt modelId="{282F7230-9226-4387-9620-3DC67223F95C}" type="pres">
      <dgm:prSet presAssocID="{B388C4F7-DD86-40E4-BA83-6838C8E845B2}" presName="Accent5" presStyleLbl="node1" presStyleIdx="4" presStyleCnt="13"/>
      <dgm:spPr/>
    </dgm:pt>
    <dgm:pt modelId="{2682D7C4-37F7-4CA1-B102-AED7627E9C93}" type="pres">
      <dgm:prSet presAssocID="{B388C4F7-DD86-40E4-BA83-6838C8E845B2}" presName="Accent6" presStyleLbl="node1" presStyleIdx="5" presStyleCnt="13"/>
      <dgm:spPr/>
    </dgm:pt>
    <dgm:pt modelId="{CCDD2561-1FC5-4EA6-AD90-3ADAF62A41D1}" type="pres">
      <dgm:prSet presAssocID="{27C8F191-CB8B-4A89-9EDF-D94B6E4ADC92}" presName="Child1" presStyleLbl="node1" presStyleIdx="6" presStyleCnt="13" custScaleX="151821" custScaleY="142765" custLinFactNeighborX="-11110" custLinFactNeighborY="-15895">
        <dgm:presLayoutVars>
          <dgm:chMax val="0"/>
          <dgm:chPref val="0"/>
        </dgm:presLayoutVars>
      </dgm:prSet>
      <dgm:spPr/>
    </dgm:pt>
    <dgm:pt modelId="{DD36342D-1CB9-480B-9443-592ECACCB1B2}" type="pres">
      <dgm:prSet presAssocID="{27C8F191-CB8B-4A89-9EDF-D94B6E4ADC92}" presName="Accent7" presStyleCnt="0"/>
      <dgm:spPr/>
    </dgm:pt>
    <dgm:pt modelId="{2470B0FE-F3CE-48F3-AE82-73016C487D68}" type="pres">
      <dgm:prSet presAssocID="{27C8F191-CB8B-4A89-9EDF-D94B6E4ADC92}" presName="AccentHold1" presStyleLbl="node1" presStyleIdx="7" presStyleCnt="13"/>
      <dgm:spPr/>
    </dgm:pt>
    <dgm:pt modelId="{1C5C821B-7AF3-4B1C-B3FE-45A337B82741}" type="pres">
      <dgm:prSet presAssocID="{27C8F191-CB8B-4A89-9EDF-D94B6E4ADC92}" presName="Accent8" presStyleCnt="0"/>
      <dgm:spPr/>
    </dgm:pt>
    <dgm:pt modelId="{48BC9D73-B86D-4378-970E-5CD650E31618}" type="pres">
      <dgm:prSet presAssocID="{27C8F191-CB8B-4A89-9EDF-D94B6E4ADC92}" presName="AccentHold2" presStyleLbl="node1" presStyleIdx="8" presStyleCnt="13"/>
      <dgm:spPr/>
    </dgm:pt>
    <dgm:pt modelId="{EB301C3D-F1F9-4A72-AC54-827EBC1AD812}" type="pres">
      <dgm:prSet presAssocID="{AEFF5EA2-6931-4098-96C8-31AE53CB425B}" presName="Child2" presStyleLbl="node1" presStyleIdx="9" presStyleCnt="13" custScaleX="155423" custScaleY="155423" custLinFactNeighborX="-25595" custLinFactNeighborY="14276">
        <dgm:presLayoutVars>
          <dgm:chMax val="0"/>
          <dgm:chPref val="0"/>
        </dgm:presLayoutVars>
      </dgm:prSet>
      <dgm:spPr/>
    </dgm:pt>
    <dgm:pt modelId="{6B30F03A-93BA-441A-ABF4-25C2455DF7C0}" type="pres">
      <dgm:prSet presAssocID="{AEFF5EA2-6931-4098-96C8-31AE53CB425B}" presName="Accent9" presStyleCnt="0"/>
      <dgm:spPr/>
    </dgm:pt>
    <dgm:pt modelId="{0DF8FB3E-B0B0-40D8-B039-0C7B496BBA97}" type="pres">
      <dgm:prSet presAssocID="{AEFF5EA2-6931-4098-96C8-31AE53CB425B}" presName="AccentHold1" presStyleLbl="node1" presStyleIdx="10" presStyleCnt="13"/>
      <dgm:spPr/>
    </dgm:pt>
    <dgm:pt modelId="{37FA1CD0-A7DC-4E74-BDC2-224405012EB0}" type="pres">
      <dgm:prSet presAssocID="{AEFF5EA2-6931-4098-96C8-31AE53CB425B}" presName="Accent10" presStyleCnt="0"/>
      <dgm:spPr/>
    </dgm:pt>
    <dgm:pt modelId="{022614F8-042B-41CB-A6A7-8094C903EB2F}" type="pres">
      <dgm:prSet presAssocID="{AEFF5EA2-6931-4098-96C8-31AE53CB425B}" presName="AccentHold2" presStyleLbl="node1" presStyleIdx="11" presStyleCnt="13"/>
      <dgm:spPr/>
    </dgm:pt>
    <dgm:pt modelId="{BA4661A9-DFAB-468E-97BE-F29D08FF69A9}" type="pres">
      <dgm:prSet presAssocID="{AEFF5EA2-6931-4098-96C8-31AE53CB425B}" presName="Accent11" presStyleCnt="0"/>
      <dgm:spPr/>
    </dgm:pt>
    <dgm:pt modelId="{C85BB588-B4E8-4D50-9280-4D4F2686007C}" type="pres">
      <dgm:prSet presAssocID="{AEFF5EA2-6931-4098-96C8-31AE53CB425B}" presName="AccentHold3" presStyleLbl="node1" presStyleIdx="12" presStyleCnt="13"/>
      <dgm:spPr/>
    </dgm:pt>
  </dgm:ptLst>
  <dgm:cxnLst>
    <dgm:cxn modelId="{9443D217-9168-4ECF-A563-7C2F4C998EAA}" type="presOf" srcId="{27C8F191-CB8B-4A89-9EDF-D94B6E4ADC92}" destId="{CCDD2561-1FC5-4EA6-AD90-3ADAF62A41D1}" srcOrd="0" destOrd="0" presId="urn:microsoft.com/office/officeart/2009/3/layout/CircleRelationship"/>
    <dgm:cxn modelId="{FDEC3F6B-F860-4E8B-8B14-455DBFCFBFB4}" srcId="{BE5B76ED-C686-4E97-9A28-74231B4FDDD1}" destId="{B388C4F7-DD86-40E4-BA83-6838C8E845B2}" srcOrd="0" destOrd="0" parTransId="{4F4EFEB2-AE6B-4B4E-A388-E726479684C1}" sibTransId="{BEE196C3-EEB3-4935-976F-A713EF603EEA}"/>
    <dgm:cxn modelId="{2D96128D-55F5-4B46-B071-9EA8CDCA9DCD}" srcId="{B388C4F7-DD86-40E4-BA83-6838C8E845B2}" destId="{AEFF5EA2-6931-4098-96C8-31AE53CB425B}" srcOrd="1" destOrd="0" parTransId="{AC52CE11-07EF-42A7-A67A-2231908FD231}" sibTransId="{FB25E557-3597-4AEA-B1FC-EA99A632BFB1}"/>
    <dgm:cxn modelId="{4E26289A-3825-4A9C-991F-8AB8A7EFD597}" srcId="{B388C4F7-DD86-40E4-BA83-6838C8E845B2}" destId="{27C8F191-CB8B-4A89-9EDF-D94B6E4ADC92}" srcOrd="0" destOrd="0" parTransId="{8EFDF7C7-310E-4ED5-B739-2186FB69ED8A}" sibTransId="{755F5D09-ECCD-4FC5-B350-FED951F57983}"/>
    <dgm:cxn modelId="{61F4EB9B-7EBC-4FC4-B727-C4A1C0EF0E59}" type="presOf" srcId="{AEFF5EA2-6931-4098-96C8-31AE53CB425B}" destId="{EB301C3D-F1F9-4A72-AC54-827EBC1AD812}" srcOrd="0" destOrd="0" presId="urn:microsoft.com/office/officeart/2009/3/layout/CircleRelationship"/>
    <dgm:cxn modelId="{873563D0-860F-487F-97A2-E4B8D49A3DAA}" type="presOf" srcId="{B388C4F7-DD86-40E4-BA83-6838C8E845B2}" destId="{A6EEB127-C2F5-4C0D-B108-CC2B3F78F4F1}" srcOrd="0" destOrd="0" presId="urn:microsoft.com/office/officeart/2009/3/layout/CircleRelationship"/>
    <dgm:cxn modelId="{A3AC16E3-96A0-4DCE-A502-BF3413F7EEBB}" type="presOf" srcId="{BE5B76ED-C686-4E97-9A28-74231B4FDDD1}" destId="{EC323DFF-E2DA-4381-8948-5F3D2CD82207}" srcOrd="0" destOrd="0" presId="urn:microsoft.com/office/officeart/2009/3/layout/CircleRelationship"/>
    <dgm:cxn modelId="{7D45573C-4EBD-433F-BFA4-B1A529D7A12E}" type="presParOf" srcId="{EC323DFF-E2DA-4381-8948-5F3D2CD82207}" destId="{A6EEB127-C2F5-4C0D-B108-CC2B3F78F4F1}" srcOrd="0" destOrd="0" presId="urn:microsoft.com/office/officeart/2009/3/layout/CircleRelationship"/>
    <dgm:cxn modelId="{F969CC6B-49AF-4CFA-905C-5A439FA65BB3}" type="presParOf" srcId="{EC323DFF-E2DA-4381-8948-5F3D2CD82207}" destId="{8A0FF0D8-0AF7-44A4-833E-7EA23A507B5A}" srcOrd="1" destOrd="0" presId="urn:microsoft.com/office/officeart/2009/3/layout/CircleRelationship"/>
    <dgm:cxn modelId="{0B13118F-EC84-4BBC-B9D4-F016C42736A0}" type="presParOf" srcId="{EC323DFF-E2DA-4381-8948-5F3D2CD82207}" destId="{F988BAF3-9DE2-4A25-84FE-B7C476401BC3}" srcOrd="2" destOrd="0" presId="urn:microsoft.com/office/officeart/2009/3/layout/CircleRelationship"/>
    <dgm:cxn modelId="{5A4C313A-14FE-4D34-9BAF-E781C66DAB07}" type="presParOf" srcId="{EC323DFF-E2DA-4381-8948-5F3D2CD82207}" destId="{6288D093-07AF-4EEB-B57C-FB5DA4420E30}" srcOrd="3" destOrd="0" presId="urn:microsoft.com/office/officeart/2009/3/layout/CircleRelationship"/>
    <dgm:cxn modelId="{D6ACDC7E-1588-4451-A7EF-95F6F8F98E10}" type="presParOf" srcId="{EC323DFF-E2DA-4381-8948-5F3D2CD82207}" destId="{099685E2-34CD-4723-A342-ED2D0CA22ECA}" srcOrd="4" destOrd="0" presId="urn:microsoft.com/office/officeart/2009/3/layout/CircleRelationship"/>
    <dgm:cxn modelId="{BF445524-7631-46A4-A9F8-F7CB08035DDB}" type="presParOf" srcId="{EC323DFF-E2DA-4381-8948-5F3D2CD82207}" destId="{282F7230-9226-4387-9620-3DC67223F95C}" srcOrd="5" destOrd="0" presId="urn:microsoft.com/office/officeart/2009/3/layout/CircleRelationship"/>
    <dgm:cxn modelId="{218BBC07-C0B0-48B2-980B-148E51AEE23B}" type="presParOf" srcId="{EC323DFF-E2DA-4381-8948-5F3D2CD82207}" destId="{2682D7C4-37F7-4CA1-B102-AED7627E9C93}" srcOrd="6" destOrd="0" presId="urn:microsoft.com/office/officeart/2009/3/layout/CircleRelationship"/>
    <dgm:cxn modelId="{AA1E1669-BD7D-411E-94D4-913E8566F654}" type="presParOf" srcId="{EC323DFF-E2DA-4381-8948-5F3D2CD82207}" destId="{CCDD2561-1FC5-4EA6-AD90-3ADAF62A41D1}" srcOrd="7" destOrd="0" presId="urn:microsoft.com/office/officeart/2009/3/layout/CircleRelationship"/>
    <dgm:cxn modelId="{D0F07794-37F8-4175-8296-9725EA64B2E3}" type="presParOf" srcId="{EC323DFF-E2DA-4381-8948-5F3D2CD82207}" destId="{DD36342D-1CB9-480B-9443-592ECACCB1B2}" srcOrd="8" destOrd="0" presId="urn:microsoft.com/office/officeart/2009/3/layout/CircleRelationship"/>
    <dgm:cxn modelId="{8AE7B659-C31F-4F52-9686-C1ABB63B1EA9}" type="presParOf" srcId="{DD36342D-1CB9-480B-9443-592ECACCB1B2}" destId="{2470B0FE-F3CE-48F3-AE82-73016C487D68}" srcOrd="0" destOrd="0" presId="urn:microsoft.com/office/officeart/2009/3/layout/CircleRelationship"/>
    <dgm:cxn modelId="{5834BBB2-34B9-46B9-948C-3BC456B978F5}" type="presParOf" srcId="{EC323DFF-E2DA-4381-8948-5F3D2CD82207}" destId="{1C5C821B-7AF3-4B1C-B3FE-45A337B82741}" srcOrd="9" destOrd="0" presId="urn:microsoft.com/office/officeart/2009/3/layout/CircleRelationship"/>
    <dgm:cxn modelId="{639DABF8-5BDE-484F-A747-33E9F42E376F}" type="presParOf" srcId="{1C5C821B-7AF3-4B1C-B3FE-45A337B82741}" destId="{48BC9D73-B86D-4378-970E-5CD650E31618}" srcOrd="0" destOrd="0" presId="urn:microsoft.com/office/officeart/2009/3/layout/CircleRelationship"/>
    <dgm:cxn modelId="{318F3B25-56D7-4CD3-80CD-4ECF6ABE9097}" type="presParOf" srcId="{EC323DFF-E2DA-4381-8948-5F3D2CD82207}" destId="{EB301C3D-F1F9-4A72-AC54-827EBC1AD812}" srcOrd="10" destOrd="0" presId="urn:microsoft.com/office/officeart/2009/3/layout/CircleRelationship"/>
    <dgm:cxn modelId="{5F192FAF-AA29-4119-9D75-AAF74B2D984A}" type="presParOf" srcId="{EC323DFF-E2DA-4381-8948-5F3D2CD82207}" destId="{6B30F03A-93BA-441A-ABF4-25C2455DF7C0}" srcOrd="11" destOrd="0" presId="urn:microsoft.com/office/officeart/2009/3/layout/CircleRelationship"/>
    <dgm:cxn modelId="{FF4ED7F3-8BF5-4BCE-8EC2-0B8ACBB19BC4}" type="presParOf" srcId="{6B30F03A-93BA-441A-ABF4-25C2455DF7C0}" destId="{0DF8FB3E-B0B0-40D8-B039-0C7B496BBA97}" srcOrd="0" destOrd="0" presId="urn:microsoft.com/office/officeart/2009/3/layout/CircleRelationship"/>
    <dgm:cxn modelId="{89500581-5988-46A4-9DF9-3A7B84A68823}" type="presParOf" srcId="{EC323DFF-E2DA-4381-8948-5F3D2CD82207}" destId="{37FA1CD0-A7DC-4E74-BDC2-224405012EB0}" srcOrd="12" destOrd="0" presId="urn:microsoft.com/office/officeart/2009/3/layout/CircleRelationship"/>
    <dgm:cxn modelId="{7957AFA6-FEBB-441D-B867-7098C7F0D056}" type="presParOf" srcId="{37FA1CD0-A7DC-4E74-BDC2-224405012EB0}" destId="{022614F8-042B-41CB-A6A7-8094C903EB2F}" srcOrd="0" destOrd="0" presId="urn:microsoft.com/office/officeart/2009/3/layout/CircleRelationship"/>
    <dgm:cxn modelId="{93B1B3BC-398A-43F6-862B-AA461BA776D1}" type="presParOf" srcId="{EC323DFF-E2DA-4381-8948-5F3D2CD82207}" destId="{BA4661A9-DFAB-468E-97BE-F29D08FF69A9}" srcOrd="13" destOrd="0" presId="urn:microsoft.com/office/officeart/2009/3/layout/CircleRelationship"/>
    <dgm:cxn modelId="{063A3997-1101-4FAD-B1B6-AA0965152552}" type="presParOf" srcId="{BA4661A9-DFAB-468E-97BE-F29D08FF69A9}" destId="{C85BB588-B4E8-4D50-9280-4D4F2686007C}" srcOrd="0" destOrd="0" presId="urn:microsoft.com/office/officeart/2009/3/layout/CircleRelationship"/>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D863AE-C0F5-4ACF-8A54-E437169FACD5}">
      <dsp:nvSpPr>
        <dsp:cNvPr id="0" name=""/>
        <dsp:cNvSpPr/>
      </dsp:nvSpPr>
      <dsp:spPr>
        <a:xfrm>
          <a:off x="0" y="0"/>
          <a:ext cx="7390680" cy="0"/>
        </a:xfrm>
        <a:prstGeom prst="line">
          <a:avLst/>
        </a:prstGeom>
        <a:gradFill rotWithShape="0">
          <a:gsLst>
            <a:gs pos="0">
              <a:schemeClr val="accent3">
                <a:hueOff val="0"/>
                <a:satOff val="0"/>
                <a:lumOff val="0"/>
                <a:alphaOff val="0"/>
                <a:tint val="98000"/>
                <a:lumMod val="100000"/>
              </a:schemeClr>
            </a:gs>
            <a:gs pos="100000">
              <a:schemeClr val="accent3">
                <a:hueOff val="0"/>
                <a:satOff val="0"/>
                <a:lumOff val="0"/>
                <a:alphaOff val="0"/>
                <a:shade val="88000"/>
                <a:lumMod val="88000"/>
              </a:schemeClr>
            </a:gs>
          </a:gsLst>
          <a:lin ang="5400000" scaled="1"/>
        </a:gradFill>
        <a:ln w="9525" cap="rnd" cmpd="sng" algn="ctr">
          <a:solidFill>
            <a:schemeClr val="accent3">
              <a:hueOff val="0"/>
              <a:satOff val="0"/>
              <a:lumOff val="0"/>
              <a:alphaOff val="0"/>
            </a:schemeClr>
          </a:solidFill>
          <a:prstDash val="solid"/>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1">
          <a:scrgbClr r="0" g="0" b="0"/>
        </a:lnRef>
        <a:fillRef idx="3">
          <a:scrgbClr r="0" g="0" b="0"/>
        </a:fillRef>
        <a:effectRef idx="3">
          <a:scrgbClr r="0" g="0" b="0"/>
        </a:effectRef>
        <a:fontRef idx="minor">
          <a:schemeClr val="lt1"/>
        </a:fontRef>
      </dsp:style>
    </dsp:sp>
    <dsp:sp modelId="{6387F59D-EFA5-433D-9633-1E2B0822AFDA}">
      <dsp:nvSpPr>
        <dsp:cNvPr id="0" name=""/>
        <dsp:cNvSpPr/>
      </dsp:nvSpPr>
      <dsp:spPr>
        <a:xfrm>
          <a:off x="0" y="0"/>
          <a:ext cx="7390680" cy="931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830" tIns="163830" rIns="163830" bIns="163830" numCol="1" spcCol="1270" anchor="t" anchorCtr="0">
          <a:noAutofit/>
        </a:bodyPr>
        <a:lstStyle/>
        <a:p>
          <a:pPr marL="0" lvl="0" indent="0" algn="l" defTabSz="1911350">
            <a:lnSpc>
              <a:spcPct val="90000"/>
            </a:lnSpc>
            <a:spcBef>
              <a:spcPct val="0"/>
            </a:spcBef>
            <a:spcAft>
              <a:spcPct val="35000"/>
            </a:spcAft>
            <a:buNone/>
          </a:pPr>
          <a:r>
            <a:rPr lang="en-US" sz="4300" kern="1200" dirty="0"/>
            <a:t>Pharmacy	Clinic	</a:t>
          </a:r>
        </a:p>
      </dsp:txBody>
      <dsp:txXfrm>
        <a:off x="0" y="0"/>
        <a:ext cx="7390680" cy="931333"/>
      </dsp:txXfrm>
    </dsp:sp>
    <dsp:sp modelId="{C1B5FD74-6EDC-4E5C-8E42-654B17876EA0}">
      <dsp:nvSpPr>
        <dsp:cNvPr id="0" name=""/>
        <dsp:cNvSpPr/>
      </dsp:nvSpPr>
      <dsp:spPr>
        <a:xfrm>
          <a:off x="0" y="931333"/>
          <a:ext cx="7390680" cy="0"/>
        </a:xfrm>
        <a:prstGeom prst="line">
          <a:avLst/>
        </a:prstGeom>
        <a:gradFill rotWithShape="0">
          <a:gsLst>
            <a:gs pos="0">
              <a:schemeClr val="accent3">
                <a:hueOff val="0"/>
                <a:satOff val="0"/>
                <a:lumOff val="0"/>
                <a:alphaOff val="0"/>
                <a:tint val="98000"/>
                <a:lumMod val="100000"/>
              </a:schemeClr>
            </a:gs>
            <a:gs pos="100000">
              <a:schemeClr val="accent3">
                <a:hueOff val="0"/>
                <a:satOff val="0"/>
                <a:lumOff val="0"/>
                <a:alphaOff val="0"/>
                <a:shade val="88000"/>
                <a:lumMod val="88000"/>
              </a:schemeClr>
            </a:gs>
          </a:gsLst>
          <a:lin ang="5400000" scaled="1"/>
        </a:gradFill>
        <a:ln w="9525" cap="rnd" cmpd="sng" algn="ctr">
          <a:solidFill>
            <a:schemeClr val="accent3">
              <a:hueOff val="0"/>
              <a:satOff val="0"/>
              <a:lumOff val="0"/>
              <a:alphaOff val="0"/>
            </a:schemeClr>
          </a:solidFill>
          <a:prstDash val="solid"/>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1">
          <a:scrgbClr r="0" g="0" b="0"/>
        </a:lnRef>
        <a:fillRef idx="3">
          <a:scrgbClr r="0" g="0" b="0"/>
        </a:fillRef>
        <a:effectRef idx="3">
          <a:scrgbClr r="0" g="0" b="0"/>
        </a:effectRef>
        <a:fontRef idx="minor">
          <a:schemeClr val="lt1"/>
        </a:fontRef>
      </dsp:style>
    </dsp:sp>
    <dsp:sp modelId="{BEA554BE-DB1C-49A3-9379-4F17BF86F803}">
      <dsp:nvSpPr>
        <dsp:cNvPr id="0" name=""/>
        <dsp:cNvSpPr/>
      </dsp:nvSpPr>
      <dsp:spPr>
        <a:xfrm>
          <a:off x="0" y="931333"/>
          <a:ext cx="7390680" cy="931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830" tIns="163830" rIns="163830" bIns="163830" numCol="1" spcCol="1270" anchor="t" anchorCtr="0">
          <a:noAutofit/>
        </a:bodyPr>
        <a:lstStyle/>
        <a:p>
          <a:pPr marL="0" lvl="0" indent="0" algn="l" defTabSz="1911350">
            <a:lnSpc>
              <a:spcPct val="90000"/>
            </a:lnSpc>
            <a:spcBef>
              <a:spcPct val="0"/>
            </a:spcBef>
            <a:spcAft>
              <a:spcPct val="35000"/>
            </a:spcAft>
            <a:buNone/>
          </a:pPr>
          <a:r>
            <a:rPr lang="en-US" sz="4300" kern="1200" dirty="0"/>
            <a:t>Covid		One-on-one</a:t>
          </a:r>
        </a:p>
      </dsp:txBody>
      <dsp:txXfrm>
        <a:off x="0" y="931333"/>
        <a:ext cx="7390680" cy="931333"/>
      </dsp:txXfrm>
    </dsp:sp>
    <dsp:sp modelId="{65F17EBD-26A8-4469-ADB9-E9FCAE44D874}">
      <dsp:nvSpPr>
        <dsp:cNvPr id="0" name=""/>
        <dsp:cNvSpPr/>
      </dsp:nvSpPr>
      <dsp:spPr>
        <a:xfrm>
          <a:off x="0" y="1862666"/>
          <a:ext cx="7390680" cy="0"/>
        </a:xfrm>
        <a:prstGeom prst="line">
          <a:avLst/>
        </a:prstGeom>
        <a:gradFill rotWithShape="0">
          <a:gsLst>
            <a:gs pos="0">
              <a:schemeClr val="accent3">
                <a:hueOff val="0"/>
                <a:satOff val="0"/>
                <a:lumOff val="0"/>
                <a:alphaOff val="0"/>
                <a:tint val="98000"/>
                <a:lumMod val="100000"/>
              </a:schemeClr>
            </a:gs>
            <a:gs pos="100000">
              <a:schemeClr val="accent3">
                <a:hueOff val="0"/>
                <a:satOff val="0"/>
                <a:lumOff val="0"/>
                <a:alphaOff val="0"/>
                <a:shade val="88000"/>
                <a:lumMod val="88000"/>
              </a:schemeClr>
            </a:gs>
          </a:gsLst>
          <a:lin ang="5400000" scaled="1"/>
        </a:gradFill>
        <a:ln w="9525" cap="rnd" cmpd="sng" algn="ctr">
          <a:solidFill>
            <a:schemeClr val="accent3">
              <a:hueOff val="0"/>
              <a:satOff val="0"/>
              <a:lumOff val="0"/>
              <a:alphaOff val="0"/>
            </a:schemeClr>
          </a:solidFill>
          <a:prstDash val="solid"/>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1">
          <a:scrgbClr r="0" g="0" b="0"/>
        </a:lnRef>
        <a:fillRef idx="3">
          <a:scrgbClr r="0" g="0" b="0"/>
        </a:fillRef>
        <a:effectRef idx="3">
          <a:scrgbClr r="0" g="0" b="0"/>
        </a:effectRef>
        <a:fontRef idx="minor">
          <a:schemeClr val="lt1"/>
        </a:fontRef>
      </dsp:style>
    </dsp:sp>
    <dsp:sp modelId="{F72C6A88-1AA1-43BD-84DF-B76F6A5B8832}">
      <dsp:nvSpPr>
        <dsp:cNvPr id="0" name=""/>
        <dsp:cNvSpPr/>
      </dsp:nvSpPr>
      <dsp:spPr>
        <a:xfrm>
          <a:off x="0" y="1862666"/>
          <a:ext cx="7390680" cy="931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830" tIns="163830" rIns="163830" bIns="163830" numCol="1" spcCol="1270" anchor="t" anchorCtr="0">
          <a:noAutofit/>
        </a:bodyPr>
        <a:lstStyle/>
        <a:p>
          <a:pPr marL="0" lvl="0" indent="0" algn="l" defTabSz="1911350">
            <a:lnSpc>
              <a:spcPct val="90000"/>
            </a:lnSpc>
            <a:spcBef>
              <a:spcPct val="0"/>
            </a:spcBef>
            <a:spcAft>
              <a:spcPct val="35000"/>
            </a:spcAft>
            <a:buNone/>
          </a:pPr>
          <a:r>
            <a:rPr lang="en-US" sz="4300" kern="1200"/>
            <a:t>Surgery</a:t>
          </a:r>
        </a:p>
      </dsp:txBody>
      <dsp:txXfrm>
        <a:off x="0" y="1862666"/>
        <a:ext cx="7390680" cy="931333"/>
      </dsp:txXfrm>
    </dsp:sp>
    <dsp:sp modelId="{A9B34E00-35B0-4BCA-A161-8BE8CA95E1B4}">
      <dsp:nvSpPr>
        <dsp:cNvPr id="0" name=""/>
        <dsp:cNvSpPr/>
      </dsp:nvSpPr>
      <dsp:spPr>
        <a:xfrm>
          <a:off x="0" y="2793999"/>
          <a:ext cx="7390680" cy="0"/>
        </a:xfrm>
        <a:prstGeom prst="line">
          <a:avLst/>
        </a:prstGeom>
        <a:gradFill rotWithShape="0">
          <a:gsLst>
            <a:gs pos="0">
              <a:schemeClr val="accent3">
                <a:hueOff val="0"/>
                <a:satOff val="0"/>
                <a:lumOff val="0"/>
                <a:alphaOff val="0"/>
                <a:tint val="98000"/>
                <a:lumMod val="100000"/>
              </a:schemeClr>
            </a:gs>
            <a:gs pos="100000">
              <a:schemeClr val="accent3">
                <a:hueOff val="0"/>
                <a:satOff val="0"/>
                <a:lumOff val="0"/>
                <a:alphaOff val="0"/>
                <a:shade val="88000"/>
                <a:lumMod val="88000"/>
              </a:schemeClr>
            </a:gs>
          </a:gsLst>
          <a:lin ang="5400000" scaled="1"/>
        </a:gradFill>
        <a:ln w="9525" cap="rnd" cmpd="sng" algn="ctr">
          <a:solidFill>
            <a:schemeClr val="accent3">
              <a:hueOff val="0"/>
              <a:satOff val="0"/>
              <a:lumOff val="0"/>
              <a:alphaOff val="0"/>
            </a:schemeClr>
          </a:solidFill>
          <a:prstDash val="solid"/>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1">
          <a:scrgbClr r="0" g="0" b="0"/>
        </a:lnRef>
        <a:fillRef idx="3">
          <a:scrgbClr r="0" g="0" b="0"/>
        </a:fillRef>
        <a:effectRef idx="3">
          <a:scrgbClr r="0" g="0" b="0"/>
        </a:effectRef>
        <a:fontRef idx="minor">
          <a:schemeClr val="lt1"/>
        </a:fontRef>
      </dsp:style>
    </dsp:sp>
    <dsp:sp modelId="{4B8616CF-9657-4417-8B3F-44805A99E499}">
      <dsp:nvSpPr>
        <dsp:cNvPr id="0" name=""/>
        <dsp:cNvSpPr/>
      </dsp:nvSpPr>
      <dsp:spPr>
        <a:xfrm>
          <a:off x="0" y="2793999"/>
          <a:ext cx="7390680" cy="931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830" tIns="163830" rIns="163830" bIns="163830" numCol="1" spcCol="1270" anchor="t" anchorCtr="0">
          <a:noAutofit/>
        </a:bodyPr>
        <a:lstStyle/>
        <a:p>
          <a:pPr marL="0" lvl="0" indent="0" algn="l" defTabSz="1911350">
            <a:lnSpc>
              <a:spcPct val="90000"/>
            </a:lnSpc>
            <a:spcBef>
              <a:spcPct val="0"/>
            </a:spcBef>
            <a:spcAft>
              <a:spcPct val="35000"/>
            </a:spcAft>
            <a:buNone/>
          </a:pPr>
          <a:r>
            <a:rPr lang="en-US" sz="4300" kern="1200"/>
            <a:t>Consultation</a:t>
          </a:r>
        </a:p>
      </dsp:txBody>
      <dsp:txXfrm>
        <a:off x="0" y="2793999"/>
        <a:ext cx="7390680" cy="9313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EEB127-C2F5-4C0D-B108-CC2B3F78F4F1}">
      <dsp:nvSpPr>
        <dsp:cNvPr id="0" name=""/>
        <dsp:cNvSpPr/>
      </dsp:nvSpPr>
      <dsp:spPr>
        <a:xfrm>
          <a:off x="1775749" y="269357"/>
          <a:ext cx="3188953" cy="3188885"/>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endParaRPr lang="en-US" sz="1800" b="1" kern="1200" dirty="0"/>
        </a:p>
      </dsp:txBody>
      <dsp:txXfrm>
        <a:off x="2242760" y="736358"/>
        <a:ext cx="2254931" cy="2254883"/>
      </dsp:txXfrm>
    </dsp:sp>
    <dsp:sp modelId="{8A0FF0D8-0AF7-44A4-833E-7EA23A507B5A}">
      <dsp:nvSpPr>
        <dsp:cNvPr id="0" name=""/>
        <dsp:cNvSpPr/>
      </dsp:nvSpPr>
      <dsp:spPr>
        <a:xfrm>
          <a:off x="3595297" y="124069"/>
          <a:ext cx="354657" cy="354651"/>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F988BAF3-9DE2-4A25-84FE-B7C476401BC3}">
      <dsp:nvSpPr>
        <dsp:cNvPr id="0" name=""/>
        <dsp:cNvSpPr/>
      </dsp:nvSpPr>
      <dsp:spPr>
        <a:xfrm>
          <a:off x="2755506" y="3221310"/>
          <a:ext cx="256800" cy="25704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6288D093-07AF-4EEB-B57C-FB5DA4420E30}">
      <dsp:nvSpPr>
        <dsp:cNvPr id="0" name=""/>
        <dsp:cNvSpPr/>
      </dsp:nvSpPr>
      <dsp:spPr>
        <a:xfrm>
          <a:off x="5169906" y="1563537"/>
          <a:ext cx="256800" cy="25704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99685E2-34CD-4723-A342-ED2D0CA22ECA}">
      <dsp:nvSpPr>
        <dsp:cNvPr id="0" name=""/>
        <dsp:cNvSpPr/>
      </dsp:nvSpPr>
      <dsp:spPr>
        <a:xfrm>
          <a:off x="3941059" y="3494750"/>
          <a:ext cx="354657" cy="354651"/>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82F7230-9226-4387-9620-3DC67223F95C}">
      <dsp:nvSpPr>
        <dsp:cNvPr id="0" name=""/>
        <dsp:cNvSpPr/>
      </dsp:nvSpPr>
      <dsp:spPr>
        <a:xfrm>
          <a:off x="2828454" y="628106"/>
          <a:ext cx="256800" cy="25704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682D7C4-37F7-4CA1-B102-AED7627E9C93}">
      <dsp:nvSpPr>
        <dsp:cNvPr id="0" name=""/>
        <dsp:cNvSpPr/>
      </dsp:nvSpPr>
      <dsp:spPr>
        <a:xfrm>
          <a:off x="2018909" y="2098495"/>
          <a:ext cx="256800" cy="25704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CDD2561-1FC5-4EA6-AD90-3ADAF62A41D1}">
      <dsp:nvSpPr>
        <dsp:cNvPr id="0" name=""/>
        <dsp:cNvSpPr/>
      </dsp:nvSpPr>
      <dsp:spPr>
        <a:xfrm>
          <a:off x="299431" y="361788"/>
          <a:ext cx="1968294" cy="1850296"/>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endParaRPr lang="en-US" sz="1800" b="1" kern="1200" dirty="0">
            <a:latin typeface="Tahoma" panose="020B0604030504040204" pitchFamily="34" charset="0"/>
            <a:ea typeface="Tahoma" panose="020B0604030504040204" pitchFamily="34" charset="0"/>
            <a:cs typeface="Tahoma" panose="020B0604030504040204" pitchFamily="34" charset="0"/>
          </a:endParaRPr>
        </a:p>
      </dsp:txBody>
      <dsp:txXfrm>
        <a:off x="587681" y="632758"/>
        <a:ext cx="1391794" cy="1308356"/>
      </dsp:txXfrm>
    </dsp:sp>
    <dsp:sp modelId="{2470B0FE-F3CE-48F3-AE82-73016C487D68}">
      <dsp:nvSpPr>
        <dsp:cNvPr id="0" name=""/>
        <dsp:cNvSpPr/>
      </dsp:nvSpPr>
      <dsp:spPr>
        <a:xfrm>
          <a:off x="3236488" y="639282"/>
          <a:ext cx="354657" cy="354651"/>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48BC9D73-B86D-4378-970E-5CD650E31618}">
      <dsp:nvSpPr>
        <dsp:cNvPr id="0" name=""/>
        <dsp:cNvSpPr/>
      </dsp:nvSpPr>
      <dsp:spPr>
        <a:xfrm>
          <a:off x="900966" y="2520948"/>
          <a:ext cx="641111" cy="641129"/>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EB301C3D-F1F9-4A72-AC54-827EBC1AD812}">
      <dsp:nvSpPr>
        <dsp:cNvPr id="0" name=""/>
        <dsp:cNvSpPr/>
      </dsp:nvSpPr>
      <dsp:spPr>
        <a:xfrm>
          <a:off x="4600390" y="60954"/>
          <a:ext cx="2014993" cy="2014349"/>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Server Level</a:t>
          </a:r>
          <a:endParaRPr lang="en-US" sz="1200" b="1" kern="1200" dirty="0"/>
        </a:p>
      </dsp:txBody>
      <dsp:txXfrm>
        <a:off x="4895479" y="355949"/>
        <a:ext cx="1424815" cy="1424359"/>
      </dsp:txXfrm>
    </dsp:sp>
    <dsp:sp modelId="{0DF8FB3E-B0B0-40D8-B039-0C7B496BBA97}">
      <dsp:nvSpPr>
        <dsp:cNvPr id="0" name=""/>
        <dsp:cNvSpPr/>
      </dsp:nvSpPr>
      <dsp:spPr>
        <a:xfrm>
          <a:off x="4713240" y="1129908"/>
          <a:ext cx="354657" cy="354651"/>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22614F8-042B-41CB-A6A7-8094C903EB2F}">
      <dsp:nvSpPr>
        <dsp:cNvPr id="0" name=""/>
        <dsp:cNvSpPr/>
      </dsp:nvSpPr>
      <dsp:spPr>
        <a:xfrm>
          <a:off x="657213" y="3283896"/>
          <a:ext cx="256800" cy="25704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85BB588-B4E8-4D50-9280-4D4F2686007C}">
      <dsp:nvSpPr>
        <dsp:cNvPr id="0" name=""/>
        <dsp:cNvSpPr/>
      </dsp:nvSpPr>
      <dsp:spPr>
        <a:xfrm>
          <a:off x="3218103" y="2918068"/>
          <a:ext cx="256800" cy="25704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9/3/layout/CircleRelationship">
  <dgm:title val=""/>
  <dgm:desc val=""/>
  <dgm:catLst>
    <dgm:cat type="relationship" pri="1500"/>
  </dgm:catLst>
  <dgm:samp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ampData>
  <dgm:style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tyleData>
  <dgm:clr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clrData>
  <dgm:layoutNode name="Name0">
    <dgm:varLst>
      <dgm:chMax val="1"/>
      <dgm:chPref val="1"/>
    </dgm:varLst>
    <dgm:shape xmlns:r="http://schemas.openxmlformats.org/officeDocument/2006/relationships" r:blip="">
      <dgm:adjLst/>
    </dgm:shape>
    <dgm:choose name="Name1">
      <dgm:if name="Name2" axis="ch ch" ptType="node node" func="cnt" op="equ" val="0">
        <dgm:alg type="composite">
          <dgm:param type="ar" val="0.98"/>
        </dgm:alg>
        <dgm:constrLst>
          <dgm:constr type="primFontSz" for="des" ptType="node" op="equ" val="65"/>
          <dgm:constr type="l" for="ch" forName="Parent" refType="w" fact="0"/>
          <dgm:constr type="t" for="ch" forName="Parent" refType="h" fact="0.039"/>
          <dgm:constr type="w" for="ch" forName="Parent" refType="w" fact="0.8734"/>
          <dgm:constr type="h" for="ch" forName="Parent" refType="h" fact="0.856"/>
          <dgm:constr type="l" for="ch" forName="Accent1" refType="w" fact="0.4984"/>
          <dgm:constr type="t" for="ch" forName="Accent1" refType="h" fact="0"/>
          <dgm:constr type="w" for="ch" forName="Accent1" refType="w" fact="0.0972"/>
          <dgm:constr type="h" for="ch" forName="Accent1" refType="h" fact="0.0952"/>
          <dgm:constr type="l" for="ch" forName="Accent2" refType="w" fact="0.2684"/>
          <dgm:constr type="t" for="ch" forName="Accent2" refType="h" fact="0.8314"/>
          <dgm:constr type="w" for="ch" forName="Accent2" refType="w" fact="0.0704"/>
          <dgm:constr type="h" for="ch" forName="Accent2" refType="h" fact="0.069"/>
          <dgm:constr type="l" for="ch" forName="Accent3" refType="w" fact="0.9296"/>
          <dgm:constr type="t" for="ch" forName="Accent3" refType="h" fact="0.3864"/>
          <dgm:constr type="w" for="ch" forName="Accent3" refType="w" fact="0.0704"/>
          <dgm:constr type="h" for="ch" forName="Accent3" refType="h" fact="0.069"/>
          <dgm:constr type="l" for="ch" forName="Accent4" refType="w" fact="0.5931"/>
          <dgm:constr type="t" for="ch" forName="Accent4" refType="h" fact="0.9048"/>
          <dgm:constr type="w" for="ch" forName="Accent4" refType="w" fact="0.0972"/>
          <dgm:constr type="h" for="ch" forName="Accent4" refType="h" fact="0.0952"/>
          <dgm:constr type="l" for="ch" forName="Accent5" refType="w" fact="0.2883"/>
          <dgm:constr type="t" for="ch" forName="Accent5" refType="h" fact="0.1353"/>
          <dgm:constr type="w" for="ch" forName="Accent5" refType="w" fact="0.0704"/>
          <dgm:constr type="h" for="ch" forName="Accent5" refType="h" fact="0.069"/>
          <dgm:constr type="l" for="ch" forName="Accent6" refType="w" fact="0.0666"/>
          <dgm:constr type="t" for="ch" forName="Accent6" refType="h" fact="0.53"/>
          <dgm:constr type="w" for="ch" forName="Accent6" refType="w" fact="0.0704"/>
          <dgm:constr type="h" for="ch" forName="Accent6" refType="h" fact="0.069"/>
        </dgm:constrLst>
      </dgm:if>
      <dgm:if name="Name3" axis="ch ch" ptType="node node" func="cnt" op="equ" val="1">
        <dgm:alg type="composite">
          <dgm:param type="ar" val="1.2476"/>
        </dgm:alg>
        <dgm:constrLst>
          <dgm:constr type="primFontSz" for="des" ptType="node" op="equ" val="65"/>
          <dgm:constr type="l" for="ch" forName="Parent" refType="w" fact="0.2145"/>
          <dgm:constr type="t" for="ch" forName="Parent" refType="h" fact="0.039"/>
          <dgm:constr type="w" for="ch" forName="Parent" refType="w" fact="0.6861"/>
          <dgm:constr type="h" for="ch" forName="Parent" refType="h" fact="0.856"/>
          <dgm:constr type="l" for="ch" forName="Accent8" refType="w" fact="0.0262"/>
          <dgm:constr type="t" for="ch" forName="Accent8" refType="h" fact="0.6434"/>
          <dgm:constr type="w" for="ch" forName="Accent8" refType="w" fact="0.138"/>
          <dgm:constr type="h" for="ch" forName="Accent8" refType="h" fact="0.1721"/>
          <dgm:constr type="l" for="ch" forName="Accent1" refType="w" fact="0.6059"/>
          <dgm:constr type="t" for="ch" forName="Accent1" refType="h" fact="0"/>
          <dgm:constr type="w" for="ch" forName="Accent1" refType="w" fact="0.0763"/>
          <dgm:constr type="h" for="ch" forName="Accent1" refType="h" fact="0.0952"/>
          <dgm:constr type="l" for="ch" forName="Accent2" refType="w" fact="0.4253"/>
          <dgm:constr type="t" for="ch" forName="Accent2" refType="h" fact="0.8314"/>
          <dgm:constr type="w" for="ch" forName="Accent2" refType="w" fact="0.0553"/>
          <dgm:constr type="h" for="ch" forName="Accent2" refType="h" fact="0.069"/>
          <dgm:constr type="l" for="ch" forName="Accent3" refType="w" fact="0.9447"/>
          <dgm:constr type="t" for="ch" forName="Accent3" refType="h" fact="0.3864"/>
          <dgm:constr type="w" for="ch" forName="Accent3" refType="w" fact="0.0553"/>
          <dgm:constr type="h" for="ch" forName="Accent3" refType="h" fact="0.069"/>
          <dgm:constr type="l" for="ch" forName="Child1" refType="w" fact="0"/>
          <dgm:constr type="t" for="ch" forName="Child1" refType="h" fact="0.1935"/>
          <dgm:constr type="w" for="ch" forName="Child1" refType="w" fact="0.2789"/>
          <dgm:constr type="h" for="ch" forName="Child1" refType="h" fact="0.3479"/>
          <dgm:constr type="l" for="ch" forName="Accent4" refType="w" fact="0.6803"/>
          <dgm:constr type="t" for="ch" forName="Accent4" refType="h" fact="0.9048"/>
          <dgm:constr type="w" for="ch" forName="Accent4" refType="w" fact="0.0763"/>
          <dgm:constr type="h" for="ch" forName="Accent4" refType="h" fact="0.0952"/>
          <dgm:constr type="l" for="ch" forName="Accent7" refType="w" fact="0.5287"/>
          <dgm:constr type="t" for="ch" forName="Accent7" refType="h" fact="0.1383"/>
          <dgm:constr type="w" for="ch" forName="Accent7" refType="w" fact="0.0763"/>
          <dgm:constr type="h" for="ch" forName="Accent7" refType="h" fact="0.0952"/>
          <dgm:constr type="l" for="ch" forName="Accent5" refType="w" fact="0.4409"/>
          <dgm:constr type="t" for="ch" forName="Accent5" refType="h" fact="0.1353"/>
          <dgm:constr type="w" for="ch" forName="Accent5" refType="w" fact="0.0553"/>
          <dgm:constr type="h" for="ch" forName="Accent5" refType="h" fact="0.069"/>
          <dgm:constr type="l" for="ch" forName="Accent6" refType="w" fact="0.2668"/>
          <dgm:constr type="t" for="ch" forName="Accent6" refType="h" fact="0.53"/>
          <dgm:constr type="w" for="ch" forName="Accent6" refType="w" fact="0.0553"/>
          <dgm:constr type="h" for="ch" forName="Accent6" refType="h" fact="0.069"/>
        </dgm:constrLst>
      </dgm:if>
      <dgm:if name="Name4" axis="ch ch" ptType="node node" func="cnt" op="equ" val="2">
        <dgm:alg type="composite">
          <dgm:param type="ar" val="1.592"/>
        </dgm:alg>
        <dgm:constrLst>
          <dgm:constr type="primFontSz" for="des" ptType="node" op="equ" val="65"/>
          <dgm:constr type="l" for="ch" forName="Parent" refType="w" fact="0.1886"/>
          <dgm:constr type="t" for="ch" forName="Parent" refType="h" fact="0.039"/>
          <dgm:constr type="w" for="ch" forName="Parent" refType="w" fact="0.5377"/>
          <dgm:constr type="h" for="ch" forName="Parent" refType="h" fact="0.856"/>
          <dgm:constr type="l" for="ch" forName="Accent8" refType="w" fact="0.0411"/>
          <dgm:constr type="t" for="ch" forName="Accent8" refType="h" fact="0.6434"/>
          <dgm:constr type="w" for="ch" forName="Accent8" refType="w" fact="0.1081"/>
          <dgm:constr type="h" for="ch" forName="Accent8" refType="h" fact="0.1721"/>
          <dgm:constr type="l" for="ch" forName="Accent1" refType="w" fact="0.4954"/>
          <dgm:constr type="t" for="ch" forName="Accent1" refType="h" fact="0"/>
          <dgm:constr type="w" for="ch" forName="Accent1" refType="w" fact="0.0598"/>
          <dgm:constr type="h" for="ch" forName="Accent1" refType="h" fact="0.0952"/>
          <dgm:constr type="l" for="ch" forName="Accent2" refType="w" fact="0.3538"/>
          <dgm:constr type="t" for="ch" forName="Accent2" refType="h" fact="0.8314"/>
          <dgm:constr type="w" for="ch" forName="Accent2" refType="w" fact="0.0433"/>
          <dgm:constr type="h" for="ch" forName="Accent2" refType="h" fact="0.069"/>
          <dgm:constr type="l" for="ch" forName="Accent3" refType="w" fact="0.7609"/>
          <dgm:constr type="t" for="ch" forName="Accent3" refType="h" fact="0.3864"/>
          <dgm:constr type="w" for="ch" forName="Accent3" refType="w" fact="0.0433"/>
          <dgm:constr type="h" for="ch" forName="Accent3" refType="h" fact="0.069"/>
          <dgm:constr type="l" for="ch" forName="Accent9" refType="w" fact="0.6839"/>
          <dgm:constr type="t" for="ch" forName="Accent9" refType="h" fact="0.27"/>
          <dgm:constr type="w" for="ch" forName="Accent9" refType="w" fact="0.0598"/>
          <dgm:constr type="h" for="ch" forName="Accent9" refType="h" fact="0.0952"/>
          <dgm:constr type="l" for="ch" forName="Child1" refType="w" fact="0.0206"/>
          <dgm:constr type="t" for="ch" forName="Child1" refType="h" fact="0.1935"/>
          <dgm:constr type="w" for="ch" forName="Child1" refType="w" fact="0.2186"/>
          <dgm:constr type="h" for="ch" forName="Child1" refType="h" fact="0.3479"/>
          <dgm:constr type="l" for="ch" forName="Child2" refType="w" fact="0.7814"/>
          <dgm:constr type="t" for="ch" forName="Child2" refType="h" fact="0.0298"/>
          <dgm:constr type="w" for="ch" forName="Child2" refType="w" fact="0.2186"/>
          <dgm:constr type="h" for="ch" forName="Child2" refType="h" fact="0.3479"/>
          <dgm:constr type="l" for="ch" forName="Accent10" refType="w" fact="0"/>
          <dgm:constr type="t" for="ch" forName="Accent10" refType="h" fact="0.8482"/>
          <dgm:constr type="w" for="ch" forName="Accent10" refType="w" fact="0.0433"/>
          <dgm:constr type="h" for="ch" forName="Accent10" refType="h" fact="0.069"/>
          <dgm:constr type="l" for="ch" forName="Accent11" refType="w" fact="0.4318"/>
          <dgm:constr type="t" for="ch" forName="Accent11" refType="h" fact="0.75"/>
          <dgm:constr type="w" for="ch" forName="Accent11" refType="w" fact="0.0433"/>
          <dgm:constr type="h" for="ch" forName="Accent11" refType="h" fact="0.069"/>
          <dgm:constr type="l" for="ch" forName="Accent7" refType="w" fact="0.4349"/>
          <dgm:constr type="t" for="ch" forName="Accent7" refType="h" fact="0.1383"/>
          <dgm:constr type="w" for="ch" forName="Accent7" refType="w" fact="0.0598"/>
          <dgm:constr type="h" for="ch" forName="Accent7" refType="h" fact="0.0952"/>
          <dgm:constr type="l" for="ch" forName="Accent5" refType="w" fact="0.3661"/>
          <dgm:constr type="t" for="ch" forName="Accent5" refType="h" fact="0.1353"/>
          <dgm:constr type="w" for="ch" forName="Accent5" refType="w" fact="0.0433"/>
          <dgm:constr type="h" for="ch" forName="Accent5" refType="h" fact="0.069"/>
          <dgm:constr type="l" for="ch" forName="Accent6" refType="w" fact="0.2296"/>
          <dgm:constr type="t" for="ch" forName="Accent6" refType="h" fact="0.53"/>
          <dgm:constr type="w" for="ch" forName="Accent6" refType="w" fact="0.0433"/>
          <dgm:constr type="h" for="ch" forName="Accent6" refType="h" fact="0.069"/>
          <dgm:constr type="l" for="ch" forName="Accent4" refType="w" fact="0.5537"/>
          <dgm:constr type="t" for="ch" forName="Accent4" refType="h" fact="0.9048"/>
          <dgm:constr type="w" for="ch" forName="Accent4" refType="w" fact="0.0598"/>
          <dgm:constr type="h" for="ch" forName="Accent4" refType="h" fact="0.0952"/>
        </dgm:constrLst>
      </dgm:if>
      <dgm:if name="Name5" axis="ch ch" ptType="node node" func="cnt" op="equ" val="3">
        <dgm:alg type="composite">
          <dgm:param type="ar" val="1.7557"/>
        </dgm:alg>
        <dgm:constrLst>
          <dgm:constr type="primFontSz" for="des" ptType="node" op="equ" val="65"/>
          <dgm:constr type="l" for="ch" forName="Parent" refType="w" fact="0.171"/>
          <dgm:constr type="t" for="ch" forName="Parent" refType="h" fact="0.039"/>
          <dgm:constr type="w" for="ch" forName="Parent" refType="w" fact="0.4875"/>
          <dgm:constr type="h" for="ch" forName="Parent" refType="h" fact="0.856"/>
          <dgm:constr type="l" for="ch" forName="Accent8" refType="w" fact="0.0373"/>
          <dgm:constr type="t" for="ch" forName="Accent8" refType="h" fact="0.6434"/>
          <dgm:constr type="w" for="ch" forName="Accent8" refType="w" fact="0.098"/>
          <dgm:constr type="h" for="ch" forName="Accent8" refType="h" fact="0.1721"/>
          <dgm:constr type="l" for="ch" forName="Accent1" refType="w" fact="0.4492"/>
          <dgm:constr type="t" for="ch" forName="Accent1" refType="h" fact="0"/>
          <dgm:constr type="w" for="ch" forName="Accent1" refType="w" fact="0.0542"/>
          <dgm:constr type="h" for="ch" forName="Accent1" refType="h" fact="0.0952"/>
          <dgm:constr type="l" for="ch" forName="Accent2" refType="w" fact="0.3209"/>
          <dgm:constr type="t" for="ch" forName="Accent2" refType="h" fact="0.8314"/>
          <dgm:constr type="w" for="ch" forName="Accent2" refType="w" fact="0.0393"/>
          <dgm:constr type="h" for="ch" forName="Accent2" refType="h" fact="0.069"/>
          <dgm:constr type="l" for="ch" forName="Accent3" refType="w" fact="0.6899"/>
          <dgm:constr type="t" for="ch" forName="Accent3" refType="h" fact="0.3864"/>
          <dgm:constr type="w" for="ch" forName="Accent3" refType="w" fact="0.0393"/>
          <dgm:constr type="h" for="ch" forName="Accent3" refType="h" fact="0.069"/>
          <dgm:constr type="l" for="ch" forName="Accent9" refType="w" fact="0.6201"/>
          <dgm:constr type="t" for="ch" forName="Accent9" refType="h" fact="0.27"/>
          <dgm:constr type="w" for="ch" forName="Accent9" refType="w" fact="0.0542"/>
          <dgm:constr type="h" for="ch" forName="Accent9" refType="h" fact="0.0952"/>
          <dgm:constr type="l" for="ch" forName="Child1" refType="w" fact="0.0186"/>
          <dgm:constr type="t" for="ch" forName="Child1" refType="h" fact="0.1935"/>
          <dgm:constr type="w" for="ch" forName="Child1" refType="w" fact="0.1982"/>
          <dgm:constr type="h" for="ch" forName="Child1" refType="h" fact="0.3479"/>
          <dgm:constr type="l" for="ch" forName="Child2" refType="w" fact="0.7086"/>
          <dgm:constr type="t" for="ch" forName="Child2" refType="h" fact="0.0298"/>
          <dgm:constr type="w" for="ch" forName="Child2" refType="w" fact="0.1982"/>
          <dgm:constr type="h" for="ch" forName="Child2" refType="h" fact="0.3479"/>
          <dgm:constr type="l" for="ch" forName="Child3" refType="w" fact="0.8018"/>
          <dgm:constr type="t" for="ch" forName="Child3" refType="h" fact="0.6312"/>
          <dgm:constr type="w" for="ch" forName="Child3" refType="w" fact="0.1982"/>
          <dgm:constr type="h" for="ch" forName="Child3" refType="h" fact="0.3479"/>
          <dgm:constr type="l" for="ch" forName="Accent12" refType="w" fact="0.7459"/>
          <dgm:constr type="t" for="ch" forName="Accent12" refType="h" fact="0.619"/>
          <dgm:constr type="w" for="ch" forName="Accent12" refType="w" fact="0.0393"/>
          <dgm:constr type="h" for="ch" forName="Accent12" refType="h" fact="0.069"/>
          <dgm:constr type="l" for="ch" forName="Accent4" refType="w" fact="0.5021"/>
          <dgm:constr type="t" for="ch" forName="Accent4" refType="h" fact="0.9048"/>
          <dgm:constr type="w" for="ch" forName="Accent4" refType="w" fact="0.0542"/>
          <dgm:constr type="h" for="ch" forName="Accent4" refType="h" fact="0.0952"/>
          <dgm:constr type="l" for="ch" forName="Accent10" refType="w" fact="0"/>
          <dgm:constr type="t" for="ch" forName="Accent10" refType="h" fact="0.8482"/>
          <dgm:constr type="w" for="ch" forName="Accent10" refType="w" fact="0.0393"/>
          <dgm:constr type="h" for="ch" forName="Accent10" refType="h" fact="0.069"/>
          <dgm:constr type="l" for="ch" forName="Accent11" refType="w" fact="0.3916"/>
          <dgm:constr type="t" for="ch" forName="Accent11" refType="h" fact="0.75"/>
          <dgm:constr type="w" for="ch" forName="Accent11" refType="w" fact="0.0393"/>
          <dgm:constr type="h" for="ch" forName="Accent11" refType="h" fact="0.069"/>
          <dgm:constr type="l" for="ch" forName="Accent7" refType="w" fact="0.3944"/>
          <dgm:constr type="t" for="ch" forName="Accent7" refType="h" fact="0.1383"/>
          <dgm:constr type="w" for="ch" forName="Accent7" refType="w" fact="0.0542"/>
          <dgm:constr type="h" for="ch" forName="Accent7" refType="h" fact="0.0952"/>
          <dgm:constr type="l" for="ch" forName="Accent5" refType="w" fact="0.3319"/>
          <dgm:constr type="t" for="ch" forName="Accent5" refType="h" fact="0.1353"/>
          <dgm:constr type="w" for="ch" forName="Accent5" refType="w" fact="0.0393"/>
          <dgm:constr type="h" for="ch" forName="Accent5" refType="h" fact="0.069"/>
          <dgm:constr type="l" for="ch" forName="Accent6" refType="w" fact="0.2082"/>
          <dgm:constr type="t" for="ch" forName="Accent6" refType="h" fact="0.53"/>
          <dgm:constr type="w" for="ch" forName="Accent6" refType="w" fact="0.0393"/>
          <dgm:constr type="h" for="ch" forName="Accent6" refType="h" fact="0.069"/>
        </dgm:constrLst>
      </dgm:if>
      <dgm:if name="Name6" axis="ch ch" ptType="node node" func="cnt" op="equ" val="4">
        <dgm:alg type="composite">
          <dgm:param type="ar" val="1.3749"/>
        </dgm:alg>
        <dgm:constrLst>
          <dgm:constr type="primFontSz" for="des" ptType="node" op="equ" val="65"/>
          <dgm:constr type="l" for="ch" forName="Parent" refType="w" fact="0.171"/>
          <dgm:constr type="t" for="ch" forName="Parent" refType="h" fact="0.0306"/>
          <dgm:constr type="w" for="ch" forName="Parent" refType="w" fact="0.4875"/>
          <dgm:constr type="h" for="ch" forName="Parent" refType="h" fact="0.6703"/>
          <dgm:constr type="l" for="ch" forName="Accent8" refType="w" fact="0.0373"/>
          <dgm:constr type="t" for="ch" forName="Accent8" refType="h" fact="0.5038"/>
          <dgm:constr type="w" for="ch" forName="Accent8" refType="w" fact="0.098"/>
          <dgm:constr type="h" for="ch" forName="Accent8" refType="h" fact="0.1348"/>
          <dgm:constr type="l" for="ch" forName="Accent1" refType="w" fact="0.4492"/>
          <dgm:constr type="t" for="ch" forName="Accent1" refType="h" fact="0"/>
          <dgm:constr type="w" for="ch" forName="Accent1" refType="w" fact="0.0542"/>
          <dgm:constr type="h" for="ch" forName="Accent1" refType="h" fact="0.0746"/>
          <dgm:constr type="l" for="ch" forName="Accent2" refType="w" fact="0.3209"/>
          <dgm:constr type="t" for="ch" forName="Accent2" refType="h" fact="0.6511"/>
          <dgm:constr type="w" for="ch" forName="Accent2" refType="w" fact="0.0393"/>
          <dgm:constr type="h" for="ch" forName="Accent2" refType="h" fact="0.054"/>
          <dgm:constr type="l" for="ch" forName="Accent3" refType="w" fact="0.6899"/>
          <dgm:constr type="t" for="ch" forName="Accent3" refType="h" fact="0.3026"/>
          <dgm:constr type="w" for="ch" forName="Accent3" refType="w" fact="0.0393"/>
          <dgm:constr type="h" for="ch" forName="Accent3" refType="h" fact="0.054"/>
          <dgm:constr type="l" for="ch" forName="Accent9" refType="w" fact="0.6201"/>
          <dgm:constr type="t" for="ch" forName="Accent9" refType="h" fact="0.2115"/>
          <dgm:constr type="w" for="ch" forName="Accent9" refType="w" fact="0.0542"/>
          <dgm:constr type="h" for="ch" forName="Accent9" refType="h" fact="0.0746"/>
          <dgm:constr type="l" for="ch" forName="Child1" refType="w" fact="0.0186"/>
          <dgm:constr type="t" for="ch" forName="Child1" refType="h" fact="0.1515"/>
          <dgm:constr type="w" for="ch" forName="Child1" refType="w" fact="0.1982"/>
          <dgm:constr type="h" for="ch" forName="Child1" refType="h" fact="0.2725"/>
          <dgm:constr type="l" for="ch" forName="Child2" refType="w" fact="0.7086"/>
          <dgm:constr type="t" for="ch" forName="Child2" refType="h" fact="0.0233"/>
          <dgm:constr type="w" for="ch" forName="Child2" refType="w" fact="0.1982"/>
          <dgm:constr type="h" for="ch" forName="Child2" refType="h" fact="0.2725"/>
          <dgm:constr type="l" for="ch" forName="Child3" refType="w" fact="0.8018"/>
          <dgm:constr type="t" for="ch" forName="Child3" refType="h" fact="0.4943"/>
          <dgm:constr type="w" for="ch" forName="Child3" refType="w" fact="0.1982"/>
          <dgm:constr type="h" for="ch" forName="Child3" refType="h" fact="0.2725"/>
          <dgm:constr type="l" for="ch" forName="Accent12" refType="w" fact="0.7459"/>
          <dgm:constr type="t" for="ch" forName="Accent12" refType="h" fact="0.4848"/>
          <dgm:constr type="w" for="ch" forName="Accent12" refType="w" fact="0.0393"/>
          <dgm:constr type="h" for="ch" forName="Accent12" refType="h" fact="0.054"/>
          <dgm:constr type="l" for="ch" forName="Accent4" refType="w" fact="0.5021"/>
          <dgm:constr type="t" for="ch" forName="Accent4" refType="h" fact="0.7085"/>
          <dgm:constr type="w" for="ch" forName="Accent4" refType="w" fact="0.0542"/>
          <dgm:constr type="h" for="ch" forName="Accent4" refType="h" fact="0.0746"/>
          <dgm:constr type="l" for="ch" forName="Accent10" refType="w" fact="0"/>
          <dgm:constr type="t" for="ch" forName="Accent10" refType="h" fact="0.6642"/>
          <dgm:constr type="w" for="ch" forName="Accent10" refType="w" fact="0.0393"/>
          <dgm:constr type="h" for="ch" forName="Accent10" refType="h" fact="0.054"/>
          <dgm:constr type="l" for="ch" forName="Accent11" refType="w" fact="0.3916"/>
          <dgm:constr type="t" for="ch" forName="Accent11" refType="h" fact="0.5873"/>
          <dgm:constr type="w" for="ch" forName="Accent11" refType="w" fact="0.0393"/>
          <dgm:constr type="h" for="ch" forName="Accent11" refType="h" fact="0.054"/>
          <dgm:constr type="l" for="ch" forName="Accent7" refType="w" fact="0.3944"/>
          <dgm:constr type="t" for="ch" forName="Accent7" refType="h" fact="0.1083"/>
          <dgm:constr type="w" for="ch" forName="Accent7" refType="w" fact="0.0542"/>
          <dgm:constr type="h" for="ch" forName="Accent7" refType="h" fact="0.0746"/>
          <dgm:constr type="l" for="ch" forName="Accent5" refType="w" fact="0.3319"/>
          <dgm:constr type="t" for="ch" forName="Accent5" refType="h" fact="0.1059"/>
          <dgm:constr type="w" for="ch" forName="Accent5" refType="w" fact="0.0393"/>
          <dgm:constr type="h" for="ch" forName="Accent5" refType="h" fact="0.054"/>
          <dgm:constr type="l" for="ch" forName="Accent6" refType="w" fact="0.2082"/>
          <dgm:constr type="t" for="ch" forName="Accent6" refType="h" fact="0.4151"/>
          <dgm:constr type="w" for="ch" forName="Accent6" refType="w" fact="0.0393"/>
          <dgm:constr type="h" for="ch" forName="Accent6" refType="h" fact="0.054"/>
          <dgm:constr type="l" for="ch" forName="Child4" refType="w" fact="0.2329"/>
          <dgm:constr type="t" for="ch" forName="Child4" refType="h" fact="0.7275"/>
          <dgm:constr type="w" for="ch" forName="Child4" refType="w" fact="0.1982"/>
          <dgm:constr type="h" for="ch" forName="Child4" refType="h" fact="0.2725"/>
          <dgm:constr type="l" for="ch" forName="Accent13" refType="w" fact="0.4099"/>
          <dgm:constr type="t" for="ch" forName="Accent13" refType="h" fact="0.7183"/>
          <dgm:constr type="w" for="ch" forName="Accent13" refType="w" fact="0.0393"/>
          <dgm:constr type="h" for="ch" forName="Accent13" refType="h" fact="0.054"/>
        </dgm:constrLst>
      </dgm:if>
      <dgm:else name="Name7">
        <dgm:alg type="composite">
          <dgm:param type="ar" val="1.1477"/>
        </dgm:alg>
        <dgm:constrLst>
          <dgm:constr type="primFontSz" for="des" ptType="node" op="equ" val="65"/>
          <dgm:constr type="l" for="ch" forName="Parent" refType="w" fact="0.171"/>
          <dgm:constr type="t" for="ch" forName="Parent" refType="h" fact="0.1907"/>
          <dgm:constr type="w" for="ch" forName="Parent" refType="w" fact="0.4875"/>
          <dgm:constr type="h" for="ch" forName="Parent" refType="h" fact="0.5596"/>
          <dgm:constr type="l" for="ch" forName="Accent8" refType="w" fact="0.0373"/>
          <dgm:constr type="t" for="ch" forName="Accent8" refType="h" fact="0.5858"/>
          <dgm:constr type="w" for="ch" forName="Accent8" refType="w" fact="0.098"/>
          <dgm:constr type="h" for="ch" forName="Accent8" refType="h" fact="0.1125"/>
          <dgm:constr type="l" for="ch" forName="Accent1" refType="w" fact="0.4492"/>
          <dgm:constr type="t" for="ch" forName="Accent1" refType="h" fact="0.1652"/>
          <dgm:constr type="w" for="ch" forName="Accent1" refType="w" fact="0.0542"/>
          <dgm:constr type="h" for="ch" forName="Accent1" refType="h" fact="0.0623"/>
          <dgm:constr type="l" for="ch" forName="Accent2" refType="w" fact="0.3209"/>
          <dgm:constr type="t" for="ch" forName="Accent2" refType="h" fact="0.7087"/>
          <dgm:constr type="w" for="ch" forName="Accent2" refType="w" fact="0.0393"/>
          <dgm:constr type="h" for="ch" forName="Accent2" refType="h" fact="0.0451"/>
          <dgm:constr type="l" for="ch" forName="Accent3" refType="w" fact="0.6899"/>
          <dgm:constr type="t" for="ch" forName="Accent3" refType="h" fact="0.4178"/>
          <dgm:constr type="w" for="ch" forName="Accent3" refType="w" fact="0.0393"/>
          <dgm:constr type="h" for="ch" forName="Accent3" refType="h" fact="0.0451"/>
          <dgm:constr type="l" for="ch" forName="Accent9" refType="w" fact="0.6201"/>
          <dgm:constr type="t" for="ch" forName="Accent9" refType="h" fact="0.3417"/>
          <dgm:constr type="w" for="ch" forName="Accent9" refType="w" fact="0.0542"/>
          <dgm:constr type="h" for="ch" forName="Accent9" refType="h" fact="0.0623"/>
          <dgm:constr type="l" for="ch" forName="Child1" refType="w" fact="0.0186"/>
          <dgm:constr type="t" for="ch" forName="Child1" refType="h" fact="0.2917"/>
          <dgm:constr type="w" for="ch" forName="Child1" refType="w" fact="0.1982"/>
          <dgm:constr type="h" for="ch" forName="Child1" refType="h" fact="0.2275"/>
          <dgm:constr type="l" for="ch" forName="Child2" refType="w" fact="0.7086"/>
          <dgm:constr type="t" for="ch" forName="Child2" refType="h" fact="0.1847"/>
          <dgm:constr type="w" for="ch" forName="Child2" refType="w" fact="0.1982"/>
          <dgm:constr type="h" for="ch" forName="Child2" refType="h" fact="0.2275"/>
          <dgm:constr type="l" for="ch" forName="Child3" refType="w" fact="0.8018"/>
          <dgm:constr type="t" for="ch" forName="Child3" refType="h" fact="0.5778"/>
          <dgm:constr type="w" for="ch" forName="Child3" refType="w" fact="0.1982"/>
          <dgm:constr type="h" for="ch" forName="Child3" refType="h" fact="0.2275"/>
          <dgm:constr type="l" for="ch" forName="Accent12" refType="w" fact="0.7459"/>
          <dgm:constr type="t" for="ch" forName="Accent12" refType="h" fact="0.5699"/>
          <dgm:constr type="w" for="ch" forName="Accent12" refType="w" fact="0.0393"/>
          <dgm:constr type="h" for="ch" forName="Accent12" refType="h" fact="0.0451"/>
          <dgm:constr type="l" for="ch" forName="Accent4" refType="w" fact="0.5021"/>
          <dgm:constr type="t" for="ch" forName="Accent4" refType="h" fact="0.7567"/>
          <dgm:constr type="w" for="ch" forName="Accent4" refType="w" fact="0.0542"/>
          <dgm:constr type="h" for="ch" forName="Accent4" refType="h" fact="0.0623"/>
          <dgm:constr type="l" for="ch" forName="Accent10" refType="w" fact="0"/>
          <dgm:constr type="t" for="ch" forName="Accent10" refType="h" fact="0.7197"/>
          <dgm:constr type="w" for="ch" forName="Accent10" refType="w" fact="0.0393"/>
          <dgm:constr type="h" for="ch" forName="Accent10" refType="h" fact="0.0451"/>
          <dgm:constr type="l" for="ch" forName="Accent11" refType="w" fact="0.3916"/>
          <dgm:constr type="t" for="ch" forName="Accent11" refType="h" fact="0.6555"/>
          <dgm:constr type="w" for="ch" forName="Accent11" refType="w" fact="0.0393"/>
          <dgm:constr type="h" for="ch" forName="Accent11" refType="h" fact="0.0451"/>
          <dgm:constr type="l" for="ch" forName="Accent7" refType="w" fact="0.3944"/>
          <dgm:constr type="t" for="ch" forName="Accent7" refType="h" fact="0.2556"/>
          <dgm:constr type="w" for="ch" forName="Accent7" refType="w" fact="0.0542"/>
          <dgm:constr type="h" for="ch" forName="Accent7" refType="h" fact="0.0623"/>
          <dgm:constr type="l" for="ch" forName="Accent5" refType="w" fact="0.3319"/>
          <dgm:constr type="t" for="ch" forName="Accent5" refType="h" fact="0.2536"/>
          <dgm:constr type="w" for="ch" forName="Accent5" refType="w" fact="0.0393"/>
          <dgm:constr type="h" for="ch" forName="Accent5" refType="h" fact="0.0451"/>
          <dgm:constr type="l" for="ch" forName="Accent6" refType="w" fact="0.2082"/>
          <dgm:constr type="t" for="ch" forName="Accent6" refType="h" fact="0.5117"/>
          <dgm:constr type="w" for="ch" forName="Accent6" refType="w" fact="0.0393"/>
          <dgm:constr type="h" for="ch" forName="Accent6" refType="h" fact="0.0451"/>
          <dgm:constr type="l" for="ch" forName="Child5" refType="w" fact="0.4219"/>
          <dgm:constr type="t" for="ch" forName="Child5" refType="h" fact="0"/>
          <dgm:constr type="w" for="ch" forName="Child5" refType="w" fact="0.1982"/>
          <dgm:constr type="h" for="ch" forName="Child5" refType="h" fact="0.2275"/>
          <dgm:constr type="l" for="ch" forName="Child4" refType="w" fact="0.2329"/>
          <dgm:constr type="t" for="ch" forName="Child4" refType="h" fact="0.7725"/>
          <dgm:constr type="w" for="ch" forName="Child4" refType="w" fact="0.1982"/>
          <dgm:constr type="h" for="ch" forName="Child4" refType="h" fact="0.2275"/>
          <dgm:constr type="l" for="ch" forName="Accent15" refType="w" fact="0.1775"/>
          <dgm:constr type="t" for="ch" forName="Accent15" refType="h" fact="0.2466"/>
          <dgm:constr type="w" for="ch" forName="Accent15" refType="w" fact="0.0393"/>
          <dgm:constr type="h" for="ch" forName="Accent15" refType="h" fact="0.0451"/>
          <dgm:constr type="l" for="ch" forName="Accent16" refType="w" fact="0.6351"/>
          <dgm:constr type="t" for="ch" forName="Accent16" refType="h" fact="0.056"/>
          <dgm:constr type="w" for="ch" forName="Accent16" refType="w" fact="0.0393"/>
          <dgm:constr type="h" for="ch" forName="Accent16" refType="h" fact="0.0451"/>
          <dgm:constr type="l" for="ch" forName="Accent13" refType="w" fact="0.4099"/>
          <dgm:constr type="t" for="ch" forName="Accent13" refType="h" fact="0.7648"/>
          <dgm:constr type="w" for="ch" forName="Accent13" refType="w" fact="0.0393"/>
          <dgm:constr type="h" for="ch" forName="Accent13" refType="h" fact="0.0451"/>
        </dgm:constrLst>
      </dgm:else>
    </dgm:choose>
    <dgm:forEach name="wrapper" axis="self" ptType="parTrans">
      <dgm:forEach name="accentRepeat1" axis="self">
        <dgm:layoutNode name="AccentHold1" styleLbl="node1">
          <dgm:alg type="sp"/>
          <dgm:shape xmlns:r="http://schemas.openxmlformats.org/officeDocument/2006/relationships" type="ellipse" r:blip="">
            <dgm:adjLst/>
          </dgm:shape>
          <dgm:presOf/>
        </dgm:layoutNode>
      </dgm:forEach>
      <dgm:forEach name="accentRepeat2" axis="self">
        <dgm:layoutNode name="AccentHold2" styleLbl="node1">
          <dgm:alg type="sp"/>
          <dgm:shape xmlns:r="http://schemas.openxmlformats.org/officeDocument/2006/relationships" type="ellipse" r:blip="">
            <dgm:adjLst/>
          </dgm:shape>
          <dgm:presOf/>
        </dgm:layoutNode>
      </dgm:forEach>
      <dgm:forEach name="accentRepeat3" axis="self">
        <dgm:layoutNode name="AccentHold3" styleLbl="node1">
          <dgm:alg type="sp"/>
          <dgm:shape xmlns:r="http://schemas.openxmlformats.org/officeDocument/2006/relationships" type="ellipse" r:blip="">
            <dgm:adjLst/>
          </dgm:shape>
          <dgm:presOf/>
        </dgm:layoutNode>
      </dgm:forEach>
    </dgm:forEach>
    <dgm:forEach name="Name8" axis="ch" ptType="node" cnt="1">
      <dgm:layoutNode name="Parent" styleLbl="node0">
        <dgm:varLst>
          <dgm:chMax val="5"/>
          <dgm:chPref val="5"/>
        </dgm:varLst>
        <dgm:alg type="tx"/>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ch" ptType="node" func="cnt" op="lte" val="4">
          <dgm:layoutNode name="Accent1" styleLbl="node1">
            <dgm:alg type="sp"/>
            <dgm:shape xmlns:r="http://schemas.openxmlformats.org/officeDocument/2006/relationships" type="ellipse" r:blip="">
              <dgm:adjLst/>
            </dgm:shape>
            <dgm:presOf/>
            <dgm:constrLst/>
          </dgm:layoutNode>
        </dgm:if>
        <dgm:else name="Name11"/>
      </dgm:choose>
      <dgm:layoutNode name="Accent2" styleLbl="node1">
        <dgm:alg type="sp"/>
        <dgm:shape xmlns:r="http://schemas.openxmlformats.org/officeDocument/2006/relationships" type="ellipse" r:blip="">
          <dgm:adjLst/>
        </dgm:shape>
        <dgm:presOf/>
        <dgm:constrLst/>
      </dgm:layoutNode>
      <dgm:layoutNode name="Accent3" styleLbl="node1">
        <dgm:alg type="sp"/>
        <dgm:shape xmlns:r="http://schemas.openxmlformats.org/officeDocument/2006/relationships" type="ellipse" r:blip="">
          <dgm:adjLst/>
        </dgm:shape>
        <dgm:presOf/>
        <dgm:constrLst/>
      </dgm:layoutNode>
      <dgm:layoutNode name="Accent4" styleLbl="node1">
        <dgm:alg type="sp"/>
        <dgm:shape xmlns:r="http://schemas.openxmlformats.org/officeDocument/2006/relationships" type="ellipse" r:blip="">
          <dgm:adjLst/>
        </dgm:shape>
        <dgm:presOf/>
        <dgm:constrLst/>
      </dgm:layoutNode>
      <dgm:layoutNode name="Accent5" styleLbl="node1">
        <dgm:alg type="sp"/>
        <dgm:shape xmlns:r="http://schemas.openxmlformats.org/officeDocument/2006/relationships" type="ellipse" r:blip="">
          <dgm:adjLst/>
        </dgm:shape>
        <dgm:presOf/>
        <dgm:constrLst/>
      </dgm:layoutNode>
      <dgm:layoutNode name="Accent6" styleLbl="node1">
        <dgm:alg type="sp"/>
        <dgm:shape xmlns:r="http://schemas.openxmlformats.org/officeDocument/2006/relationships" type="ellipse" r:blip="">
          <dgm:adjLst/>
        </dgm:shape>
        <dgm:presOf/>
        <dgm:constrLst/>
      </dgm:layoutNode>
    </dgm:forEach>
    <dgm:forEach name="Name12" axis="ch ch" ptType="node node" st="1 1" cnt="1 1">
      <dgm:layoutNode name="Child1"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7">
        <dgm:alg type="sp"/>
        <dgm:shape xmlns:r="http://schemas.openxmlformats.org/officeDocument/2006/relationships" r:blip="">
          <dgm:adjLst/>
        </dgm:shape>
        <dgm:presOf/>
        <dgm:constrLst/>
        <dgm:forEach name="Name13" ref="accentRepeat1"/>
      </dgm:layoutNode>
      <dgm:layoutNode name="Accent8">
        <dgm:alg type="sp"/>
        <dgm:shape xmlns:r="http://schemas.openxmlformats.org/officeDocument/2006/relationships" r:blip="">
          <dgm:adjLst/>
        </dgm:shape>
        <dgm:presOf/>
        <dgm:constrLst/>
        <dgm:forEach name="Name14" ref="accentRepeat2"/>
      </dgm:layoutNode>
    </dgm:forEach>
    <dgm:forEach name="Name15" axis="ch ch" ptType="node node" st="1 2" cnt="1 1">
      <dgm:layoutNode name="Child2"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9">
        <dgm:alg type="sp"/>
        <dgm:shape xmlns:r="http://schemas.openxmlformats.org/officeDocument/2006/relationships" r:blip="">
          <dgm:adjLst/>
        </dgm:shape>
        <dgm:presOf/>
        <dgm:constrLst/>
        <dgm:forEach name="Name16" ref="accentRepeat1"/>
      </dgm:layoutNode>
      <dgm:layoutNode name="Accent10">
        <dgm:alg type="sp"/>
        <dgm:shape xmlns:r="http://schemas.openxmlformats.org/officeDocument/2006/relationships" r:blip="">
          <dgm:adjLst/>
        </dgm:shape>
        <dgm:presOf/>
        <dgm:constrLst/>
        <dgm:forEach name="Name17" ref="accentRepeat2"/>
      </dgm:layoutNode>
      <dgm:layoutNode name="Accent11">
        <dgm:alg type="sp"/>
        <dgm:shape xmlns:r="http://schemas.openxmlformats.org/officeDocument/2006/relationships" r:blip="">
          <dgm:adjLst/>
        </dgm:shape>
        <dgm:presOf/>
        <dgm:constrLst/>
        <dgm:forEach name="Name18" ref="accentRepeat3"/>
      </dgm:layoutNode>
    </dgm:forEach>
    <dgm:forEach name="Name19" axis="ch ch" ptType="node node" st="1 3" cnt="1 1">
      <dgm:layoutNode name="Child3"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2">
        <dgm:alg type="sp"/>
        <dgm:shape xmlns:r="http://schemas.openxmlformats.org/officeDocument/2006/relationships" r:blip="">
          <dgm:adjLst/>
        </dgm:shape>
        <dgm:presOf/>
        <dgm:constrLst/>
        <dgm:forEach name="Name20" ref="accentRepeat1"/>
      </dgm:layoutNode>
    </dgm:forEach>
    <dgm:forEach name="Name21" axis="ch ch" ptType="node node" st="1 4" cnt="1 1">
      <dgm:layoutNode name="Child4"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3">
        <dgm:alg type="sp"/>
        <dgm:shape xmlns:r="http://schemas.openxmlformats.org/officeDocument/2006/relationships" r:blip="">
          <dgm:adjLst/>
        </dgm:shape>
        <dgm:presOf/>
        <dgm:constrLst/>
        <dgm:forEach name="Name22" ref="accentRepeat1"/>
      </dgm:layoutNode>
    </dgm:forEach>
    <dgm:forEach name="Name23" axis="ch ch" ptType="node node" st="1 5" cnt="1 1">
      <dgm:layoutNode name="Child5"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5">
        <dgm:alg type="sp"/>
        <dgm:shape xmlns:r="http://schemas.openxmlformats.org/officeDocument/2006/relationships" r:blip="">
          <dgm:adjLst/>
        </dgm:shape>
        <dgm:presOf/>
        <dgm:constrLst/>
        <dgm:forEach name="Name24" ref="accentRepeat2"/>
      </dgm:layoutNode>
      <dgm:layoutNode name="Accent16">
        <dgm:alg type="sp"/>
        <dgm:shape xmlns:r="http://schemas.openxmlformats.org/officeDocument/2006/relationships" r:blip="">
          <dgm:adjLst/>
        </dgm:shape>
        <dgm:presOf/>
        <dgm:constrLst/>
        <dgm:forEach name="Name25" ref="accentRepeat3"/>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7F2D40-DF92-4ADE-A761-CBF896599C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74F42E9-55BA-437C-85B3-324B4E2BF2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D81A9-CFC2-4640-899E-DD3E177BE50A}" type="datetimeFigureOut">
              <a:rPr lang="en-US" smtClean="0"/>
              <a:t>11/23/2021</a:t>
            </a:fld>
            <a:endParaRPr lang="en-US" dirty="0"/>
          </a:p>
        </p:txBody>
      </p:sp>
      <p:sp>
        <p:nvSpPr>
          <p:cNvPr id="4" name="Footer Placeholder 3">
            <a:extLst>
              <a:ext uri="{FF2B5EF4-FFF2-40B4-BE49-F238E27FC236}">
                <a16:creationId xmlns:a16="http://schemas.microsoft.com/office/drawing/2014/main" id="{407DF0FD-84A5-462F-A0AC-B2CEF6020C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D85C710-014C-4C89-9B64-843B9863CE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C605DA-80A8-4B7B-B889-6C5700BB4CEA}" type="slidenum">
              <a:rPr lang="en-US" smtClean="0"/>
              <a:t>‹#›</a:t>
            </a:fld>
            <a:endParaRPr lang="en-US" dirty="0"/>
          </a:p>
        </p:txBody>
      </p:sp>
    </p:spTree>
    <p:extLst>
      <p:ext uri="{BB962C8B-B14F-4D97-AF65-F5344CB8AC3E}">
        <p14:creationId xmlns:p14="http://schemas.microsoft.com/office/powerpoint/2010/main" val="2166539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1E50F4-C55A-473A-A70B-4B042EF011A9}" type="datetimeFigureOut">
              <a:rPr lang="en-US" smtClean="0"/>
              <a:t>11/23/2021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544625-0ADF-4414-89A2-9E135F0C849F}" type="slidenum">
              <a:rPr lang="en-US" smtClean="0"/>
              <a:t>‹#›</a:t>
            </a:fld>
            <a:endParaRPr lang="en-US" dirty="0"/>
          </a:p>
        </p:txBody>
      </p:sp>
    </p:spTree>
    <p:extLst>
      <p:ext uri="{BB962C8B-B14F-4D97-AF65-F5344CB8AC3E}">
        <p14:creationId xmlns:p14="http://schemas.microsoft.com/office/powerpoint/2010/main" val="1122228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a:t>
            </a:fld>
            <a:endParaRPr lang="en-US" dirty="0"/>
          </a:p>
        </p:txBody>
      </p:sp>
    </p:spTree>
    <p:extLst>
      <p:ext uri="{BB962C8B-B14F-4D97-AF65-F5344CB8AC3E}">
        <p14:creationId xmlns:p14="http://schemas.microsoft.com/office/powerpoint/2010/main" val="3749808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2</a:t>
            </a:fld>
            <a:endParaRPr lang="en-US" dirty="0"/>
          </a:p>
        </p:txBody>
      </p:sp>
    </p:spTree>
    <p:extLst>
      <p:ext uri="{BB962C8B-B14F-4D97-AF65-F5344CB8AC3E}">
        <p14:creationId xmlns:p14="http://schemas.microsoft.com/office/powerpoint/2010/main" val="23517378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3</a:t>
            </a:fld>
            <a:endParaRPr lang="en-US" dirty="0"/>
          </a:p>
        </p:txBody>
      </p:sp>
    </p:spTree>
    <p:extLst>
      <p:ext uri="{BB962C8B-B14F-4D97-AF65-F5344CB8AC3E}">
        <p14:creationId xmlns:p14="http://schemas.microsoft.com/office/powerpoint/2010/main" val="1636654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4</a:t>
            </a:fld>
            <a:endParaRPr lang="en-US" dirty="0"/>
          </a:p>
        </p:txBody>
      </p:sp>
    </p:spTree>
    <p:extLst>
      <p:ext uri="{BB962C8B-B14F-4D97-AF65-F5344CB8AC3E}">
        <p14:creationId xmlns:p14="http://schemas.microsoft.com/office/powerpoint/2010/main" val="1730103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5</a:t>
            </a:fld>
            <a:endParaRPr lang="en-US" dirty="0"/>
          </a:p>
        </p:txBody>
      </p:sp>
    </p:spTree>
    <p:extLst>
      <p:ext uri="{BB962C8B-B14F-4D97-AF65-F5344CB8AC3E}">
        <p14:creationId xmlns:p14="http://schemas.microsoft.com/office/powerpoint/2010/main" val="2048347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6</a:t>
            </a:fld>
            <a:endParaRPr lang="en-US" dirty="0"/>
          </a:p>
        </p:txBody>
      </p:sp>
    </p:spTree>
    <p:extLst>
      <p:ext uri="{BB962C8B-B14F-4D97-AF65-F5344CB8AC3E}">
        <p14:creationId xmlns:p14="http://schemas.microsoft.com/office/powerpoint/2010/main" val="21646274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7</a:t>
            </a:fld>
            <a:endParaRPr lang="en-US" dirty="0"/>
          </a:p>
        </p:txBody>
      </p:sp>
    </p:spTree>
    <p:extLst>
      <p:ext uri="{BB962C8B-B14F-4D97-AF65-F5344CB8AC3E}">
        <p14:creationId xmlns:p14="http://schemas.microsoft.com/office/powerpoint/2010/main" val="32175591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8</a:t>
            </a:fld>
            <a:endParaRPr lang="en-US" dirty="0"/>
          </a:p>
        </p:txBody>
      </p:sp>
    </p:spTree>
    <p:extLst>
      <p:ext uri="{BB962C8B-B14F-4D97-AF65-F5344CB8AC3E}">
        <p14:creationId xmlns:p14="http://schemas.microsoft.com/office/powerpoint/2010/main" val="37784201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7DE6118-2437-4B30-8E3C-4D2BE6020583}" type="datetimeFigureOut">
              <a:rPr lang="en-US" smtClean="0"/>
              <a:pPr/>
              <a:t>11/23/2021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2023250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11/23/2021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38631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11/23/2021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49800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11/23/2021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20505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11/23/2021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856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11/23/2021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044187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11/23/2021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285960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11/23/2021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202126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11/23/2021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4754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11/23/2021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6654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11/23/2021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07458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11/23/2021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62310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11/23/2021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98729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11/23/2021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24055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7DE6118-2437-4B30-8E3C-4D2BE6020583}" type="datetimeFigureOut">
              <a:rPr lang="en-US" smtClean="0"/>
              <a:t>11/23/2021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29307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11/23/2021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14097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11/23/2021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908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DE6118-2437-4B30-8E3C-4D2BE6020583}" type="datetimeFigureOut">
              <a:rPr lang="en-US" smtClean="0"/>
              <a:pPr/>
              <a:t>11/23/2021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64506576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5.jpe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image" Target="../media/image4.jpeg"/><Relationship Id="rId7" Type="http://schemas.openxmlformats.org/officeDocument/2006/relationships/diagramData" Target="../diagrams/data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3.png"/><Relationship Id="rId11" Type="http://schemas.microsoft.com/office/2007/relationships/diagramDrawing" Target="../diagrams/drawing1.xml"/><Relationship Id="rId5" Type="http://schemas.openxmlformats.org/officeDocument/2006/relationships/image" Target="../media/image7.jpg"/><Relationship Id="rId10" Type="http://schemas.openxmlformats.org/officeDocument/2006/relationships/diagramColors" Target="../diagrams/colors1.xml"/><Relationship Id="rId4" Type="http://schemas.openxmlformats.org/officeDocument/2006/relationships/image" Target="../media/image6.jpg"/><Relationship Id="rId9"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7.jpg"/><Relationship Id="rId7" Type="http://schemas.openxmlformats.org/officeDocument/2006/relationships/diagramColors" Target="../diagrams/colors2.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5" name="Picture 4" descr="night sky with mountains far away on the horizon">
            <a:extLst>
              <a:ext uri="{FF2B5EF4-FFF2-40B4-BE49-F238E27FC236}">
                <a16:creationId xmlns:a16="http://schemas.microsoft.com/office/drawing/2014/main" id="{7C454B0C-0819-4D56-9275-BCE254DA659D}"/>
              </a:ext>
            </a:extLst>
          </p:cNvPr>
          <p:cNvPicPr>
            <a:picLocks noChangeAspect="1"/>
          </p:cNvPicPr>
          <p:nvPr/>
        </p:nvPicPr>
        <p:blipFill rotWithShape="1">
          <a:blip r:embed="rId4">
            <a:extLst>
              <a:ext uri="{28A0092B-C50C-407E-A947-70E740481C1C}">
                <a14:useLocalDpi xmlns:a14="http://schemas.microsoft.com/office/drawing/2010/main"/>
              </a:ext>
            </a:extLst>
          </a:blip>
          <a:srcRect l="9091" t="9091"/>
          <a:stretch/>
        </p:blipFill>
        <p:spPr>
          <a:xfrm>
            <a:off x="20" y="10"/>
            <a:ext cx="12191980" cy="6857990"/>
          </a:xfrm>
          <a:prstGeom prst="rect">
            <a:avLst/>
          </a:prstGeom>
        </p:spPr>
      </p:pic>
      <p:pic>
        <p:nvPicPr>
          <p:cNvPr id="10" name="Picture 9">
            <a:extLst>
              <a:ext uri="{FF2B5EF4-FFF2-40B4-BE49-F238E27FC236}">
                <a16:creationId xmlns:a16="http://schemas.microsoft.com/office/drawing/2014/main" id="{545F67A4-7428-47F3-AE14-8CA43D976E1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Freeform 5">
            <a:extLst>
              <a:ext uri="{FF2B5EF4-FFF2-40B4-BE49-F238E27FC236}">
                <a16:creationId xmlns:a16="http://schemas.microsoft.com/office/drawing/2014/main" id="{F4A20210-FA90-4B6D-8D2E-1B90054E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60000"/>
            </a:schemeClr>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14" name="Freeform 14">
            <a:extLst>
              <a:ext uri="{FF2B5EF4-FFF2-40B4-BE49-F238E27FC236}">
                <a16:creationId xmlns:a16="http://schemas.microsoft.com/office/drawing/2014/main" id="{39213B44-68B7-47E7-B506-5C79FCF80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39084D60-65A6-45F8-8C17-3529E43F1C3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7" name="Straight Connector 16">
              <a:extLst>
                <a:ext uri="{FF2B5EF4-FFF2-40B4-BE49-F238E27FC236}">
                  <a16:creationId xmlns:a16="http://schemas.microsoft.com/office/drawing/2014/main" id="{444A2572-2BF1-4C8E-AF59-F3AD411D89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5DF3485-B455-470C-8FA8-A1BDE087B8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5E9DCD0-EE49-4CB4-89B6-C25F9861C35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713CF62-C96C-44E9-8C28-E3F2C6E7C6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D06558F-07E9-4D78-A6F3-8BCFA9E734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12D8773-83C0-4D51-9E1F-046DA7DA0D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880C3FB-3E2E-4054-A6D1-38176D6E2E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505591A-6112-4B84-8E9E-923E43C4ED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884290-8E39-4425-BB4F-48D955C1F8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0C383A3-6D77-41CE-8121-498BC3BA51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120A319-4A10-4542-B48C-5FB2714C4A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B15B038-50ED-419D-B142-C96EE418B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BAFF2F4-75B2-4498-8559-BAE80D89B4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56AE167-8087-4A4B-B41D-5658EEBA684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D353E8A-CBA6-44F9-9C00-D0AD27C96C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A2C318A-A79F-4CAD-BA7A-51427BF9ED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F2996E3-5E01-4F22-B23C-7CD0CF72C4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60F6BC4-AB51-4DE7-B83C-E71FE4EC862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F65FC1C-93BF-4ACA-BF17-17372DD108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9F9913C-8CCE-4D56-9D2A-0C2D6866769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0EDD18C-1AAD-48E5-AAAD-73F4B5643C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22D7A5C4-18C8-43E9-A50A-F87A362C85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A0C484E-A224-4DB0-8C34-89BE54BD12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9BB438E-A25F-4A7F-B209-8899B7CEC4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F8BA6DC-B1E9-4F32-A5CC-8F61976B69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F6D95B2-1C8D-4156-AB05-523619B4FC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88409AD-A77F-4304-9E8B-08A4891C70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62AD08A-B385-4D18-B948-8D53B391848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E32A413E-FF1A-46B1-BF8B-3C1C408B34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3CFF4E44-2BEB-4FAE-97C9-BC6E8296D11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F0486C0A-9B93-46B8-932F-876BE26CEF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429BF5D-8D5B-4A48-89EE-8B779826EE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DC996EE-5EB1-4943-A1E8-70810CBD67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2F833C8-E3CE-4399-B78B-9DD0EEA64C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7C92DB2-78F1-4872-B9C7-C658A78869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F8A2FAA-05E1-448E-A606-FA9D67036C2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5AAB5D1-1672-4825-88A7-D93923475E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02CAAFDB-2BA2-4D04-8B8B-1241D5EC09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4C381B3C-0009-451B-BCB3-48F7810C1BA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2A10544C-1EAD-47FB-A17E-52C6222826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2540B37-D854-4525-93F8-410685438FE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450DFE8-D07F-435C-B5A2-47D126FD9F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6C1A6513-2D5D-458C-B841-D5DD9844B84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931CF18-850E-41CD-823E-D311BD5CCE1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44497A09-1B1C-4EB6-B728-6FC3A1C125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A60DE04-F3E8-437E-A2E4-A8A7BA01CB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CDBBA541-852C-4AE6-82E8-6BD13AFB4F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2FC3362F-AD7E-45D7-BE85-7C8DD81347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FCD83E0F-C8AF-4D52-94DB-CD949A2B16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0D5F865-890F-483F-B407-516CE6D2222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DE6A2505-E617-4419-AB05-10B779B5C2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BDFF0D66-52FC-4F64-B67F-72D9EFEED1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CC72040-7945-4051-989C-2B728F6D50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96EB6302-2333-45D4-AE20-B0F6D45CC13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EECC1105-D16E-411D-B4B7-80BF039BF9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D2F518-4540-44DE-BC62-7D598EC99BB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19566BC-880A-4113-A9C4-0017E5184C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18E7D73-F4E4-4F5D-AFF9-EE491954A0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8D0988A2-3571-4C16-BDEF-58254F04E5B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550BAC8-41FE-4300-910B-EE7BBD7A0C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38CD175C-18A7-4589-8C46-A61FEF6D999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B6BE3031-FD1C-443C-9889-243CEEAEDF8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7E37BF5D-3732-41F2-B9AF-A56C9214D6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077B6718-917A-4A01-BCF8-5C6E1217B2A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1C23AB5B-98FB-43F1-B590-BBA79814F21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D6EEC146-226B-4C83-9C1B-DD5495DE16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9C24D094-41EF-4CA2-9834-B04793FA12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DA46AD8-674F-46C3-8A22-280F78F91A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AE9D757B-CD9D-447C-8780-79F2FF87511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76B76E9-7342-43BC-B629-9180ABF577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3F25F68A-2DCB-4183-86F1-3428326E59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BA5FA913-066C-4504-A753-026056454CE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6A6E50AC-CA1E-4DD3-B85F-1720C019E6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1224B2B1-DBD8-4BA8-8CEB-BFAC8A15D3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4DEFE1E7-69A3-47F5-B8B8-C0898281B6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66F1F489-762E-4979-9EBC-50A62330B8E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927DF22C-20E6-4DED-B405-1B26C52186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236FD8D7-6E0F-468E-B8C4-F4E6707112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0C7600-5BA8-4A54-887F-74AF87750A31}"/>
              </a:ext>
            </a:extLst>
          </p:cNvPr>
          <p:cNvSpPr>
            <a:spLocks noGrp="1"/>
          </p:cNvSpPr>
          <p:nvPr>
            <p:ph type="ctrTitle"/>
          </p:nvPr>
        </p:nvSpPr>
        <p:spPr>
          <a:xfrm>
            <a:off x="6646333" y="2032000"/>
            <a:ext cx="4513792" cy="2819398"/>
          </a:xfrm>
        </p:spPr>
        <p:txBody>
          <a:bodyPr>
            <a:normAutofit/>
          </a:bodyPr>
          <a:lstStyle/>
          <a:p>
            <a:r>
              <a:rPr lang="en-US" b="1" dirty="0">
                <a:latin typeface="Bahnschrift SemiBold" panose="020B0502040204020203" pitchFamily="34" charset="0"/>
              </a:rPr>
              <a:t>MEGALEO HOSPITAL SCHEDULER</a:t>
            </a:r>
          </a:p>
        </p:txBody>
      </p:sp>
      <p:sp>
        <p:nvSpPr>
          <p:cNvPr id="3" name="Subtitle 2">
            <a:extLst>
              <a:ext uri="{FF2B5EF4-FFF2-40B4-BE49-F238E27FC236}">
                <a16:creationId xmlns:a16="http://schemas.microsoft.com/office/drawing/2014/main" id="{AE584786-6548-4BB4-95FD-977AD1F362C6}"/>
              </a:ext>
            </a:extLst>
          </p:cNvPr>
          <p:cNvSpPr>
            <a:spLocks noGrp="1"/>
          </p:cNvSpPr>
          <p:nvPr>
            <p:ph type="subTitle" idx="1"/>
          </p:nvPr>
        </p:nvSpPr>
        <p:spPr>
          <a:xfrm>
            <a:off x="6646333" y="4851399"/>
            <a:ext cx="4513792" cy="914401"/>
          </a:xfrm>
        </p:spPr>
        <p:txBody>
          <a:bodyPr>
            <a:normAutofit/>
          </a:bodyPr>
          <a:lstStyle/>
          <a:p>
            <a:r>
              <a:rPr lang="en-US"/>
              <a:t>PRESENTATION BY GROUP 9</a:t>
            </a:r>
          </a:p>
        </p:txBody>
      </p:sp>
    </p:spTree>
    <p:extLst>
      <p:ext uri="{BB962C8B-B14F-4D97-AF65-F5344CB8AC3E}">
        <p14:creationId xmlns:p14="http://schemas.microsoft.com/office/powerpoint/2010/main" val="3417721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ight sky with mountains far away on the horizon">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3" name="Subtitle 2">
            <a:extLst>
              <a:ext uri="{FF2B5EF4-FFF2-40B4-BE49-F238E27FC236}">
                <a16:creationId xmlns:a16="http://schemas.microsoft.com/office/drawing/2014/main" id="{AE584786-6548-4BB4-95FD-977AD1F362C6}"/>
              </a:ext>
            </a:extLst>
          </p:cNvPr>
          <p:cNvSpPr>
            <a:spLocks noGrp="1"/>
          </p:cNvSpPr>
          <p:nvPr>
            <p:ph type="subTitle" idx="1"/>
          </p:nvPr>
        </p:nvSpPr>
        <p:spPr>
          <a:xfrm>
            <a:off x="708660" y="411480"/>
            <a:ext cx="10873739" cy="6095337"/>
          </a:xfrm>
        </p:spPr>
        <p:txBody>
          <a:bodyPr>
            <a:normAutofit/>
          </a:bodyPr>
          <a:lstStyle/>
          <a:p>
            <a:pPr marL="285750" indent="-285750" algn="l">
              <a:lnSpc>
                <a:spcPct val="250000"/>
              </a:lnSpc>
              <a:buFont typeface="Wingdings" panose="05000000000000000000" pitchFamily="2" charset="2"/>
              <a:buChar char="v"/>
            </a:pPr>
            <a:r>
              <a:rPr lang="en-US" dirty="0">
                <a:latin typeface="Bahnschrift SemiBold" panose="020B0502040204020203" pitchFamily="34" charset="0"/>
              </a:rPr>
              <a:t>Megaleo hospital scheduler is a data-powered website set aside to help provide hospitals with the ability to structure and coordinate their activities to ensure an effective and highly productive work output, increasing work efficiency and better care services for patients.</a:t>
            </a:r>
          </a:p>
          <a:p>
            <a:pPr marL="285750" indent="-285750" algn="l">
              <a:lnSpc>
                <a:spcPct val="250000"/>
              </a:lnSpc>
              <a:buFont typeface="Wingdings" panose="05000000000000000000" pitchFamily="2" charset="2"/>
              <a:buChar char="v"/>
            </a:pPr>
            <a:r>
              <a:rPr lang="en-US" dirty="0">
                <a:latin typeface="Bahnschrift SemiBold" panose="020B0502040204020203" pitchFamily="34" charset="0"/>
              </a:rPr>
              <a:t>The website helps hospital personnel in various departments to effectively communicate with regards to patient details to help solve the problem of patient details being interchanged resulting in poor health care being provided to the patients and help speed-up processes to prevent congestion.</a:t>
            </a:r>
          </a:p>
        </p:txBody>
      </p:sp>
    </p:spTree>
    <p:extLst>
      <p:ext uri="{BB962C8B-B14F-4D97-AF65-F5344CB8AC3E}">
        <p14:creationId xmlns:p14="http://schemas.microsoft.com/office/powerpoint/2010/main" val="606708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7" name="Picture 6" descr="abstract image of light dots">
            <a:extLst>
              <a:ext uri="{FF2B5EF4-FFF2-40B4-BE49-F238E27FC236}">
                <a16:creationId xmlns:a16="http://schemas.microsoft.com/office/drawing/2014/main" id="{FE6C54C5-D2F4-48F8-B65E-7506F07BCCF3}"/>
              </a:ext>
            </a:extLst>
          </p:cNvPr>
          <p:cNvPicPr>
            <a:picLocks noChangeAspect="1"/>
          </p:cNvPicPr>
          <p:nvPr/>
        </p:nvPicPr>
        <p:blipFill rotWithShape="1">
          <a:blip r:embed="rId4"/>
          <a:srcRect l="14762"/>
          <a:stretch/>
        </p:blipFill>
        <p:spPr>
          <a:xfrm>
            <a:off x="1227064" y="10"/>
            <a:ext cx="9742684" cy="6857990"/>
          </a:xfrm>
          <a:custGeom>
            <a:avLst/>
            <a:gdLst/>
            <a:ahLst/>
            <a:cxnLst/>
            <a:rect l="l" t="t" r="r" b="b"/>
            <a:pathLst>
              <a:path w="9742684" h="6858000">
                <a:moveTo>
                  <a:pt x="4863284" y="706999"/>
                </a:moveTo>
                <a:cubicBezTo>
                  <a:pt x="6365244" y="706999"/>
                  <a:pt x="7582824" y="1924579"/>
                  <a:pt x="7582824" y="3426541"/>
                </a:cubicBezTo>
                <a:cubicBezTo>
                  <a:pt x="7582824" y="4928503"/>
                  <a:pt x="6365244" y="6146083"/>
                  <a:pt x="4863284" y="6146083"/>
                </a:cubicBezTo>
                <a:cubicBezTo>
                  <a:pt x="3361322" y="6146083"/>
                  <a:pt x="2143742" y="4928503"/>
                  <a:pt x="2143742" y="3426541"/>
                </a:cubicBezTo>
                <a:cubicBezTo>
                  <a:pt x="2143742" y="1924579"/>
                  <a:pt x="3361322" y="706999"/>
                  <a:pt x="4863284" y="706999"/>
                </a:cubicBezTo>
                <a:close/>
                <a:moveTo>
                  <a:pt x="4855239" y="247854"/>
                </a:moveTo>
                <a:cubicBezTo>
                  <a:pt x="3100740" y="247854"/>
                  <a:pt x="1678438" y="1671227"/>
                  <a:pt x="1678438" y="3427045"/>
                </a:cubicBezTo>
                <a:cubicBezTo>
                  <a:pt x="1678438" y="5182864"/>
                  <a:pt x="3100740" y="6606237"/>
                  <a:pt x="4855239" y="6606237"/>
                </a:cubicBezTo>
                <a:cubicBezTo>
                  <a:pt x="6609738" y="6606237"/>
                  <a:pt x="8032040" y="5182864"/>
                  <a:pt x="8032040" y="3427045"/>
                </a:cubicBezTo>
                <a:cubicBezTo>
                  <a:pt x="8032040" y="1671227"/>
                  <a:pt x="6609738" y="247854"/>
                  <a:pt x="4855239" y="247854"/>
                </a:cubicBezTo>
                <a:close/>
                <a:moveTo>
                  <a:pt x="6870264" y="0"/>
                </a:moveTo>
                <a:lnTo>
                  <a:pt x="8333578" y="0"/>
                </a:lnTo>
                <a:lnTo>
                  <a:pt x="8496790" y="172858"/>
                </a:lnTo>
                <a:cubicBezTo>
                  <a:pt x="9271420" y="1036069"/>
                  <a:pt x="9742684" y="2177458"/>
                  <a:pt x="9742684" y="3428999"/>
                </a:cubicBezTo>
                <a:cubicBezTo>
                  <a:pt x="9742684" y="4754161"/>
                  <a:pt x="9214346" y="5955830"/>
                  <a:pt x="8356976" y="6834550"/>
                </a:cubicBezTo>
                <a:lnTo>
                  <a:pt x="8332835" y="6858000"/>
                </a:lnTo>
                <a:lnTo>
                  <a:pt x="6891722" y="6858000"/>
                </a:lnTo>
                <a:lnTo>
                  <a:pt x="6910987" y="6847453"/>
                </a:lnTo>
                <a:cubicBezTo>
                  <a:pt x="8069170" y="6152734"/>
                  <a:pt x="8844377" y="4884295"/>
                  <a:pt x="8844377" y="3434659"/>
                </a:cubicBezTo>
                <a:cubicBezTo>
                  <a:pt x="8844377" y="1993602"/>
                  <a:pt x="8078317" y="731601"/>
                  <a:pt x="6931506" y="34258"/>
                </a:cubicBezTo>
                <a:close/>
                <a:moveTo>
                  <a:pt x="2990466" y="0"/>
                </a:moveTo>
                <a:lnTo>
                  <a:pt x="6720014" y="0"/>
                </a:lnTo>
                <a:lnTo>
                  <a:pt x="6732524" y="6292"/>
                </a:lnTo>
                <a:cubicBezTo>
                  <a:pt x="7935399" y="669702"/>
                  <a:pt x="8750318" y="1950873"/>
                  <a:pt x="8750318" y="3422520"/>
                </a:cubicBezTo>
                <a:cubicBezTo>
                  <a:pt x="8750318" y="4898374"/>
                  <a:pt x="7930736" y="6182659"/>
                  <a:pt x="6722204" y="6844420"/>
                </a:cubicBezTo>
                <a:lnTo>
                  <a:pt x="6694788" y="6858000"/>
                </a:lnTo>
                <a:lnTo>
                  <a:pt x="3015690" y="6858000"/>
                </a:lnTo>
                <a:lnTo>
                  <a:pt x="2988275" y="6844420"/>
                </a:lnTo>
                <a:cubicBezTo>
                  <a:pt x="1779742" y="6182659"/>
                  <a:pt x="960160" y="4898374"/>
                  <a:pt x="960160" y="3422520"/>
                </a:cubicBezTo>
                <a:cubicBezTo>
                  <a:pt x="960160" y="1950873"/>
                  <a:pt x="1775079" y="669702"/>
                  <a:pt x="2977955" y="6292"/>
                </a:cubicBezTo>
                <a:close/>
                <a:moveTo>
                  <a:pt x="1409106" y="0"/>
                </a:moveTo>
                <a:lnTo>
                  <a:pt x="2872421" y="0"/>
                </a:lnTo>
                <a:lnTo>
                  <a:pt x="2811180" y="34258"/>
                </a:lnTo>
                <a:cubicBezTo>
                  <a:pt x="1664368" y="731601"/>
                  <a:pt x="898307" y="1993602"/>
                  <a:pt x="898307" y="3434659"/>
                </a:cubicBezTo>
                <a:cubicBezTo>
                  <a:pt x="898307" y="4884295"/>
                  <a:pt x="1673514" y="6152734"/>
                  <a:pt x="2831698" y="6847453"/>
                </a:cubicBezTo>
                <a:lnTo>
                  <a:pt x="2850963" y="6858000"/>
                </a:lnTo>
                <a:lnTo>
                  <a:pt x="1409850" y="6858000"/>
                </a:lnTo>
                <a:lnTo>
                  <a:pt x="1385708" y="6834550"/>
                </a:lnTo>
                <a:cubicBezTo>
                  <a:pt x="528338" y="5955830"/>
                  <a:pt x="0" y="4754161"/>
                  <a:pt x="0" y="3428999"/>
                </a:cubicBezTo>
                <a:cubicBezTo>
                  <a:pt x="0" y="2177458"/>
                  <a:pt x="471265" y="1036069"/>
                  <a:pt x="1245894" y="172858"/>
                </a:cubicBezTo>
                <a:close/>
              </a:path>
            </a:pathLst>
          </a:custGeom>
        </p:spPr>
      </p:pic>
      <p:pic>
        <p:nvPicPr>
          <p:cNvPr id="4" name="Picture 3" descr="satellite against the night sky">
            <a:extLst>
              <a:ext uri="{FF2B5EF4-FFF2-40B4-BE49-F238E27FC236}">
                <a16:creationId xmlns:a16="http://schemas.microsoft.com/office/drawing/2014/main" id="{D4F2268B-BB87-42FB-B84F-C145C01B497A}"/>
              </a:ext>
            </a:extLst>
          </p:cNvPr>
          <p:cNvPicPr>
            <a:picLocks noChangeAspect="1"/>
          </p:cNvPicPr>
          <p:nvPr/>
        </p:nvPicPr>
        <p:blipFill rotWithShape="1">
          <a:blip r:embed="rId5"/>
          <a:srcRect t="9274"/>
          <a:stretch/>
        </p:blipFill>
        <p:spPr>
          <a:xfrm>
            <a:off x="20" y="10"/>
            <a:ext cx="12191980" cy="6857990"/>
          </a:xfrm>
          <a:custGeom>
            <a:avLst/>
            <a:gdLst/>
            <a:ahLst/>
            <a:cxnLst/>
            <a:rect l="l" t="t" r="r" b="b"/>
            <a:pathLst>
              <a:path w="12192000" h="6858000">
                <a:moveTo>
                  <a:pt x="6090347" y="706999"/>
                </a:moveTo>
                <a:cubicBezTo>
                  <a:pt x="4588386" y="706999"/>
                  <a:pt x="3370806" y="1924579"/>
                  <a:pt x="3370806" y="3426541"/>
                </a:cubicBezTo>
                <a:cubicBezTo>
                  <a:pt x="3370806" y="4928503"/>
                  <a:pt x="4588386" y="6146083"/>
                  <a:pt x="6090347" y="6146083"/>
                </a:cubicBezTo>
                <a:cubicBezTo>
                  <a:pt x="7592308" y="6146083"/>
                  <a:pt x="8809888" y="4928503"/>
                  <a:pt x="8809888" y="3426541"/>
                </a:cubicBezTo>
                <a:cubicBezTo>
                  <a:pt x="8809888" y="1924579"/>
                  <a:pt x="7592308" y="706999"/>
                  <a:pt x="6090347" y="706999"/>
                </a:cubicBezTo>
                <a:close/>
                <a:moveTo>
                  <a:pt x="6082303" y="247854"/>
                </a:moveTo>
                <a:cubicBezTo>
                  <a:pt x="7836802" y="247854"/>
                  <a:pt x="9259104" y="1671227"/>
                  <a:pt x="9259104" y="3427045"/>
                </a:cubicBezTo>
                <a:cubicBezTo>
                  <a:pt x="9259104" y="5182864"/>
                  <a:pt x="7836802" y="6606237"/>
                  <a:pt x="6082303" y="6606237"/>
                </a:cubicBezTo>
                <a:cubicBezTo>
                  <a:pt x="4327804" y="6606237"/>
                  <a:pt x="2905502" y="5182864"/>
                  <a:pt x="2905502" y="3427045"/>
                </a:cubicBezTo>
                <a:cubicBezTo>
                  <a:pt x="2905502" y="1671227"/>
                  <a:pt x="4327804" y="247854"/>
                  <a:pt x="6082303" y="247854"/>
                </a:cubicBezTo>
                <a:close/>
                <a:moveTo>
                  <a:pt x="9560257" y="0"/>
                </a:moveTo>
                <a:lnTo>
                  <a:pt x="12192000" y="0"/>
                </a:lnTo>
                <a:lnTo>
                  <a:pt x="12192000" y="6858000"/>
                </a:lnTo>
                <a:lnTo>
                  <a:pt x="9560255" y="6858000"/>
                </a:lnTo>
                <a:lnTo>
                  <a:pt x="9704262" y="6706843"/>
                </a:lnTo>
                <a:cubicBezTo>
                  <a:pt x="10490530" y="5841105"/>
                  <a:pt x="10969748" y="4691058"/>
                  <a:pt x="10969748" y="3428999"/>
                </a:cubicBezTo>
                <a:cubicBezTo>
                  <a:pt x="10969748" y="2166941"/>
                  <a:pt x="10490530" y="1016894"/>
                  <a:pt x="9704262" y="151155"/>
                </a:cubicBezTo>
                <a:close/>
                <a:moveTo>
                  <a:pt x="7947654" y="0"/>
                </a:moveTo>
                <a:lnTo>
                  <a:pt x="8099035" y="0"/>
                </a:lnTo>
                <a:lnTo>
                  <a:pt x="8158569" y="34257"/>
                </a:lnTo>
                <a:cubicBezTo>
                  <a:pt x="9305381" y="731601"/>
                  <a:pt x="10071441" y="1993601"/>
                  <a:pt x="10071441" y="3434659"/>
                </a:cubicBezTo>
                <a:cubicBezTo>
                  <a:pt x="10071441" y="4875717"/>
                  <a:pt x="9305381" y="6137716"/>
                  <a:pt x="8158569" y="6835060"/>
                </a:cubicBezTo>
                <a:lnTo>
                  <a:pt x="8118703" y="6858000"/>
                </a:lnTo>
                <a:lnTo>
                  <a:pt x="7923440" y="6858000"/>
                </a:lnTo>
                <a:lnTo>
                  <a:pt x="7938929" y="6850061"/>
                </a:lnTo>
                <a:cubicBezTo>
                  <a:pt x="9153123" y="6189975"/>
                  <a:pt x="9977382" y="4902579"/>
                  <a:pt x="9977382" y="3422520"/>
                </a:cubicBezTo>
                <a:cubicBezTo>
                  <a:pt x="9977382" y="2009739"/>
                  <a:pt x="9226353" y="772500"/>
                  <a:pt x="8102044" y="88839"/>
                </a:cubicBezTo>
                <a:close/>
                <a:moveTo>
                  <a:pt x="4097777" y="0"/>
                </a:moveTo>
                <a:lnTo>
                  <a:pt x="4216953" y="0"/>
                </a:lnTo>
                <a:lnTo>
                  <a:pt x="4062563" y="88839"/>
                </a:lnTo>
                <a:cubicBezTo>
                  <a:pt x="2938253" y="772500"/>
                  <a:pt x="2187224" y="2009739"/>
                  <a:pt x="2187224" y="3422520"/>
                </a:cubicBezTo>
                <a:cubicBezTo>
                  <a:pt x="2187224" y="4902579"/>
                  <a:pt x="3011483" y="6189975"/>
                  <a:pt x="4225677" y="6850061"/>
                </a:cubicBezTo>
                <a:lnTo>
                  <a:pt x="4241167" y="6858000"/>
                </a:lnTo>
                <a:lnTo>
                  <a:pt x="4078110" y="6858000"/>
                </a:lnTo>
                <a:lnTo>
                  <a:pt x="4038243" y="6835060"/>
                </a:lnTo>
                <a:cubicBezTo>
                  <a:pt x="2891431" y="6137716"/>
                  <a:pt x="2125371" y="4875717"/>
                  <a:pt x="2125371" y="3434659"/>
                </a:cubicBezTo>
                <a:cubicBezTo>
                  <a:pt x="2125371" y="1993601"/>
                  <a:pt x="2891431" y="731601"/>
                  <a:pt x="4038243" y="34257"/>
                </a:cubicBezTo>
                <a:close/>
                <a:moveTo>
                  <a:pt x="0" y="0"/>
                </a:moveTo>
                <a:lnTo>
                  <a:pt x="2636555" y="0"/>
                </a:lnTo>
                <a:lnTo>
                  <a:pt x="2492551" y="151155"/>
                </a:lnTo>
                <a:cubicBezTo>
                  <a:pt x="1706282" y="1016894"/>
                  <a:pt x="1227064" y="2166941"/>
                  <a:pt x="1227064" y="3428999"/>
                </a:cubicBezTo>
                <a:cubicBezTo>
                  <a:pt x="1227064" y="4691058"/>
                  <a:pt x="1706282" y="5841105"/>
                  <a:pt x="2492551" y="6706843"/>
                </a:cubicBezTo>
                <a:lnTo>
                  <a:pt x="2636557" y="6858000"/>
                </a:lnTo>
                <a:lnTo>
                  <a:pt x="0" y="6858000"/>
                </a:lnTo>
                <a:close/>
              </a:path>
            </a:pathLst>
          </a:custGeom>
          <a:ln w="60325" cmpd="dbl">
            <a:solidFill>
              <a:schemeClr val="tx1">
                <a:alpha val="40000"/>
              </a:schemeClr>
            </a:solidFill>
          </a:ln>
        </p:spPr>
      </p:pic>
      <p:pic>
        <p:nvPicPr>
          <p:cNvPr id="346" name="Picture 345">
            <a:extLst>
              <a:ext uri="{FF2B5EF4-FFF2-40B4-BE49-F238E27FC236}">
                <a16:creationId xmlns:a16="http://schemas.microsoft.com/office/drawing/2014/main" id="{F613C2B2-B304-4E3F-B97F-A6BDADB85B2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6">
            <a:extLst>
              <a:ext uri="{28A0092B-C50C-407E-A947-70E740481C1C}">
                <a14:useLocalDpi xmlns:a14="http://schemas.microsoft.com/office/drawing/2010/main" val="0"/>
              </a:ext>
            </a:extLst>
          </a:blip>
          <a:stretch>
            <a:fillRect/>
          </a:stretch>
        </p:blipFill>
        <p:spPr>
          <a:xfrm>
            <a:off x="0" y="538526"/>
            <a:ext cx="12188825" cy="6856214"/>
          </a:xfrm>
          <a:prstGeom prst="rect">
            <a:avLst/>
          </a:prstGeom>
        </p:spPr>
      </p:pic>
      <p:sp>
        <p:nvSpPr>
          <p:cNvPr id="348" name="Freeform 16">
            <a:extLst>
              <a:ext uri="{FF2B5EF4-FFF2-40B4-BE49-F238E27FC236}">
                <a16:creationId xmlns:a16="http://schemas.microsoft.com/office/drawing/2014/main" id="{AC92D117-71D9-4107-98EE-649538F4A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2749" y="1"/>
            <a:ext cx="9126504" cy="6871297"/>
          </a:xfrm>
          <a:custGeom>
            <a:avLst/>
            <a:gdLst>
              <a:gd name="connsiteX0" fmla="*/ 1554131 w 9126504"/>
              <a:gd name="connsiteY0" fmla="*/ 0 h 6871297"/>
              <a:gd name="connsiteX1" fmla="*/ 7572373 w 9126504"/>
              <a:gd name="connsiteY1" fmla="*/ 0 h 6871297"/>
              <a:gd name="connsiteX2" fmla="*/ 7631479 w 9126504"/>
              <a:gd name="connsiteY2" fmla="*/ 51199 h 6871297"/>
              <a:gd name="connsiteX3" fmla="*/ 9126504 w 9126504"/>
              <a:gd name="connsiteY3" fmla="*/ 3429001 h 6871297"/>
              <a:gd name="connsiteX4" fmla="*/ 7631479 w 9126504"/>
              <a:gd name="connsiteY4" fmla="*/ 6806803 h 6871297"/>
              <a:gd name="connsiteX5" fmla="*/ 7557025 w 9126504"/>
              <a:gd name="connsiteY5" fmla="*/ 6871297 h 6871297"/>
              <a:gd name="connsiteX6" fmla="*/ 1569480 w 9126504"/>
              <a:gd name="connsiteY6" fmla="*/ 6871297 h 6871297"/>
              <a:gd name="connsiteX7" fmla="*/ 1495025 w 9126504"/>
              <a:gd name="connsiteY7" fmla="*/ 6806803 h 6871297"/>
              <a:gd name="connsiteX8" fmla="*/ 0 w 9126504"/>
              <a:gd name="connsiteY8" fmla="*/ 3429001 h 6871297"/>
              <a:gd name="connsiteX9" fmla="*/ 1495025 w 9126504"/>
              <a:gd name="connsiteY9" fmla="*/ 51199 h 6871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26504" h="6871297">
                <a:moveTo>
                  <a:pt x="1554131" y="0"/>
                </a:moveTo>
                <a:lnTo>
                  <a:pt x="7572373" y="0"/>
                </a:lnTo>
                <a:lnTo>
                  <a:pt x="7631479" y="51199"/>
                </a:lnTo>
                <a:cubicBezTo>
                  <a:pt x="8549904" y="885946"/>
                  <a:pt x="9126504" y="2090138"/>
                  <a:pt x="9126504" y="3429001"/>
                </a:cubicBezTo>
                <a:cubicBezTo>
                  <a:pt x="9126504" y="4767865"/>
                  <a:pt x="8549904" y="5972057"/>
                  <a:pt x="7631479" y="6806803"/>
                </a:cubicBezTo>
                <a:lnTo>
                  <a:pt x="7557025" y="6871297"/>
                </a:lnTo>
                <a:lnTo>
                  <a:pt x="1569480" y="6871297"/>
                </a:lnTo>
                <a:lnTo>
                  <a:pt x="1495025" y="6806803"/>
                </a:lnTo>
                <a:cubicBezTo>
                  <a:pt x="576600" y="5972057"/>
                  <a:pt x="0" y="4767865"/>
                  <a:pt x="0" y="3429001"/>
                </a:cubicBezTo>
                <a:cubicBezTo>
                  <a:pt x="0" y="2090138"/>
                  <a:pt x="576600" y="885946"/>
                  <a:pt x="1495025" y="51199"/>
                </a:cubicBezTo>
                <a:close/>
              </a:path>
            </a:pathLst>
          </a:custGeom>
          <a:solidFill>
            <a:schemeClr val="bg1">
              <a:alpha val="60000"/>
            </a:schemeClr>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wrap="square" lIns="91440" tIns="45720" rIns="91440" bIns="45720" rtlCol="0" anchor="t">
            <a:noAutofit/>
          </a:bodyPr>
          <a:lstStyle/>
          <a:p>
            <a:pPr algn="ctr">
              <a:spcAft>
                <a:spcPts val="1000"/>
              </a:spcAft>
              <a:buClr>
                <a:schemeClr val="tx1"/>
              </a:buClr>
              <a:buSzPct val="100000"/>
              <a:buFont typeface="Arial"/>
              <a:buNone/>
            </a:pPr>
            <a:endParaRPr lang="en-US" sz="1600" cap="all">
              <a:solidFill>
                <a:schemeClr val="tx1"/>
              </a:solidFill>
            </a:endParaRPr>
          </a:p>
        </p:txBody>
      </p:sp>
      <p:sp>
        <p:nvSpPr>
          <p:cNvPr id="2" name="Title 1">
            <a:extLst>
              <a:ext uri="{FF2B5EF4-FFF2-40B4-BE49-F238E27FC236}">
                <a16:creationId xmlns:a16="http://schemas.microsoft.com/office/drawing/2014/main" id="{BE99F444-FCBD-B140-9C05-E443FA0805C4}"/>
              </a:ext>
            </a:extLst>
          </p:cNvPr>
          <p:cNvSpPr>
            <a:spLocks noGrp="1"/>
          </p:cNvSpPr>
          <p:nvPr>
            <p:ph type="title"/>
          </p:nvPr>
        </p:nvSpPr>
        <p:spPr>
          <a:xfrm>
            <a:off x="2408903" y="787400"/>
            <a:ext cx="7390680" cy="1278467"/>
          </a:xfrm>
        </p:spPr>
        <p:txBody>
          <a:bodyPr>
            <a:normAutofit/>
          </a:bodyPr>
          <a:lstStyle/>
          <a:p>
            <a:pPr algn="ctr"/>
            <a:r>
              <a:rPr lang="en-US">
                <a:latin typeface="Bahnschrift SemiBold" panose="020B0502040204020203" pitchFamily="34" charset="0"/>
              </a:rPr>
              <a:t>Operation/functionalities</a:t>
            </a:r>
            <a:endParaRPr lang="ru-RU">
              <a:latin typeface="Bahnschrift SemiBold" panose="020B0502040204020203" pitchFamily="34" charset="0"/>
            </a:endParaRPr>
          </a:p>
        </p:txBody>
      </p:sp>
      <p:graphicFrame>
        <p:nvGraphicFramePr>
          <p:cNvPr id="5" name="Content Placeholder 4" descr="SmartArt graphic">
            <a:extLst>
              <a:ext uri="{FF2B5EF4-FFF2-40B4-BE49-F238E27FC236}">
                <a16:creationId xmlns:a16="http://schemas.microsoft.com/office/drawing/2014/main" id="{C983627E-F26C-354F-BF0A-ECCD7E968A2B}"/>
              </a:ext>
            </a:extLst>
          </p:cNvPr>
          <p:cNvGraphicFramePr>
            <a:graphicFrameLocks noGrp="1"/>
          </p:cNvGraphicFramePr>
          <p:nvPr>
            <p:ph idx="1"/>
            <p:extLst>
              <p:ext uri="{D42A27DB-BD31-4B8C-83A1-F6EECF244321}">
                <p14:modId xmlns:p14="http://schemas.microsoft.com/office/powerpoint/2010/main" val="797353098"/>
              </p:ext>
            </p:extLst>
          </p:nvPr>
        </p:nvGraphicFramePr>
        <p:xfrm>
          <a:off x="2408903" y="2142067"/>
          <a:ext cx="7390680" cy="372533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913824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night sky with mountains on the horizon">
            <a:extLst>
              <a:ext uri="{FF2B5EF4-FFF2-40B4-BE49-F238E27FC236}">
                <a16:creationId xmlns:a16="http://schemas.microsoft.com/office/drawing/2014/main" id="{2739CFE1-3E46-48B5-9BDB-769492BA7A53}"/>
              </a:ext>
            </a:extLst>
          </p:cNvPr>
          <p:cNvPicPr>
            <a:picLocks noGrp="1" noChangeAspect="1"/>
          </p:cNvPicPr>
          <p:nvPr>
            <p:ph sz="half" idx="1"/>
          </p:nvPr>
        </p:nvPicPr>
        <p:blipFill rotWithShape="1">
          <a:blip r:embed="rId3"/>
          <a:srcRect t="4555" b="4555"/>
          <a:stretch/>
        </p:blipFill>
        <p:spPr>
          <a:xfrm>
            <a:off x="-600" y="-1226"/>
            <a:ext cx="12193200" cy="6860452"/>
          </a:xfrm>
          <a:custGeom>
            <a:avLst/>
            <a:gdLst/>
            <a:ahLst/>
            <a:cxnLst/>
            <a:rect l="l" t="t" r="r" b="b"/>
            <a:pathLst>
              <a:path w="12192000" h="6858000">
                <a:moveTo>
                  <a:pt x="6090347" y="706999"/>
                </a:moveTo>
                <a:cubicBezTo>
                  <a:pt x="4588386" y="706999"/>
                  <a:pt x="3370806" y="1924579"/>
                  <a:pt x="3370806" y="3426541"/>
                </a:cubicBezTo>
                <a:cubicBezTo>
                  <a:pt x="3370806" y="4928503"/>
                  <a:pt x="4588386" y="6146083"/>
                  <a:pt x="6090347" y="6146083"/>
                </a:cubicBezTo>
                <a:cubicBezTo>
                  <a:pt x="7592308" y="6146083"/>
                  <a:pt x="8809888" y="4928503"/>
                  <a:pt x="8809888" y="3426541"/>
                </a:cubicBezTo>
                <a:cubicBezTo>
                  <a:pt x="8809888" y="1924579"/>
                  <a:pt x="7592308" y="706999"/>
                  <a:pt x="6090347" y="706999"/>
                </a:cubicBezTo>
                <a:close/>
                <a:moveTo>
                  <a:pt x="6082303" y="247854"/>
                </a:moveTo>
                <a:cubicBezTo>
                  <a:pt x="7836802" y="247854"/>
                  <a:pt x="9259104" y="1671227"/>
                  <a:pt x="9259104" y="3427045"/>
                </a:cubicBezTo>
                <a:cubicBezTo>
                  <a:pt x="9259104" y="5182864"/>
                  <a:pt x="7836802" y="6606237"/>
                  <a:pt x="6082303" y="6606237"/>
                </a:cubicBezTo>
                <a:cubicBezTo>
                  <a:pt x="4327804" y="6606237"/>
                  <a:pt x="2905502" y="5182864"/>
                  <a:pt x="2905502" y="3427045"/>
                </a:cubicBezTo>
                <a:cubicBezTo>
                  <a:pt x="2905502" y="1671227"/>
                  <a:pt x="4327804" y="247854"/>
                  <a:pt x="6082303" y="247854"/>
                </a:cubicBezTo>
                <a:close/>
                <a:moveTo>
                  <a:pt x="9560257" y="0"/>
                </a:moveTo>
                <a:lnTo>
                  <a:pt x="12192000" y="0"/>
                </a:lnTo>
                <a:lnTo>
                  <a:pt x="12192000" y="6858000"/>
                </a:lnTo>
                <a:lnTo>
                  <a:pt x="9560255" y="6858000"/>
                </a:lnTo>
                <a:lnTo>
                  <a:pt x="9704262" y="6706843"/>
                </a:lnTo>
                <a:cubicBezTo>
                  <a:pt x="10490530" y="5841105"/>
                  <a:pt x="10969748" y="4691058"/>
                  <a:pt x="10969748" y="3428999"/>
                </a:cubicBezTo>
                <a:cubicBezTo>
                  <a:pt x="10969748" y="2166941"/>
                  <a:pt x="10490530" y="1016894"/>
                  <a:pt x="9704262" y="151155"/>
                </a:cubicBezTo>
                <a:close/>
                <a:moveTo>
                  <a:pt x="7947654" y="0"/>
                </a:moveTo>
                <a:lnTo>
                  <a:pt x="8099035" y="0"/>
                </a:lnTo>
                <a:lnTo>
                  <a:pt x="8158569" y="34257"/>
                </a:lnTo>
                <a:cubicBezTo>
                  <a:pt x="9305381" y="731601"/>
                  <a:pt x="10071441" y="1993601"/>
                  <a:pt x="10071441" y="3434659"/>
                </a:cubicBezTo>
                <a:cubicBezTo>
                  <a:pt x="10071441" y="4875717"/>
                  <a:pt x="9305381" y="6137716"/>
                  <a:pt x="8158569" y="6835060"/>
                </a:cubicBezTo>
                <a:lnTo>
                  <a:pt x="8118703" y="6858000"/>
                </a:lnTo>
                <a:lnTo>
                  <a:pt x="7923440" y="6858000"/>
                </a:lnTo>
                <a:lnTo>
                  <a:pt x="7938929" y="6850061"/>
                </a:lnTo>
                <a:cubicBezTo>
                  <a:pt x="9153123" y="6189975"/>
                  <a:pt x="9977382" y="4902579"/>
                  <a:pt x="9977382" y="3422520"/>
                </a:cubicBezTo>
                <a:cubicBezTo>
                  <a:pt x="9977382" y="2009739"/>
                  <a:pt x="9226353" y="772500"/>
                  <a:pt x="8102044" y="88839"/>
                </a:cubicBezTo>
                <a:close/>
                <a:moveTo>
                  <a:pt x="4097777" y="0"/>
                </a:moveTo>
                <a:lnTo>
                  <a:pt x="4216953" y="0"/>
                </a:lnTo>
                <a:lnTo>
                  <a:pt x="4062563" y="88839"/>
                </a:lnTo>
                <a:cubicBezTo>
                  <a:pt x="2938253" y="772500"/>
                  <a:pt x="2187224" y="2009739"/>
                  <a:pt x="2187224" y="3422520"/>
                </a:cubicBezTo>
                <a:cubicBezTo>
                  <a:pt x="2187224" y="4902579"/>
                  <a:pt x="3011483" y="6189975"/>
                  <a:pt x="4225677" y="6850061"/>
                </a:cubicBezTo>
                <a:lnTo>
                  <a:pt x="4241167" y="6858000"/>
                </a:lnTo>
                <a:lnTo>
                  <a:pt x="4078110" y="6858000"/>
                </a:lnTo>
                <a:lnTo>
                  <a:pt x="4038243" y="6835060"/>
                </a:lnTo>
                <a:cubicBezTo>
                  <a:pt x="2891431" y="6137716"/>
                  <a:pt x="2125371" y="4875717"/>
                  <a:pt x="2125371" y="3434659"/>
                </a:cubicBezTo>
                <a:cubicBezTo>
                  <a:pt x="2125371" y="1993601"/>
                  <a:pt x="2891431" y="731601"/>
                  <a:pt x="4038243" y="34257"/>
                </a:cubicBezTo>
                <a:close/>
                <a:moveTo>
                  <a:pt x="0" y="0"/>
                </a:moveTo>
                <a:lnTo>
                  <a:pt x="2636555" y="0"/>
                </a:lnTo>
                <a:lnTo>
                  <a:pt x="2492551" y="151155"/>
                </a:lnTo>
                <a:cubicBezTo>
                  <a:pt x="1706282" y="1016894"/>
                  <a:pt x="1227064" y="2166941"/>
                  <a:pt x="1227064" y="3428999"/>
                </a:cubicBezTo>
                <a:cubicBezTo>
                  <a:pt x="1227064" y="4691058"/>
                  <a:pt x="1706282" y="5841105"/>
                  <a:pt x="2492551" y="6706843"/>
                </a:cubicBezTo>
                <a:lnTo>
                  <a:pt x="2636557" y="6858000"/>
                </a:lnTo>
                <a:lnTo>
                  <a:pt x="0" y="6858000"/>
                </a:lnTo>
                <a:close/>
              </a:path>
            </a:pathLst>
          </a:custGeom>
          <a:ln w="60325" cmpd="dbl">
            <a:solidFill>
              <a:schemeClr val="tx1">
                <a:alpha val="40000"/>
              </a:schemeClr>
            </a:solidFill>
          </a:ln>
        </p:spPr>
      </p:pic>
      <p:graphicFrame>
        <p:nvGraphicFramePr>
          <p:cNvPr id="5" name="Content Placeholder 4" descr="SmartArt graphic">
            <a:extLst>
              <a:ext uri="{FF2B5EF4-FFF2-40B4-BE49-F238E27FC236}">
                <a16:creationId xmlns:a16="http://schemas.microsoft.com/office/drawing/2014/main" id="{21A182E9-AC38-4344-9247-5AB4B8F03A26}"/>
              </a:ext>
            </a:extLst>
          </p:cNvPr>
          <p:cNvGraphicFramePr>
            <a:graphicFrameLocks noGrp="1"/>
          </p:cNvGraphicFramePr>
          <p:nvPr>
            <p:ph sz="half" idx="2"/>
            <p:extLst>
              <p:ext uri="{D42A27DB-BD31-4B8C-83A1-F6EECF244321}">
                <p14:modId xmlns:p14="http://schemas.microsoft.com/office/powerpoint/2010/main" val="2144581511"/>
              </p:ext>
            </p:extLst>
          </p:nvPr>
        </p:nvGraphicFramePr>
        <p:xfrm>
          <a:off x="2569323" y="2142067"/>
          <a:ext cx="7390680" cy="372533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Title 1">
            <a:extLst>
              <a:ext uri="{FF2B5EF4-FFF2-40B4-BE49-F238E27FC236}">
                <a16:creationId xmlns:a16="http://schemas.microsoft.com/office/drawing/2014/main" id="{144E241E-3110-4B1C-B9B0-F17B90FEEC1D}"/>
              </a:ext>
            </a:extLst>
          </p:cNvPr>
          <p:cNvSpPr>
            <a:spLocks noGrp="1"/>
          </p:cNvSpPr>
          <p:nvPr>
            <p:ph type="title"/>
          </p:nvPr>
        </p:nvSpPr>
        <p:spPr>
          <a:xfrm>
            <a:off x="2408903" y="787400"/>
            <a:ext cx="7390680" cy="1278467"/>
          </a:xfrm>
        </p:spPr>
        <p:txBody>
          <a:bodyPr vert="horz" lIns="91440" tIns="45720" rIns="91440" bIns="45720" rtlCol="0" anchor="ctr">
            <a:normAutofit/>
          </a:bodyPr>
          <a:lstStyle/>
          <a:p>
            <a:pPr algn="ctr"/>
            <a:r>
              <a:rPr lang="en-US" dirty="0">
                <a:latin typeface="Bahnschrift SemiBold" panose="020B0502040204020203" pitchFamily="34" charset="0"/>
              </a:rPr>
              <a:t>Architecture and design</a:t>
            </a:r>
          </a:p>
        </p:txBody>
      </p:sp>
      <p:sp>
        <p:nvSpPr>
          <p:cNvPr id="3" name="TextBox 2">
            <a:extLst>
              <a:ext uri="{FF2B5EF4-FFF2-40B4-BE49-F238E27FC236}">
                <a16:creationId xmlns:a16="http://schemas.microsoft.com/office/drawing/2014/main" id="{F07DDA6A-3E49-4AAE-9D50-E532EE719226}"/>
              </a:ext>
            </a:extLst>
          </p:cNvPr>
          <p:cNvSpPr txBox="1"/>
          <p:nvPr/>
        </p:nvSpPr>
        <p:spPr>
          <a:xfrm>
            <a:off x="4837044" y="3747495"/>
            <a:ext cx="2597426" cy="1569660"/>
          </a:xfrm>
          <a:prstGeom prst="rect">
            <a:avLst/>
          </a:prstGeom>
          <a:noFill/>
        </p:spPr>
        <p:txBody>
          <a:bodyPr wrap="square" rtlCol="0">
            <a:spAutoFit/>
          </a:bodyPr>
          <a:lstStyle/>
          <a:p>
            <a:r>
              <a:rPr lang="en-US" sz="2400" b="1" dirty="0">
                <a:latin typeface="Tahoma" panose="020B0604030504040204" pitchFamily="34" charset="0"/>
                <a:ea typeface="Tahoma" panose="020B0604030504040204" pitchFamily="34" charset="0"/>
                <a:cs typeface="Tahoma" panose="020B0604030504040204" pitchFamily="34" charset="0"/>
              </a:rPr>
              <a:t>Database Level</a:t>
            </a:r>
          </a:p>
          <a:p>
            <a:r>
              <a:rPr lang="en-US" sz="2400" b="1" dirty="0">
                <a:latin typeface="Tahoma" panose="020B0604030504040204" pitchFamily="34" charset="0"/>
                <a:ea typeface="Tahoma" panose="020B0604030504040204" pitchFamily="34" charset="0"/>
                <a:cs typeface="Tahoma" panose="020B0604030504040204" pitchFamily="34" charset="0"/>
              </a:rPr>
              <a:t>       </a:t>
            </a:r>
            <a:r>
              <a:rPr lang="en-US" sz="2400" dirty="0">
                <a:latin typeface="Tahoma" panose="020B0604030504040204" pitchFamily="34" charset="0"/>
                <a:ea typeface="Tahoma" panose="020B0604030504040204" pitchFamily="34" charset="0"/>
                <a:cs typeface="Tahoma" panose="020B0604030504040204" pitchFamily="34" charset="0"/>
              </a:rPr>
              <a:t>MySQL, PhpMyAdmin</a:t>
            </a:r>
          </a:p>
          <a:p>
            <a:endParaRPr lang="en-US" sz="2400" b="1" dirty="0">
              <a:latin typeface="Tahoma" panose="020B0604030504040204" pitchFamily="34" charset="0"/>
              <a:ea typeface="Tahoma" panose="020B0604030504040204" pitchFamily="34" charset="0"/>
              <a:cs typeface="Tahoma" panose="020B0604030504040204" pitchFamily="34" charset="0"/>
            </a:endParaRPr>
          </a:p>
        </p:txBody>
      </p:sp>
      <p:sp>
        <p:nvSpPr>
          <p:cNvPr id="6" name="TextBox 5">
            <a:extLst>
              <a:ext uri="{FF2B5EF4-FFF2-40B4-BE49-F238E27FC236}">
                <a16:creationId xmlns:a16="http://schemas.microsoft.com/office/drawing/2014/main" id="{9197BA5F-871D-4EFA-85DC-416D2AD6ABEF}"/>
              </a:ext>
            </a:extLst>
          </p:cNvPr>
          <p:cNvSpPr txBox="1"/>
          <p:nvPr/>
        </p:nvSpPr>
        <p:spPr>
          <a:xfrm>
            <a:off x="2782956" y="3244334"/>
            <a:ext cx="2597425" cy="338554"/>
          </a:xfrm>
          <a:prstGeom prst="rect">
            <a:avLst/>
          </a:prstGeom>
          <a:noFill/>
        </p:spPr>
        <p:txBody>
          <a:bodyPr wrap="square" rtlCol="0">
            <a:spAutoFit/>
          </a:bodyPr>
          <a:lstStyle/>
          <a:p>
            <a:r>
              <a:rPr lang="en-US" sz="1600" b="1" dirty="0">
                <a:latin typeface="Tahoma" panose="020B0604030504040204" pitchFamily="34" charset="0"/>
                <a:ea typeface="Tahoma" panose="020B0604030504040204" pitchFamily="34" charset="0"/>
                <a:cs typeface="Tahoma" panose="020B0604030504040204" pitchFamily="34" charset="0"/>
              </a:rPr>
              <a:t>Presentation Level</a:t>
            </a:r>
          </a:p>
        </p:txBody>
      </p:sp>
      <p:sp>
        <p:nvSpPr>
          <p:cNvPr id="7" name="TextBox 6">
            <a:extLst>
              <a:ext uri="{FF2B5EF4-FFF2-40B4-BE49-F238E27FC236}">
                <a16:creationId xmlns:a16="http://schemas.microsoft.com/office/drawing/2014/main" id="{5187470F-681E-46E5-97D6-B323C78A3E39}"/>
              </a:ext>
            </a:extLst>
          </p:cNvPr>
          <p:cNvSpPr txBox="1"/>
          <p:nvPr/>
        </p:nvSpPr>
        <p:spPr>
          <a:xfrm>
            <a:off x="3233530" y="3451979"/>
            <a:ext cx="1603514" cy="646331"/>
          </a:xfrm>
          <a:prstGeom prst="rect">
            <a:avLst/>
          </a:prstGeom>
          <a:noFill/>
        </p:spPr>
        <p:txBody>
          <a:bodyPr wrap="square" rtlCol="0">
            <a:spAutoFit/>
          </a:bodyPr>
          <a:lstStyle/>
          <a:p>
            <a:r>
              <a:rPr lang="en-US" dirty="0"/>
              <a:t>HTML,CSS &amp; JavaScript</a:t>
            </a:r>
          </a:p>
        </p:txBody>
      </p:sp>
    </p:spTree>
    <p:extLst>
      <p:ext uri="{BB962C8B-B14F-4D97-AF65-F5344CB8AC3E}">
        <p14:creationId xmlns:p14="http://schemas.microsoft.com/office/powerpoint/2010/main" val="1974828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ight spots">
            <a:extLst>
              <a:ext uri="{FF2B5EF4-FFF2-40B4-BE49-F238E27FC236}">
                <a16:creationId xmlns:a16="http://schemas.microsoft.com/office/drawing/2014/main" id="{20A520D0-11CF-4639-8537-F56A8A2FDCF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Tree>
    <p:extLst>
      <p:ext uri="{BB962C8B-B14F-4D97-AF65-F5344CB8AC3E}">
        <p14:creationId xmlns:p14="http://schemas.microsoft.com/office/powerpoint/2010/main" val="2939930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ight spots">
            <a:extLst>
              <a:ext uri="{FF2B5EF4-FFF2-40B4-BE49-F238E27FC236}">
                <a16:creationId xmlns:a16="http://schemas.microsoft.com/office/drawing/2014/main" id="{20A520D0-11CF-4639-8537-F56A8A2FDCF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Tree>
    <p:extLst>
      <p:ext uri="{BB962C8B-B14F-4D97-AF65-F5344CB8AC3E}">
        <p14:creationId xmlns:p14="http://schemas.microsoft.com/office/powerpoint/2010/main" val="1493643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ight spots">
            <a:extLst>
              <a:ext uri="{FF2B5EF4-FFF2-40B4-BE49-F238E27FC236}">
                <a16:creationId xmlns:a16="http://schemas.microsoft.com/office/drawing/2014/main" id="{20A520D0-11CF-4639-8537-F56A8A2FDCF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Tree>
    <p:extLst>
      <p:ext uri="{BB962C8B-B14F-4D97-AF65-F5344CB8AC3E}">
        <p14:creationId xmlns:p14="http://schemas.microsoft.com/office/powerpoint/2010/main" val="2652452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ight spots">
            <a:extLst>
              <a:ext uri="{FF2B5EF4-FFF2-40B4-BE49-F238E27FC236}">
                <a16:creationId xmlns:a16="http://schemas.microsoft.com/office/drawing/2014/main" id="{20A520D0-11CF-4639-8537-F56A8A2FDCF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D44BCB7C-A6FC-4118-9027-468ECFDE6455}"/>
              </a:ext>
            </a:extLst>
          </p:cNvPr>
          <p:cNvSpPr>
            <a:spLocks noGrp="1"/>
          </p:cNvSpPr>
          <p:nvPr>
            <p:ph type="ctrTitle"/>
          </p:nvPr>
        </p:nvSpPr>
        <p:spPr>
          <a:xfrm>
            <a:off x="940904" y="4336407"/>
            <a:ext cx="7197726" cy="2421464"/>
          </a:xfrm>
        </p:spPr>
        <p:txBody>
          <a:bodyPr>
            <a:normAutofit/>
          </a:bodyPr>
          <a:lstStyle/>
          <a:p>
            <a:r>
              <a:rPr lang="en-US" dirty="0"/>
              <a:t>Thank You!</a:t>
            </a:r>
          </a:p>
        </p:txBody>
      </p:sp>
      <p:sp>
        <p:nvSpPr>
          <p:cNvPr id="4" name="TextBox 3">
            <a:extLst>
              <a:ext uri="{FF2B5EF4-FFF2-40B4-BE49-F238E27FC236}">
                <a16:creationId xmlns:a16="http://schemas.microsoft.com/office/drawing/2014/main" id="{9C04763C-66E1-458F-8356-550136F745C2}"/>
              </a:ext>
            </a:extLst>
          </p:cNvPr>
          <p:cNvSpPr txBox="1"/>
          <p:nvPr/>
        </p:nvSpPr>
        <p:spPr>
          <a:xfrm>
            <a:off x="20" y="2332383"/>
            <a:ext cx="12191960" cy="1569660"/>
          </a:xfrm>
          <a:prstGeom prst="rect">
            <a:avLst/>
          </a:prstGeom>
          <a:noFill/>
        </p:spPr>
        <p:txBody>
          <a:bodyPr wrap="square" rtlCol="0">
            <a:spAutoFit/>
          </a:bodyPr>
          <a:lstStyle/>
          <a:p>
            <a:pPr algn="ctr"/>
            <a:r>
              <a:rPr lang="en-US" sz="9600" dirty="0">
                <a:latin typeface="Bahnschrift SemiBold" panose="020B0502040204020203" pitchFamily="34" charset="0"/>
              </a:rPr>
              <a:t>DEMO</a:t>
            </a:r>
          </a:p>
        </p:txBody>
      </p:sp>
    </p:spTree>
    <p:extLst>
      <p:ext uri="{BB962C8B-B14F-4D97-AF65-F5344CB8AC3E}">
        <p14:creationId xmlns:p14="http://schemas.microsoft.com/office/powerpoint/2010/main" val="36744055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3ce0ca2a-c3bf-4431-88af-d65e558f1e2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BF75B42F104E04182731DBDA19A35BC" ma:contentTypeVersion="9" ma:contentTypeDescription="Create a new document." ma:contentTypeScope="" ma:versionID="5f28d5d4e8070064a3a7581f8a9ea394">
  <xsd:schema xmlns:xsd="http://www.w3.org/2001/XMLSchema" xmlns:xs="http://www.w3.org/2001/XMLSchema" xmlns:p="http://schemas.microsoft.com/office/2006/metadata/properties" xmlns:ns3="3ce0ca2a-c3bf-4431-88af-d65e558f1e22" targetNamespace="http://schemas.microsoft.com/office/2006/metadata/properties" ma:root="true" ma:fieldsID="ed49403d5a4fc87a6bbe406e6224fd42" ns3:_="">
    <xsd:import namespace="3ce0ca2a-c3bf-4431-88af-d65e558f1e22"/>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DateTaken"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ce0ca2a-c3bf-4431-88af-d65e558f1e2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F08B90B-70ED-4539-9C14-FB2728D9064F}">
  <ds:schemaRefs>
    <ds:schemaRef ds:uri="http://schemas.microsoft.com/office/infopath/2007/PartnerControls"/>
    <ds:schemaRef ds:uri="3ce0ca2a-c3bf-4431-88af-d65e558f1e22"/>
    <ds:schemaRef ds:uri="http://schemas.microsoft.com/office/2006/documentManagement/types"/>
    <ds:schemaRef ds:uri="http://purl.org/dc/dcmitype/"/>
    <ds:schemaRef ds:uri="http://schemas.microsoft.com/office/2006/metadata/properties"/>
    <ds:schemaRef ds:uri="http://schemas.openxmlformats.org/package/2006/metadata/core-properties"/>
    <ds:schemaRef ds:uri="http://purl.org/dc/elements/1.1/"/>
    <ds:schemaRef ds:uri="http://purl.org/dc/terms/"/>
    <ds:schemaRef ds:uri="http://www.w3.org/XML/1998/namespace"/>
  </ds:schemaRefs>
</ds:datastoreItem>
</file>

<file path=customXml/itemProps2.xml><?xml version="1.0" encoding="utf-8"?>
<ds:datastoreItem xmlns:ds="http://schemas.openxmlformats.org/officeDocument/2006/customXml" ds:itemID="{A0D51BCB-0419-432E-B7F1-25548446A625}">
  <ds:schemaRefs>
    <ds:schemaRef ds:uri="http://schemas.microsoft.com/sharepoint/v3/contenttype/forms"/>
  </ds:schemaRefs>
</ds:datastoreItem>
</file>

<file path=customXml/itemProps3.xml><?xml version="1.0" encoding="utf-8"?>
<ds:datastoreItem xmlns:ds="http://schemas.openxmlformats.org/officeDocument/2006/customXml" ds:itemID="{AEA0BC45-A319-4DDB-8EFB-D571627BFA3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ce0ca2a-c3bf-4431-88af-d65e558f1e2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design</Template>
  <TotalTime>329</TotalTime>
  <Words>136</Words>
  <Application>Microsoft Office PowerPoint</Application>
  <PresentationFormat>Widescreen</PresentationFormat>
  <Paragraphs>25</Paragraphs>
  <Slides>8</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Bahnschrift SemiBold</vt:lpstr>
      <vt:lpstr>Calibri</vt:lpstr>
      <vt:lpstr>Calibri Light</vt:lpstr>
      <vt:lpstr>Tahoma</vt:lpstr>
      <vt:lpstr>Wingdings</vt:lpstr>
      <vt:lpstr>Celestial</vt:lpstr>
      <vt:lpstr>MEGALEO HOSPITAL SCHEDULER</vt:lpstr>
      <vt:lpstr>PowerPoint Presentation</vt:lpstr>
      <vt:lpstr>Operation/functionalities</vt:lpstr>
      <vt:lpstr>Architecture and design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MEGALEO HOSPITAL SCHEDULER</dc:title>
  <dc:creator>Bright Appiah Kwabena Augustt</dc:creator>
  <cp:lastModifiedBy>Bright Appiah Kwabena Augustt</cp:lastModifiedBy>
  <cp:revision>2</cp:revision>
  <dcterms:created xsi:type="dcterms:W3CDTF">2021-11-23T23:37:44Z</dcterms:created>
  <dcterms:modified xsi:type="dcterms:W3CDTF">2021-11-24T05:07:33Z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0x010100EBF75B42F104E04182731DBDA19A35BC</vt:lpwstr>
  </property>
</Properties>
</file>