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0"/>
  </p:notesMasterIdLst>
  <p:sldIdLst>
    <p:sldId id="256" r:id="rId2"/>
    <p:sldId id="257" r:id="rId3"/>
    <p:sldId id="300" r:id="rId4"/>
    <p:sldId id="301" r:id="rId5"/>
    <p:sldId id="302" r:id="rId6"/>
    <p:sldId id="322" r:id="rId7"/>
    <p:sldId id="323" r:id="rId8"/>
    <p:sldId id="303" r:id="rId9"/>
    <p:sldId id="324" r:id="rId10"/>
    <p:sldId id="325" r:id="rId11"/>
    <p:sldId id="280" r:id="rId12"/>
    <p:sldId id="304" r:id="rId13"/>
    <p:sldId id="327" r:id="rId14"/>
    <p:sldId id="328" r:id="rId15"/>
    <p:sldId id="326" r:id="rId16"/>
    <p:sldId id="305" r:id="rId17"/>
    <p:sldId id="329" r:id="rId18"/>
    <p:sldId id="330" r:id="rId19"/>
    <p:sldId id="281" r:id="rId20"/>
    <p:sldId id="306" r:id="rId21"/>
    <p:sldId id="331" r:id="rId22"/>
    <p:sldId id="332" r:id="rId23"/>
    <p:sldId id="279" r:id="rId24"/>
    <p:sldId id="307" r:id="rId25"/>
    <p:sldId id="308" r:id="rId26"/>
    <p:sldId id="333" r:id="rId27"/>
    <p:sldId id="336" r:id="rId28"/>
    <p:sldId id="337" r:id="rId29"/>
    <p:sldId id="335" r:id="rId30"/>
    <p:sldId id="334" r:id="rId31"/>
    <p:sldId id="310" r:id="rId32"/>
    <p:sldId id="338" r:id="rId33"/>
    <p:sldId id="311" r:id="rId34"/>
    <p:sldId id="339" r:id="rId35"/>
    <p:sldId id="312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50" r:id="rId44"/>
    <p:sldId id="351" r:id="rId45"/>
    <p:sldId id="352" r:id="rId46"/>
    <p:sldId id="353" r:id="rId47"/>
    <p:sldId id="354" r:id="rId48"/>
    <p:sldId id="355" r:id="rId49"/>
    <p:sldId id="356" r:id="rId50"/>
    <p:sldId id="357" r:id="rId51"/>
    <p:sldId id="358" r:id="rId52"/>
    <p:sldId id="349" r:id="rId53"/>
    <p:sldId id="359" r:id="rId54"/>
    <p:sldId id="347" r:id="rId55"/>
    <p:sldId id="348" r:id="rId56"/>
    <p:sldId id="360" r:id="rId57"/>
    <p:sldId id="318" r:id="rId58"/>
    <p:sldId id="299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7030" autoAdjust="0"/>
  </p:normalViewPr>
  <p:slideViewPr>
    <p:cSldViewPr snapToGrid="0">
      <p:cViewPr varScale="1">
        <p:scale>
          <a:sx n="160" d="100"/>
          <a:sy n="160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aike J van Putten" userId="eaaa552f951b8eb9" providerId="LiveId" clId="{DD2DA686-6971-4ABD-9268-F6657C3CF91B}"/>
    <pc:docChg chg="modSld">
      <pc:chgData name="Maaike J van Putten" userId="eaaa552f951b8eb9" providerId="LiveId" clId="{DD2DA686-6971-4ABD-9268-F6657C3CF91B}" dt="2020-09-02T20:26:00.800" v="0" actId="20577"/>
      <pc:docMkLst>
        <pc:docMk/>
      </pc:docMkLst>
      <pc:sldChg chg="modSp mod">
        <pc:chgData name="Maaike J van Putten" userId="eaaa552f951b8eb9" providerId="LiveId" clId="{DD2DA686-6971-4ABD-9268-F6657C3CF91B}" dt="2020-09-02T20:26:00.800" v="0" actId="20577"/>
        <pc:sldMkLst>
          <pc:docMk/>
          <pc:sldMk cId="924001110" sldId="256"/>
        </pc:sldMkLst>
        <pc:spChg chg="mod">
          <ac:chgData name="Maaike J van Putten" userId="eaaa552f951b8eb9" providerId="LiveId" clId="{DD2DA686-6971-4ABD-9268-F6657C3CF91B}" dt="2020-09-02T20:26:00.800" v="0" actId="20577"/>
          <ac:spMkLst>
            <pc:docMk/>
            <pc:sldMk cId="924001110" sldId="256"/>
            <ac:spMk id="3" creationId="{BD8CEF3D-68D9-4228-8A7D-3D11E92816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4C714-84EC-45BA-85D4-8C6893F0ED48}" type="datetimeFigureOut">
              <a:rPr lang="nl-NL" smtClean="0"/>
              <a:t>25-02-2022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5C790-037E-405C-B5B2-F2DFE6AA288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090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    </a:t>
            </a:r>
            <a:r>
              <a:rPr lang="nl-NL" dirty="0" err="1"/>
              <a:t>Supplier</a:t>
            </a:r>
            <a:r>
              <a:rPr lang="nl-NL" dirty="0"/>
              <a:t>&lt;Double&gt; </a:t>
            </a:r>
            <a:r>
              <a:rPr lang="nl-NL" dirty="0" err="1"/>
              <a:t>randomValue</a:t>
            </a:r>
            <a:r>
              <a:rPr lang="nl-NL" dirty="0"/>
              <a:t> = () -&gt; </a:t>
            </a:r>
            <a:r>
              <a:rPr lang="nl-NL" dirty="0" err="1"/>
              <a:t>Math.random</a:t>
            </a:r>
            <a:r>
              <a:rPr lang="nl-NL" dirty="0"/>
              <a:t>(); </a:t>
            </a:r>
          </a:p>
          <a:p>
            <a:r>
              <a:rPr lang="nl-NL" dirty="0"/>
              <a:t>    </a:t>
            </a:r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randomValue.get</a:t>
            </a:r>
            <a:r>
              <a:rPr lang="nl-NL" dirty="0"/>
              <a:t>());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5507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1553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126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Count</a:t>
            </a:r>
            <a:r>
              <a:rPr lang="nl-NL" dirty="0"/>
              <a:t>, min </a:t>
            </a:r>
            <a:r>
              <a:rPr lang="nl-NL" dirty="0" err="1"/>
              <a:t>and</a:t>
            </a:r>
            <a:r>
              <a:rPr lang="nl-NL" dirty="0"/>
              <a:t> max </a:t>
            </a:r>
            <a:r>
              <a:rPr lang="nl-NL" dirty="0" err="1"/>
              <a:t>won’t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on </a:t>
            </a:r>
            <a:r>
              <a:rPr lang="nl-NL" dirty="0" err="1"/>
              <a:t>infinite</a:t>
            </a:r>
            <a:r>
              <a:rPr lang="nl-NL" dirty="0"/>
              <a:t> stream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0228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1903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Count</a:t>
            </a:r>
            <a:r>
              <a:rPr lang="nl-NL" dirty="0"/>
              <a:t>, min </a:t>
            </a:r>
            <a:r>
              <a:rPr lang="nl-NL" dirty="0" err="1"/>
              <a:t>and</a:t>
            </a:r>
            <a:r>
              <a:rPr lang="nl-NL" dirty="0"/>
              <a:t> max </a:t>
            </a:r>
            <a:r>
              <a:rPr lang="nl-NL" dirty="0" err="1"/>
              <a:t>won’t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on </a:t>
            </a:r>
            <a:r>
              <a:rPr lang="nl-NL" dirty="0" err="1"/>
              <a:t>infinite</a:t>
            </a:r>
            <a:r>
              <a:rPr lang="nl-NL" dirty="0"/>
              <a:t> stream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9523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Char</a:t>
            </a:r>
            <a:r>
              <a:rPr lang="nl-NL" dirty="0"/>
              <a:t>, byte </a:t>
            </a:r>
            <a:r>
              <a:rPr lang="nl-NL" dirty="0" err="1"/>
              <a:t>etc</a:t>
            </a:r>
            <a:r>
              <a:rPr lang="nl-NL" dirty="0"/>
              <a:t> in </a:t>
            </a:r>
            <a:r>
              <a:rPr lang="nl-NL"/>
              <a:t>intstream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50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0246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Stream&lt;Integer&gt;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iStream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IntStream.of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(3, 4, 5, 6).boxed();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to stream?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53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185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 Consumer&lt;List&lt;Integer&gt; &gt; </a:t>
            </a:r>
            <a:r>
              <a:rPr lang="nl-NL" dirty="0" err="1"/>
              <a:t>modify</a:t>
            </a:r>
            <a:r>
              <a:rPr lang="nl-NL" dirty="0"/>
              <a:t> = list -&gt; </a:t>
            </a:r>
          </a:p>
          <a:p>
            <a:r>
              <a:rPr lang="nl-NL" dirty="0"/>
              <a:t>        { </a:t>
            </a:r>
          </a:p>
          <a:p>
            <a:r>
              <a:rPr lang="nl-NL" dirty="0"/>
              <a:t>            </a:t>
            </a:r>
            <a:r>
              <a:rPr lang="nl-NL" dirty="0" err="1"/>
              <a:t>for</a:t>
            </a:r>
            <a:r>
              <a:rPr lang="nl-NL" dirty="0"/>
              <a:t> (int i = 0; i &lt; </a:t>
            </a:r>
            <a:r>
              <a:rPr lang="nl-NL" dirty="0" err="1"/>
              <a:t>list.size</a:t>
            </a:r>
            <a:r>
              <a:rPr lang="nl-NL" dirty="0"/>
              <a:t>(); i++) </a:t>
            </a:r>
          </a:p>
          <a:p>
            <a:r>
              <a:rPr lang="nl-NL" dirty="0"/>
              <a:t>                </a:t>
            </a:r>
            <a:r>
              <a:rPr lang="nl-NL" dirty="0" err="1"/>
              <a:t>list.set</a:t>
            </a:r>
            <a:r>
              <a:rPr lang="nl-NL" dirty="0"/>
              <a:t>(i, 2 * </a:t>
            </a:r>
            <a:r>
              <a:rPr lang="nl-NL" dirty="0" err="1"/>
              <a:t>list.get</a:t>
            </a:r>
            <a:r>
              <a:rPr lang="nl-NL" dirty="0"/>
              <a:t>(i)); </a:t>
            </a:r>
          </a:p>
          <a:p>
            <a:r>
              <a:rPr lang="nl-NL" dirty="0"/>
              <a:t>        };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0027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BiPredicate</a:t>
            </a:r>
            <a:r>
              <a:rPr lang="nl-NL" dirty="0"/>
              <a:t>&lt;Integer, Integer&gt; </a:t>
            </a:r>
            <a:r>
              <a:rPr lang="nl-NL" dirty="0" err="1"/>
              <a:t>predicate</a:t>
            </a:r>
            <a:r>
              <a:rPr lang="nl-NL" dirty="0"/>
              <a:t> = (x, y) -&gt; x == y; </a:t>
            </a:r>
          </a:p>
          <a:p>
            <a:endParaRPr lang="nl-NL" dirty="0"/>
          </a:p>
          <a:p>
            <a:r>
              <a:rPr lang="nl-NL" dirty="0" err="1"/>
              <a:t>BiPredicate</a:t>
            </a:r>
            <a:r>
              <a:rPr lang="nl-NL" dirty="0"/>
              <a:t>&lt;</a:t>
            </a:r>
            <a:r>
              <a:rPr lang="nl-NL" dirty="0" err="1"/>
              <a:t>Animal</a:t>
            </a:r>
            <a:r>
              <a:rPr lang="nl-NL" dirty="0"/>
              <a:t>, </a:t>
            </a:r>
            <a:r>
              <a:rPr lang="nl-NL" dirty="0" err="1"/>
              <a:t>Animal</a:t>
            </a:r>
            <a:r>
              <a:rPr lang="nl-NL" dirty="0"/>
              <a:t>&gt; </a:t>
            </a:r>
            <a:r>
              <a:rPr lang="nl-NL" dirty="0" err="1"/>
              <a:t>bp</a:t>
            </a:r>
            <a:r>
              <a:rPr lang="nl-NL" dirty="0"/>
              <a:t> = (a, b) -&gt; </a:t>
            </a:r>
            <a:r>
              <a:rPr lang="nl-NL" dirty="0" err="1"/>
              <a:t>a.getName</a:t>
            </a:r>
            <a:r>
              <a:rPr lang="nl-NL" dirty="0"/>
              <a:t>().</a:t>
            </a:r>
            <a:r>
              <a:rPr lang="nl-NL" dirty="0" err="1"/>
              <a:t>equals</a:t>
            </a:r>
            <a:r>
              <a:rPr lang="nl-NL" dirty="0"/>
              <a:t>(</a:t>
            </a:r>
            <a:r>
              <a:rPr lang="nl-NL" dirty="0" err="1"/>
              <a:t>b.getName</a:t>
            </a:r>
            <a:r>
              <a:rPr lang="nl-NL" dirty="0"/>
              <a:t>());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/>
              <a:t>BiPredicate</a:t>
            </a:r>
            <a:r>
              <a:rPr lang="nl-NL" dirty="0"/>
              <a:t>&lt;</a:t>
            </a:r>
            <a:r>
              <a:rPr lang="nl-NL" dirty="0" err="1"/>
              <a:t>Animal</a:t>
            </a:r>
            <a:r>
              <a:rPr lang="nl-NL" dirty="0"/>
              <a:t>, </a:t>
            </a:r>
            <a:r>
              <a:rPr lang="nl-NL" dirty="0" err="1"/>
              <a:t>Animal</a:t>
            </a:r>
            <a:r>
              <a:rPr lang="nl-NL" dirty="0"/>
              <a:t>&gt; bp2 = (a, b) -&gt; </a:t>
            </a:r>
            <a:r>
              <a:rPr lang="nl-NL" dirty="0" err="1"/>
              <a:t>a.getColor</a:t>
            </a:r>
            <a:r>
              <a:rPr lang="nl-NL" dirty="0"/>
              <a:t>().</a:t>
            </a:r>
            <a:r>
              <a:rPr lang="nl-NL" dirty="0" err="1"/>
              <a:t>equals</a:t>
            </a:r>
            <a:r>
              <a:rPr lang="nl-NL" dirty="0"/>
              <a:t>(</a:t>
            </a:r>
            <a:r>
              <a:rPr lang="nl-NL" dirty="0" err="1"/>
              <a:t>b.getColor</a:t>
            </a:r>
            <a:r>
              <a:rPr lang="nl-NL" dirty="0"/>
              <a:t>());</a:t>
            </a:r>
          </a:p>
          <a:p>
            <a:endParaRPr lang="nl-N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/>
              <a:t>BiPredicate</a:t>
            </a:r>
            <a:r>
              <a:rPr lang="nl-NL" dirty="0"/>
              <a:t>&lt;</a:t>
            </a:r>
            <a:r>
              <a:rPr lang="nl-NL" dirty="0" err="1"/>
              <a:t>Animal</a:t>
            </a:r>
            <a:r>
              <a:rPr lang="nl-NL" dirty="0"/>
              <a:t>, </a:t>
            </a:r>
            <a:r>
              <a:rPr lang="nl-NL" dirty="0" err="1"/>
              <a:t>Animal</a:t>
            </a:r>
            <a:r>
              <a:rPr lang="nl-NL" dirty="0"/>
              <a:t>&gt; bp3 = </a:t>
            </a:r>
            <a:r>
              <a:rPr lang="nl-NL" dirty="0" err="1"/>
              <a:t>bp.and</a:t>
            </a:r>
            <a:r>
              <a:rPr lang="nl-NL" dirty="0"/>
              <a:t>(bp2);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/>
              <a:t>BiPredicate</a:t>
            </a:r>
            <a:r>
              <a:rPr lang="nl-NL" dirty="0"/>
              <a:t>&lt;</a:t>
            </a:r>
            <a:r>
              <a:rPr lang="nl-NL" dirty="0" err="1"/>
              <a:t>Animal</a:t>
            </a:r>
            <a:r>
              <a:rPr lang="nl-NL" dirty="0"/>
              <a:t>, </a:t>
            </a:r>
            <a:r>
              <a:rPr lang="nl-NL" dirty="0" err="1"/>
              <a:t>Animal</a:t>
            </a:r>
            <a:r>
              <a:rPr lang="nl-NL" dirty="0"/>
              <a:t>&gt; bp4 = </a:t>
            </a:r>
            <a:r>
              <a:rPr lang="nl-NL" dirty="0" err="1"/>
              <a:t>bp.and</a:t>
            </a:r>
            <a:r>
              <a:rPr lang="nl-NL" dirty="0"/>
              <a:t>(bp2.negate());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8436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1. </a:t>
            </a:r>
            <a:r>
              <a:rPr lang="nl-NL" dirty="0" err="1"/>
              <a:t>Function</a:t>
            </a:r>
            <a:r>
              <a:rPr lang="nl-NL" dirty="0"/>
              <a:t> or </a:t>
            </a:r>
            <a:r>
              <a:rPr lang="nl-NL" dirty="0" err="1"/>
              <a:t>UnaryOperator</a:t>
            </a:r>
            <a:endParaRPr lang="nl-NL" dirty="0"/>
          </a:p>
          <a:p>
            <a:r>
              <a:rPr lang="nl-NL" dirty="0"/>
              <a:t>2. </a:t>
            </a:r>
            <a:r>
              <a:rPr lang="nl-NL" dirty="0" err="1"/>
              <a:t>Predicate</a:t>
            </a:r>
            <a:r>
              <a:rPr lang="nl-NL" dirty="0"/>
              <a:t>, </a:t>
            </a:r>
            <a:r>
              <a:rPr lang="nl-NL" dirty="0" err="1"/>
              <a:t>would</a:t>
            </a:r>
            <a:r>
              <a:rPr lang="nl-NL" dirty="0"/>
              <a:t> have been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it </a:t>
            </a:r>
            <a:r>
              <a:rPr lang="nl-NL" dirty="0" err="1"/>
              <a:t>said</a:t>
            </a:r>
            <a:r>
              <a:rPr lang="nl-NL" dirty="0"/>
              <a:t> </a:t>
            </a:r>
            <a:r>
              <a:rPr lang="nl-NL" dirty="0" err="1"/>
              <a:t>Boolean</a:t>
            </a:r>
            <a:endParaRPr lang="nl-NL" dirty="0"/>
          </a:p>
          <a:p>
            <a:r>
              <a:rPr lang="nl-NL" dirty="0"/>
              <a:t>3. </a:t>
            </a:r>
            <a:r>
              <a:rPr lang="nl-NL" dirty="0" err="1"/>
              <a:t>Supplier</a:t>
            </a:r>
            <a:endParaRPr lang="nl-NL" dirty="0"/>
          </a:p>
          <a:p>
            <a:r>
              <a:rPr lang="nl-NL" dirty="0"/>
              <a:t>4. Consumer</a:t>
            </a:r>
          </a:p>
          <a:p>
            <a:r>
              <a:rPr lang="nl-NL" dirty="0"/>
              <a:t>5. </a:t>
            </a:r>
            <a:r>
              <a:rPr lang="nl-NL" dirty="0" err="1"/>
              <a:t>BiPredicate</a:t>
            </a:r>
            <a:endParaRPr lang="nl-NL" dirty="0"/>
          </a:p>
          <a:p>
            <a:r>
              <a:rPr lang="nl-NL" dirty="0"/>
              <a:t>6. </a:t>
            </a:r>
            <a:r>
              <a:rPr lang="nl-NL" dirty="0" err="1"/>
              <a:t>BiFunction</a:t>
            </a:r>
            <a:r>
              <a:rPr lang="nl-NL" dirty="0"/>
              <a:t>, </a:t>
            </a:r>
            <a:r>
              <a:rPr lang="nl-NL" dirty="0" err="1"/>
              <a:t>because</a:t>
            </a:r>
            <a:r>
              <a:rPr lang="nl-NL" dirty="0"/>
              <a:t> 3 </a:t>
            </a:r>
            <a:r>
              <a:rPr lang="nl-NL" dirty="0" err="1"/>
              <a:t>generics</a:t>
            </a:r>
            <a:endParaRPr lang="nl-NL" dirty="0"/>
          </a:p>
          <a:p>
            <a:r>
              <a:rPr lang="nl-NL" dirty="0"/>
              <a:t>7. Consumer </a:t>
            </a:r>
          </a:p>
          <a:p>
            <a:r>
              <a:rPr lang="nl-NL" dirty="0"/>
              <a:t>8. </a:t>
            </a:r>
            <a:r>
              <a:rPr lang="nl-NL" dirty="0" err="1"/>
              <a:t>supplier</a:t>
            </a:r>
            <a:r>
              <a:rPr lang="nl-NL" dirty="0"/>
              <a:t>, no </a:t>
            </a:r>
            <a:r>
              <a:rPr lang="nl-NL" dirty="0" err="1"/>
              <a:t>arguments</a:t>
            </a:r>
            <a:r>
              <a:rPr lang="nl-NL" dirty="0"/>
              <a:t>, </a:t>
            </a:r>
            <a:r>
              <a:rPr lang="nl-NL" dirty="0" err="1"/>
              <a:t>just</a:t>
            </a:r>
            <a:r>
              <a:rPr lang="nl-NL" dirty="0"/>
              <a:t> returns new </a:t>
            </a:r>
            <a:r>
              <a:rPr lang="nl-NL" dirty="0" err="1"/>
              <a:t>animal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7994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Optional&lt;Engine&gt;</a:t>
            </a:r>
            <a:r>
              <a:rPr lang="en-US" dirty="0"/>
              <a:t> op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dirty="0" err="1"/>
              <a:t>c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getEngine</a:t>
            </a:r>
            <a:r>
              <a:rPr lang="en-US" dirty="0"/>
              <a:t>(); </a:t>
            </a:r>
          </a:p>
          <a:p>
            <a:r>
              <a:rPr lang="en-US" dirty="0" err="1"/>
              <a:t>op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isPresent</a:t>
            </a:r>
            <a:r>
              <a:rPr lang="en-US" dirty="0"/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dirty="0" err="1"/>
              <a:t>out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dirty="0" err="1"/>
              <a:t>println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6614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Give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that’s</a:t>
            </a:r>
            <a:r>
              <a:rPr lang="nl-NL" dirty="0"/>
              <a:t> non code </a:t>
            </a:r>
            <a:r>
              <a:rPr lang="nl-NL" dirty="0" err="1"/>
              <a:t>related</a:t>
            </a:r>
            <a:r>
              <a:rPr lang="nl-NL" dirty="0"/>
              <a:t>, like </a:t>
            </a:r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toys</a:t>
            </a:r>
            <a:r>
              <a:rPr lang="nl-NL" dirty="0"/>
              <a:t> in a </a:t>
            </a:r>
            <a:r>
              <a:rPr lang="nl-NL" dirty="0" err="1"/>
              <a:t>factory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putting </a:t>
            </a:r>
            <a:r>
              <a:rPr lang="nl-NL" dirty="0" err="1"/>
              <a:t>them</a:t>
            </a:r>
            <a:r>
              <a:rPr lang="nl-NL" dirty="0"/>
              <a:t> in </a:t>
            </a:r>
            <a:r>
              <a:rPr lang="nl-NL" dirty="0" err="1"/>
              <a:t>boxes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2375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 </a:t>
            </a:r>
            <a:r>
              <a:rPr lang="nl-NL" dirty="0" err="1"/>
              <a:t>honestly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…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4163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Count</a:t>
            </a:r>
            <a:r>
              <a:rPr lang="nl-NL" dirty="0"/>
              <a:t>, min </a:t>
            </a:r>
            <a:r>
              <a:rPr lang="nl-NL" dirty="0" err="1"/>
              <a:t>and</a:t>
            </a:r>
            <a:r>
              <a:rPr lang="nl-NL" dirty="0"/>
              <a:t> max </a:t>
            </a:r>
            <a:r>
              <a:rPr lang="nl-NL" dirty="0" err="1"/>
              <a:t>won’t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on </a:t>
            </a:r>
            <a:r>
              <a:rPr lang="nl-NL" dirty="0" err="1"/>
              <a:t>infinite</a:t>
            </a:r>
            <a:r>
              <a:rPr lang="nl-NL" dirty="0"/>
              <a:t> stream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9457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Count</a:t>
            </a:r>
            <a:r>
              <a:rPr lang="nl-NL" dirty="0"/>
              <a:t>, min </a:t>
            </a:r>
            <a:r>
              <a:rPr lang="nl-NL" dirty="0" err="1"/>
              <a:t>and</a:t>
            </a:r>
            <a:r>
              <a:rPr lang="nl-NL" dirty="0"/>
              <a:t> max </a:t>
            </a:r>
            <a:r>
              <a:rPr lang="nl-NL" dirty="0" err="1"/>
              <a:t>won’t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on </a:t>
            </a:r>
            <a:r>
              <a:rPr lang="nl-NL" dirty="0" err="1"/>
              <a:t>infinite</a:t>
            </a:r>
            <a:r>
              <a:rPr lang="nl-NL" dirty="0"/>
              <a:t> stream</a:t>
            </a:r>
          </a:p>
          <a:p>
            <a:r>
              <a:rPr lang="nl-NL" dirty="0"/>
              <a:t>Collect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sum</a:t>
            </a:r>
            <a:r>
              <a:rPr lang="nl-NL" dirty="0"/>
              <a:t> integers &gt; </a:t>
            </a:r>
            <a:r>
              <a:rPr lang="nl-NL" dirty="0" err="1"/>
              <a:t>find</a:t>
            </a:r>
            <a:r>
              <a:rPr lang="nl-NL" dirty="0"/>
              <a:t> sol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5C790-037E-405C-B5B2-F2DFE6AA2885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945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322EFE-D223-4615-8C91-794742FB3034}" type="datetimeFigureOut">
              <a:rPr lang="nl-NL" smtClean="0"/>
              <a:t>25-02-2022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F512BF2-F915-4FD2-BC4F-A277F9DAA9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315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25-02-2022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476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25-02-2022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1824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25-02-2022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‹#›</a:t>
            </a:fld>
            <a:endParaRPr lang="nl-N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790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25-02-2022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7372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25-02-2022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1159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25-02-2022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886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25-02-2022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2570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25-02-2022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096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25-02-2022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4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25-02-2022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836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25-02-2022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013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25-02-2022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42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25-02-2022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56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25-02-2022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870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25-02-2022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666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2EFE-D223-4615-8C91-794742FB3034}" type="datetimeFigureOut">
              <a:rPr lang="nl-NL" smtClean="0"/>
              <a:t>25-02-2022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2BF2-F915-4FD2-BC4F-A277F9DAA9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513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2EFE-D223-4615-8C91-794742FB3034}" type="datetimeFigureOut">
              <a:rPr lang="nl-NL" smtClean="0"/>
              <a:t>25-02-2022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2BF2-F915-4FD2-BC4F-A277F9DAA9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3459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17DEC-8435-4E1C-AFBC-542BF1066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Functional</a:t>
            </a:r>
            <a:r>
              <a:rPr lang="nl-NL" dirty="0"/>
              <a:t> </a:t>
            </a:r>
            <a:r>
              <a:rPr lang="nl-NL" dirty="0" err="1"/>
              <a:t>programming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D8CEF3D-68D9-4228-8A7D-3D11E9281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4001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Consumer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BiConsumer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Use</a:t>
            </a:r>
            <a:r>
              <a:rPr lang="nl-NL" dirty="0"/>
              <a:t> a Consumer </a:t>
            </a:r>
            <a:r>
              <a:rPr lang="nl-NL" dirty="0" err="1"/>
              <a:t>to</a:t>
            </a:r>
            <a:r>
              <a:rPr lang="nl-NL" dirty="0"/>
              <a:t> double </a:t>
            </a:r>
            <a:r>
              <a:rPr lang="nl-NL" dirty="0" err="1"/>
              <a:t>the</a:t>
            </a:r>
            <a:r>
              <a:rPr lang="nl-NL" dirty="0"/>
              <a:t> integers in a list</a:t>
            </a:r>
          </a:p>
        </p:txBody>
      </p:sp>
    </p:spTree>
    <p:extLst>
      <p:ext uri="{BB962C8B-B14F-4D97-AF65-F5344CB8AC3E}">
        <p14:creationId xmlns:p14="http://schemas.microsoft.com/office/powerpoint/2010/main" val="1811352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93B98-2D0E-4953-83D4-05A1BE68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Looping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collection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lambda</a:t>
            </a:r>
            <a:r>
              <a:rPr lang="nl-NL" dirty="0"/>
              <a:t> (</a:t>
            </a:r>
            <a:r>
              <a:rPr lang="nl-NL" dirty="0" err="1"/>
              <a:t>chapter</a:t>
            </a:r>
            <a:r>
              <a:rPr lang="nl-NL" dirty="0"/>
              <a:t> 3)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99FBF5-A55A-4A4B-8A56-05CC9D035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collectionName.forEach</a:t>
            </a:r>
            <a:r>
              <a:rPr lang="nl-NL" dirty="0"/>
              <a:t>(Consumer c)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The interface Consumer takes a single parameter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doesn’t</a:t>
            </a:r>
            <a:r>
              <a:rPr lang="nl-NL" dirty="0"/>
              <a:t> return </a:t>
            </a:r>
            <a:r>
              <a:rPr lang="nl-NL" dirty="0" err="1"/>
              <a:t>anything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Exercise</a:t>
            </a:r>
            <a:r>
              <a:rPr lang="nl-NL" dirty="0"/>
              <a:t>: print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names</a:t>
            </a:r>
            <a:r>
              <a:rPr lang="nl-NL" dirty="0"/>
              <a:t> of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cats</a:t>
            </a:r>
            <a:r>
              <a:rPr lang="nl-NL" dirty="0"/>
              <a:t> in a </a:t>
            </a:r>
            <a:r>
              <a:rPr lang="nl-NL" dirty="0" err="1"/>
              <a:t>collection</a:t>
            </a:r>
            <a:r>
              <a:rPr lang="nl-NL" dirty="0"/>
              <a:t> of </a:t>
            </a:r>
            <a:r>
              <a:rPr lang="nl-NL" dirty="0" err="1"/>
              <a:t>animals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81765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Predicate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BiPredicate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l-NL" dirty="0"/>
              <a:t>@</a:t>
            </a:r>
            <a:r>
              <a:rPr lang="nl-NL" dirty="0" err="1"/>
              <a:t>FunctionalInterface</a:t>
            </a:r>
            <a:r>
              <a:rPr lang="nl-NL" dirty="0"/>
              <a:t> public interface </a:t>
            </a:r>
            <a:r>
              <a:rPr lang="nl-NL" dirty="0" err="1"/>
              <a:t>Predicate</a:t>
            </a:r>
            <a:r>
              <a:rPr lang="nl-NL" dirty="0"/>
              <a:t>&lt;T&gt; {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err="1"/>
              <a:t>boolean</a:t>
            </a:r>
            <a:r>
              <a:rPr lang="nl-NL" dirty="0"/>
              <a:t> test(T t);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@</a:t>
            </a:r>
            <a:r>
              <a:rPr lang="nl-NL" dirty="0" err="1"/>
              <a:t>FunctionalInterface</a:t>
            </a:r>
            <a:r>
              <a:rPr lang="nl-NL" dirty="0"/>
              <a:t> public interface </a:t>
            </a:r>
            <a:r>
              <a:rPr lang="nl-NL" dirty="0" err="1"/>
              <a:t>BiPredicate</a:t>
            </a:r>
            <a:r>
              <a:rPr lang="nl-NL" dirty="0"/>
              <a:t>&lt;T, U&gt; {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err="1"/>
              <a:t>boolean</a:t>
            </a:r>
            <a:r>
              <a:rPr lang="nl-NL" dirty="0"/>
              <a:t> test(T </a:t>
            </a:r>
            <a:r>
              <a:rPr lang="nl-NL" dirty="0" err="1"/>
              <a:t>t</a:t>
            </a:r>
            <a:r>
              <a:rPr lang="nl-NL" dirty="0"/>
              <a:t>, U u);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Predicate</a:t>
            </a:r>
            <a:r>
              <a:rPr lang="nl-NL" dirty="0"/>
              <a:t> is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test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certain</a:t>
            </a:r>
            <a:r>
              <a:rPr lang="nl-NL" dirty="0"/>
              <a:t> </a:t>
            </a:r>
            <a:r>
              <a:rPr lang="nl-NL" dirty="0" err="1"/>
              <a:t>condition</a:t>
            </a:r>
            <a:r>
              <a:rPr lang="nl-NL" dirty="0"/>
              <a:t>,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filtering </a:t>
            </a:r>
            <a:r>
              <a:rPr lang="nl-NL" dirty="0" err="1"/>
              <a:t>and</a:t>
            </a:r>
            <a:r>
              <a:rPr lang="nl-NL" dirty="0"/>
              <a:t> matching</a:t>
            </a:r>
          </a:p>
        </p:txBody>
      </p:sp>
    </p:spTree>
    <p:extLst>
      <p:ext uri="{BB962C8B-B14F-4D97-AF65-F5344CB8AC3E}">
        <p14:creationId xmlns:p14="http://schemas.microsoft.com/office/powerpoint/2010/main" val="359245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Predicate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BiPredicate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Predicate</a:t>
            </a:r>
            <a:r>
              <a:rPr lang="nl-NL" dirty="0"/>
              <a:t>&lt;String&gt; p = </a:t>
            </a:r>
            <a:r>
              <a:rPr lang="nl-NL" dirty="0" err="1"/>
              <a:t>str</a:t>
            </a:r>
            <a:r>
              <a:rPr lang="nl-NL" dirty="0"/>
              <a:t> -&gt; </a:t>
            </a:r>
            <a:r>
              <a:rPr lang="nl-NL" dirty="0" err="1"/>
              <a:t>str.isEmpty</a:t>
            </a:r>
            <a:r>
              <a:rPr lang="nl-NL" dirty="0"/>
              <a:t>();</a:t>
            </a:r>
          </a:p>
          <a:p>
            <a:pPr marL="0" indent="0">
              <a:buNone/>
            </a:pPr>
            <a:r>
              <a:rPr lang="nl-NL" dirty="0" err="1"/>
              <a:t>p.test</a:t>
            </a:r>
            <a:r>
              <a:rPr lang="nl-NL" dirty="0"/>
              <a:t>(“Hi”); //</a:t>
            </a:r>
            <a:r>
              <a:rPr lang="nl-NL" dirty="0" err="1"/>
              <a:t>false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p.test</a:t>
            </a:r>
            <a:r>
              <a:rPr lang="nl-NL" dirty="0"/>
              <a:t>(“”); //</a:t>
            </a:r>
            <a:r>
              <a:rPr lang="nl-NL" dirty="0" err="1"/>
              <a:t>true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6705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Predicate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BiPredicate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dirty="0"/>
              <a:t>Write a </a:t>
            </a:r>
            <a:r>
              <a:rPr lang="nl-NL" dirty="0" err="1"/>
              <a:t>BiPredicate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test </a:t>
            </a:r>
            <a:r>
              <a:rPr lang="nl-NL" dirty="0" err="1"/>
              <a:t>whether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animals</a:t>
            </a:r>
            <a:r>
              <a:rPr lang="nl-NL" dirty="0"/>
              <a:t> have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name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Bonus: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a </a:t>
            </a:r>
            <a:r>
              <a:rPr lang="nl-NL" dirty="0" err="1"/>
              <a:t>bipredicate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checks </a:t>
            </a:r>
            <a:r>
              <a:rPr lang="nl-NL" dirty="0" err="1"/>
              <a:t>whether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animals</a:t>
            </a:r>
            <a:r>
              <a:rPr lang="nl-NL" dirty="0"/>
              <a:t> have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color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Bonus </a:t>
            </a:r>
            <a:r>
              <a:rPr lang="nl-NL" dirty="0" err="1"/>
              <a:t>bonus</a:t>
            </a:r>
            <a:r>
              <a:rPr lang="nl-NL" dirty="0"/>
              <a:t>: </a:t>
            </a:r>
            <a:r>
              <a:rPr lang="nl-NL" dirty="0" err="1"/>
              <a:t>write</a:t>
            </a:r>
            <a:r>
              <a:rPr lang="nl-NL" dirty="0"/>
              <a:t> a new </a:t>
            </a:r>
            <a:r>
              <a:rPr lang="nl-NL" dirty="0" err="1"/>
              <a:t>bipredicate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others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check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color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name,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another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checks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name, but different </a:t>
            </a:r>
            <a:r>
              <a:rPr lang="nl-NL" dirty="0" err="1"/>
              <a:t>color</a:t>
            </a:r>
            <a:r>
              <a:rPr lang="nl-NL" dirty="0"/>
              <a:t>. </a:t>
            </a:r>
            <a:r>
              <a:rPr lang="nl-NL" dirty="0" err="1"/>
              <a:t>Avoid</a:t>
            </a:r>
            <a:r>
              <a:rPr lang="nl-NL" dirty="0"/>
              <a:t> </a:t>
            </a:r>
            <a:r>
              <a:rPr lang="nl-NL" dirty="0" err="1"/>
              <a:t>duplicate</a:t>
            </a:r>
            <a:r>
              <a:rPr lang="nl-NL" dirty="0"/>
              <a:t> code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default </a:t>
            </a:r>
            <a:r>
              <a:rPr lang="nl-NL" dirty="0" err="1"/>
              <a:t>methods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predicate</a:t>
            </a:r>
            <a:r>
              <a:rPr lang="nl-NL" dirty="0"/>
              <a:t> interfaces</a:t>
            </a:r>
          </a:p>
        </p:txBody>
      </p:sp>
    </p:spTree>
    <p:extLst>
      <p:ext uri="{BB962C8B-B14F-4D97-AF65-F5344CB8AC3E}">
        <p14:creationId xmlns:p14="http://schemas.microsoft.com/office/powerpoint/2010/main" val="3548235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08F80-9A16-42A1-8B65-E600B666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Removing</a:t>
            </a:r>
            <a:r>
              <a:rPr lang="nl-NL" dirty="0"/>
              <a:t> </a:t>
            </a:r>
            <a:r>
              <a:rPr lang="nl-NL" dirty="0" err="1"/>
              <a:t>conditionally</a:t>
            </a:r>
            <a:r>
              <a:rPr lang="nl-NL" dirty="0"/>
              <a:t> (</a:t>
            </a:r>
            <a:r>
              <a:rPr lang="nl-NL" dirty="0" err="1"/>
              <a:t>chapter</a:t>
            </a:r>
            <a:r>
              <a:rPr lang="nl-NL" dirty="0"/>
              <a:t> 3)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6759D5-8359-440E-940F-73E864DF4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Boolean</a:t>
            </a:r>
            <a:r>
              <a:rPr lang="nl-NL" dirty="0"/>
              <a:t> </a:t>
            </a:r>
            <a:r>
              <a:rPr lang="nl-NL" dirty="0" err="1"/>
              <a:t>removeIf</a:t>
            </a:r>
            <a:r>
              <a:rPr lang="nl-NL" dirty="0"/>
              <a:t>(</a:t>
            </a:r>
            <a:r>
              <a:rPr lang="nl-NL" dirty="0" err="1"/>
              <a:t>Predicate</a:t>
            </a:r>
            <a:r>
              <a:rPr lang="nl-NL" dirty="0"/>
              <a:t>&lt;? super E&gt; filter)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remove</a:t>
            </a:r>
            <a:r>
              <a:rPr lang="nl-NL" dirty="0"/>
              <a:t> items </a:t>
            </a:r>
            <a:r>
              <a:rPr lang="nl-NL" dirty="0" err="1"/>
              <a:t>from</a:t>
            </a:r>
            <a:r>
              <a:rPr lang="nl-NL" dirty="0"/>
              <a:t> a </a:t>
            </a:r>
            <a:r>
              <a:rPr lang="nl-NL" dirty="0" err="1"/>
              <a:t>collection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a </a:t>
            </a:r>
            <a:r>
              <a:rPr lang="nl-NL" dirty="0" err="1"/>
              <a:t>certain</a:t>
            </a:r>
            <a:r>
              <a:rPr lang="nl-NL" dirty="0"/>
              <a:t> </a:t>
            </a:r>
            <a:r>
              <a:rPr lang="nl-NL" dirty="0" err="1"/>
              <a:t>condition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cats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collection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 a </a:t>
            </a:r>
            <a:r>
              <a:rPr lang="nl-NL" dirty="0" err="1"/>
              <a:t>certain</a:t>
            </a:r>
            <a:r>
              <a:rPr lang="nl-NL" dirty="0"/>
              <a:t> </a:t>
            </a:r>
            <a:r>
              <a:rPr lang="nl-NL" dirty="0" err="1"/>
              <a:t>condition</a:t>
            </a:r>
            <a:r>
              <a:rPr lang="nl-NL" dirty="0"/>
              <a:t> (e.g. </a:t>
            </a:r>
            <a:r>
              <a:rPr lang="nl-NL" dirty="0" err="1"/>
              <a:t>names</a:t>
            </a:r>
            <a:r>
              <a:rPr lang="nl-NL" dirty="0"/>
              <a:t> </a:t>
            </a:r>
            <a:r>
              <a:rPr lang="nl-NL" dirty="0" err="1"/>
              <a:t>starting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C or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color</a:t>
            </a:r>
            <a:r>
              <a:rPr lang="nl-NL" dirty="0"/>
              <a:t>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white</a:t>
            </a:r>
            <a:r>
              <a:rPr lang="nl-NL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34399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BiFunction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l-NL" dirty="0"/>
              <a:t>@</a:t>
            </a:r>
            <a:r>
              <a:rPr lang="nl-NL" dirty="0" err="1"/>
              <a:t>FunctionalInterface</a:t>
            </a:r>
            <a:r>
              <a:rPr lang="nl-NL" dirty="0"/>
              <a:t> public interface </a:t>
            </a:r>
            <a:r>
              <a:rPr lang="nl-NL" dirty="0" err="1"/>
              <a:t>Function</a:t>
            </a:r>
            <a:r>
              <a:rPr lang="nl-NL" dirty="0"/>
              <a:t>&lt;T, R&gt; {</a:t>
            </a:r>
          </a:p>
          <a:p>
            <a:pPr marL="0" indent="0">
              <a:buNone/>
            </a:pPr>
            <a:r>
              <a:rPr lang="nl-NL" dirty="0"/>
              <a:t>	R </a:t>
            </a:r>
            <a:r>
              <a:rPr lang="nl-NL" dirty="0" err="1"/>
              <a:t>apply</a:t>
            </a:r>
            <a:r>
              <a:rPr lang="nl-NL" dirty="0"/>
              <a:t>(T t);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@</a:t>
            </a:r>
            <a:r>
              <a:rPr lang="nl-NL" dirty="0" err="1"/>
              <a:t>FunctionalInterface</a:t>
            </a:r>
            <a:r>
              <a:rPr lang="nl-NL" dirty="0"/>
              <a:t> public interface </a:t>
            </a:r>
            <a:r>
              <a:rPr lang="nl-NL" dirty="0" err="1"/>
              <a:t>BiFunction</a:t>
            </a:r>
            <a:r>
              <a:rPr lang="nl-NL" dirty="0"/>
              <a:t>&lt;T, U, R&gt; {</a:t>
            </a:r>
          </a:p>
          <a:p>
            <a:pPr marL="0" indent="0">
              <a:buNone/>
            </a:pPr>
            <a:r>
              <a:rPr lang="nl-NL" dirty="0"/>
              <a:t>	R </a:t>
            </a:r>
            <a:r>
              <a:rPr lang="nl-NL" dirty="0" err="1"/>
              <a:t>apply</a:t>
            </a:r>
            <a:r>
              <a:rPr lang="nl-NL" dirty="0"/>
              <a:t>(T </a:t>
            </a:r>
            <a:r>
              <a:rPr lang="nl-NL" dirty="0" err="1"/>
              <a:t>t</a:t>
            </a:r>
            <a:r>
              <a:rPr lang="nl-NL" dirty="0"/>
              <a:t>, U u);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change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input parameter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something</a:t>
            </a:r>
            <a:r>
              <a:rPr lang="nl-NL" dirty="0"/>
              <a:t> </a:t>
            </a:r>
            <a:r>
              <a:rPr lang="nl-NL" dirty="0" err="1"/>
              <a:t>else</a:t>
            </a:r>
            <a:r>
              <a:rPr lang="nl-NL" dirty="0"/>
              <a:t>, </a:t>
            </a:r>
            <a:r>
              <a:rPr lang="nl-NL" dirty="0" err="1"/>
              <a:t>possibly</a:t>
            </a:r>
            <a:r>
              <a:rPr lang="nl-NL" dirty="0"/>
              <a:t> </a:t>
            </a:r>
            <a:r>
              <a:rPr lang="nl-NL" dirty="0" err="1"/>
              <a:t>something</a:t>
            </a:r>
            <a:r>
              <a:rPr lang="nl-NL" dirty="0"/>
              <a:t> of a different type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0456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BiFunction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BiFunction</a:t>
            </a:r>
            <a:r>
              <a:rPr lang="nl-NL" dirty="0"/>
              <a:t>&lt;String, String, String&gt; </a:t>
            </a:r>
            <a:r>
              <a:rPr lang="nl-NL" dirty="0" err="1"/>
              <a:t>bf</a:t>
            </a:r>
            <a:r>
              <a:rPr lang="nl-NL" dirty="0"/>
              <a:t> = (x, y) -&gt; {      </a:t>
            </a:r>
          </a:p>
          <a:p>
            <a:pPr marL="0" indent="0">
              <a:buNone/>
            </a:pPr>
            <a:r>
              <a:rPr lang="nl-NL" dirty="0"/>
              <a:t>      return x + y;</a:t>
            </a:r>
          </a:p>
          <a:p>
            <a:pPr marL="0" indent="0">
              <a:buNone/>
            </a:pPr>
            <a:r>
              <a:rPr lang="nl-NL" dirty="0"/>
              <a:t>};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bf.apply</a:t>
            </a:r>
            <a:r>
              <a:rPr lang="nl-NL" dirty="0"/>
              <a:t>(“Hi ", “</a:t>
            </a:r>
            <a:r>
              <a:rPr lang="nl-NL" dirty="0" err="1"/>
              <a:t>there</a:t>
            </a:r>
            <a:r>
              <a:rPr lang="nl-NL" dirty="0"/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1369003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BiFunction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Write a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takes a string </a:t>
            </a:r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dirty="0" err="1"/>
              <a:t>substring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returns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times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substring</a:t>
            </a:r>
            <a:r>
              <a:rPr lang="nl-NL" dirty="0"/>
              <a:t> </a:t>
            </a:r>
            <a:r>
              <a:rPr lang="nl-NL" dirty="0" err="1"/>
              <a:t>occurs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string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5928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94F8A-BE93-42A6-9C7A-F6BA3087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Java 8 Map API (</a:t>
            </a:r>
            <a:r>
              <a:rPr lang="nl-NL" dirty="0" err="1"/>
              <a:t>chapter</a:t>
            </a:r>
            <a:r>
              <a:rPr lang="nl-NL" dirty="0"/>
              <a:t> 3)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D4DBCD-7C9B-4C11-8356-AA3312605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err="1"/>
              <a:t>merge</a:t>
            </a:r>
            <a:r>
              <a:rPr lang="nl-NL" dirty="0"/>
              <a:t>()</a:t>
            </a:r>
          </a:p>
          <a:p>
            <a:pPr lvl="1"/>
            <a:r>
              <a:rPr lang="nl-NL" dirty="0" err="1"/>
              <a:t>mapName.merge</a:t>
            </a:r>
            <a:r>
              <a:rPr lang="nl-NL" dirty="0"/>
              <a:t>(obj1, obj2, </a:t>
            </a:r>
            <a:r>
              <a:rPr lang="nl-NL" dirty="0" err="1"/>
              <a:t>biFunctionImpl</a:t>
            </a:r>
            <a:r>
              <a:rPr lang="nl-NL" dirty="0"/>
              <a:t>);</a:t>
            </a:r>
          </a:p>
          <a:p>
            <a:pPr lvl="1"/>
            <a:r>
              <a:rPr lang="nl-NL" dirty="0" err="1"/>
              <a:t>BiFunction</a:t>
            </a:r>
            <a:r>
              <a:rPr lang="nl-NL" dirty="0"/>
              <a:t> interface takes </a:t>
            </a:r>
            <a:r>
              <a:rPr lang="nl-NL" dirty="0" err="1"/>
              <a:t>two</a:t>
            </a:r>
            <a:r>
              <a:rPr lang="nl-NL" dirty="0"/>
              <a:t> parameters </a:t>
            </a:r>
            <a:r>
              <a:rPr lang="nl-NL" dirty="0" err="1"/>
              <a:t>and</a:t>
            </a:r>
            <a:r>
              <a:rPr lang="nl-NL" dirty="0"/>
              <a:t> returns a </a:t>
            </a:r>
            <a:r>
              <a:rPr lang="nl-NL" dirty="0" err="1"/>
              <a:t>value</a:t>
            </a:r>
            <a:endParaRPr lang="nl-NL" dirty="0"/>
          </a:p>
          <a:p>
            <a:r>
              <a:rPr lang="nl-NL" dirty="0" err="1"/>
              <a:t>computeIfPresent</a:t>
            </a:r>
            <a:r>
              <a:rPr lang="nl-NL" dirty="0"/>
              <a:t>() -&gt; </a:t>
            </a:r>
            <a:r>
              <a:rPr lang="nl-NL" dirty="0" err="1"/>
              <a:t>not</a:t>
            </a:r>
            <a:r>
              <a:rPr lang="nl-NL" dirty="0"/>
              <a:t> on OCP</a:t>
            </a:r>
          </a:p>
          <a:p>
            <a:pPr lvl="1"/>
            <a:r>
              <a:rPr lang="nl-NL" dirty="0" err="1"/>
              <a:t>BiFunction</a:t>
            </a:r>
            <a:r>
              <a:rPr lang="nl-NL" dirty="0"/>
              <a:t>&lt;T, U, V&gt; </a:t>
            </a:r>
            <a:r>
              <a:rPr lang="nl-NL" dirty="0" err="1"/>
              <a:t>mapper</a:t>
            </a:r>
            <a:r>
              <a:rPr lang="nl-NL" dirty="0"/>
              <a:t> =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implementation</a:t>
            </a:r>
            <a:endParaRPr lang="nl-NL" dirty="0"/>
          </a:p>
          <a:p>
            <a:pPr lvl="1"/>
            <a:r>
              <a:rPr lang="nl-NL" dirty="0" err="1"/>
              <a:t>mapName.computeIfPresent</a:t>
            </a:r>
            <a:r>
              <a:rPr lang="nl-NL" dirty="0"/>
              <a:t>(</a:t>
            </a:r>
            <a:r>
              <a:rPr lang="nl-NL" dirty="0" err="1"/>
              <a:t>value</a:t>
            </a:r>
            <a:r>
              <a:rPr lang="nl-NL" dirty="0"/>
              <a:t>, </a:t>
            </a:r>
            <a:r>
              <a:rPr lang="nl-NL" dirty="0" err="1"/>
              <a:t>mapper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Removes</a:t>
            </a:r>
            <a:r>
              <a:rPr lang="nl-NL" dirty="0"/>
              <a:t> </a:t>
            </a:r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result</a:t>
            </a:r>
            <a:r>
              <a:rPr lang="nl-NL" dirty="0"/>
              <a:t> of </a:t>
            </a:r>
            <a:r>
              <a:rPr lang="nl-NL" dirty="0" err="1"/>
              <a:t>mapper</a:t>
            </a:r>
            <a:r>
              <a:rPr lang="nl-NL" dirty="0"/>
              <a:t> is </a:t>
            </a:r>
            <a:r>
              <a:rPr lang="nl-NL" dirty="0" err="1"/>
              <a:t>null</a:t>
            </a:r>
            <a:endParaRPr lang="nl-NL" dirty="0"/>
          </a:p>
          <a:p>
            <a:r>
              <a:rPr lang="nl-NL" dirty="0" err="1"/>
              <a:t>computeIfAbsent</a:t>
            </a:r>
            <a:r>
              <a:rPr lang="nl-NL" dirty="0"/>
              <a:t>() -&gt; </a:t>
            </a:r>
            <a:r>
              <a:rPr lang="nl-NL" dirty="0" err="1"/>
              <a:t>not</a:t>
            </a:r>
            <a:r>
              <a:rPr lang="nl-NL" dirty="0"/>
              <a:t> on OCP</a:t>
            </a:r>
          </a:p>
          <a:p>
            <a:pPr lvl="1"/>
            <a:r>
              <a:rPr lang="nl-NL" dirty="0" err="1"/>
              <a:t>Function</a:t>
            </a:r>
            <a:r>
              <a:rPr lang="nl-NL" dirty="0"/>
              <a:t>&lt;T, U&gt; </a:t>
            </a:r>
            <a:r>
              <a:rPr lang="nl-NL" dirty="0" err="1"/>
              <a:t>mapper</a:t>
            </a:r>
            <a:r>
              <a:rPr lang="nl-NL" dirty="0"/>
              <a:t> =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implementation</a:t>
            </a:r>
            <a:endParaRPr lang="nl-NL" dirty="0"/>
          </a:p>
          <a:p>
            <a:pPr lvl="1"/>
            <a:r>
              <a:rPr lang="nl-NL" dirty="0" err="1"/>
              <a:t>mapName.computeIfAbsent</a:t>
            </a:r>
            <a:r>
              <a:rPr lang="nl-NL" dirty="0"/>
              <a:t>(</a:t>
            </a:r>
            <a:r>
              <a:rPr lang="nl-NL" dirty="0" err="1"/>
              <a:t>key</a:t>
            </a:r>
            <a:r>
              <a:rPr lang="nl-NL" dirty="0"/>
              <a:t>, </a:t>
            </a:r>
            <a:r>
              <a:rPr lang="nl-NL" dirty="0" err="1"/>
              <a:t>mapper</a:t>
            </a:r>
            <a:r>
              <a:rPr lang="nl-NL" dirty="0"/>
              <a:t>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292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DB9C0-4D1F-4951-B079-72B6C496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DC9227-D266-42BA-9BF9-2DE95A969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Collections</a:t>
            </a:r>
            <a:r>
              <a:rPr lang="nl-NL" dirty="0"/>
              <a:t> streams </a:t>
            </a:r>
            <a:r>
              <a:rPr lang="nl-NL" dirty="0" err="1"/>
              <a:t>and</a:t>
            </a:r>
            <a:r>
              <a:rPr lang="nl-NL" dirty="0"/>
              <a:t> filters</a:t>
            </a:r>
          </a:p>
          <a:p>
            <a:r>
              <a:rPr lang="nl-NL" dirty="0" err="1"/>
              <a:t>Iterate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forEach</a:t>
            </a:r>
            <a:endParaRPr lang="nl-NL" dirty="0"/>
          </a:p>
          <a:p>
            <a:r>
              <a:rPr lang="nl-NL" dirty="0"/>
              <a:t>Streams API</a:t>
            </a:r>
          </a:p>
          <a:p>
            <a:r>
              <a:rPr lang="nl-NL" dirty="0"/>
              <a:t>Built-in </a:t>
            </a:r>
            <a:r>
              <a:rPr lang="nl-NL" dirty="0" err="1"/>
              <a:t>functional</a:t>
            </a:r>
            <a:r>
              <a:rPr lang="nl-NL" dirty="0"/>
              <a:t> interfaces</a:t>
            </a:r>
          </a:p>
          <a:p>
            <a:r>
              <a:rPr lang="nl-NL" dirty="0" err="1"/>
              <a:t>Optionals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5951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UnaryOperator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BinaryOperator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l-NL" dirty="0"/>
              <a:t>@</a:t>
            </a:r>
            <a:r>
              <a:rPr lang="nl-NL" dirty="0" err="1"/>
              <a:t>FunctionalInterface</a:t>
            </a:r>
            <a:r>
              <a:rPr lang="nl-NL" dirty="0"/>
              <a:t> public interface </a:t>
            </a:r>
            <a:r>
              <a:rPr lang="nl-NL" dirty="0" err="1"/>
              <a:t>UnaryOperator</a:t>
            </a:r>
            <a:r>
              <a:rPr lang="nl-NL" dirty="0"/>
              <a:t>&lt;T&gt; </a:t>
            </a:r>
            <a:r>
              <a:rPr lang="nl-NL" dirty="0" err="1"/>
              <a:t>extends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&lt;T, T&gt; {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@</a:t>
            </a:r>
            <a:r>
              <a:rPr lang="nl-NL" dirty="0" err="1"/>
              <a:t>FunctionalInterface</a:t>
            </a:r>
            <a:r>
              <a:rPr lang="nl-NL" dirty="0"/>
              <a:t> public interface </a:t>
            </a:r>
            <a:r>
              <a:rPr lang="nl-NL" dirty="0" err="1"/>
              <a:t>BinaryOperator</a:t>
            </a:r>
            <a:r>
              <a:rPr lang="nl-NL" dirty="0"/>
              <a:t>&lt;T&gt; </a:t>
            </a:r>
            <a:r>
              <a:rPr lang="nl-NL" dirty="0" err="1"/>
              <a:t>extends</a:t>
            </a:r>
            <a:r>
              <a:rPr lang="nl-NL" dirty="0"/>
              <a:t> </a:t>
            </a:r>
            <a:r>
              <a:rPr lang="nl-NL" dirty="0" err="1"/>
              <a:t>BiFunction</a:t>
            </a:r>
            <a:r>
              <a:rPr lang="nl-NL" dirty="0"/>
              <a:t>&lt;T, T, T&gt; {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The </a:t>
            </a:r>
            <a:r>
              <a:rPr lang="nl-NL" dirty="0" err="1"/>
              <a:t>method</a:t>
            </a:r>
            <a:r>
              <a:rPr lang="nl-NL" dirty="0"/>
              <a:t> is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bifunction</a:t>
            </a:r>
            <a:r>
              <a:rPr lang="nl-NL" dirty="0"/>
              <a:t> interface. The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bifunction</a:t>
            </a:r>
            <a:r>
              <a:rPr lang="nl-NL" dirty="0"/>
              <a:t> is </a:t>
            </a:r>
            <a:r>
              <a:rPr lang="nl-NL" dirty="0" err="1"/>
              <a:t>that</a:t>
            </a:r>
            <a:r>
              <a:rPr lang="nl-NL" dirty="0"/>
              <a:t> input </a:t>
            </a:r>
            <a:r>
              <a:rPr lang="nl-NL" dirty="0" err="1"/>
              <a:t>and</a:t>
            </a:r>
            <a:r>
              <a:rPr lang="nl-NL" dirty="0"/>
              <a:t> output must </a:t>
            </a:r>
            <a:r>
              <a:rPr lang="nl-NL" dirty="0" err="1"/>
              <a:t>be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type.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binaryoperator</a:t>
            </a:r>
            <a:r>
              <a:rPr lang="nl-NL" dirty="0"/>
              <a:t> </a:t>
            </a:r>
            <a:r>
              <a:rPr lang="nl-NL" dirty="0" err="1"/>
              <a:t>both</a:t>
            </a:r>
            <a:r>
              <a:rPr lang="nl-NL" dirty="0"/>
              <a:t> input parameters are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type.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changing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input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something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type.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7265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UnaryOperator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BinaryOperator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UnaryOperator</a:t>
            </a:r>
            <a:r>
              <a:rPr lang="nl-NL" dirty="0"/>
              <a:t>&lt;String&gt; </a:t>
            </a:r>
            <a:r>
              <a:rPr lang="nl-NL" dirty="0" err="1"/>
              <a:t>uo</a:t>
            </a:r>
            <a:r>
              <a:rPr lang="nl-NL" dirty="0"/>
              <a:t>  = (x)-&gt; </a:t>
            </a:r>
            <a:r>
              <a:rPr lang="nl-NL" dirty="0" err="1"/>
              <a:t>x.toUpperCase</a:t>
            </a:r>
            <a:r>
              <a:rPr lang="nl-NL" dirty="0"/>
              <a:t>();</a:t>
            </a:r>
          </a:p>
          <a:p>
            <a:pPr marL="0" indent="0">
              <a:buNone/>
            </a:pPr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uo.apply</a:t>
            </a:r>
            <a:r>
              <a:rPr lang="nl-NL" dirty="0"/>
              <a:t>(“Hi </a:t>
            </a:r>
            <a:r>
              <a:rPr lang="nl-NL" dirty="0" err="1"/>
              <a:t>there</a:t>
            </a:r>
            <a:r>
              <a:rPr lang="nl-NL" dirty="0"/>
              <a:t>”));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4112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UnaryOperator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BinaryOperator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Write a </a:t>
            </a:r>
            <a:r>
              <a:rPr lang="nl-NL" dirty="0" err="1"/>
              <a:t>unaryoperator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takes </a:t>
            </a:r>
            <a:r>
              <a:rPr lang="nl-NL" dirty="0" err="1"/>
              <a:t>the</a:t>
            </a:r>
            <a:r>
              <a:rPr lang="nl-NL" dirty="0"/>
              <a:t> name of a document, </a:t>
            </a:r>
            <a:r>
              <a:rPr lang="nl-NL" dirty="0" err="1"/>
              <a:t>if</a:t>
            </a:r>
            <a:r>
              <a:rPr lang="nl-NL" dirty="0"/>
              <a:t> it </a:t>
            </a:r>
            <a:r>
              <a:rPr lang="nl-NL" dirty="0" err="1"/>
              <a:t>doesn’t</a:t>
            </a:r>
            <a:r>
              <a:rPr lang="nl-NL" dirty="0"/>
              <a:t> have </a:t>
            </a:r>
            <a:r>
              <a:rPr lang="nl-NL" dirty="0" err="1"/>
              <a:t>the</a:t>
            </a:r>
            <a:r>
              <a:rPr lang="nl-NL" dirty="0"/>
              <a:t> suffix .</a:t>
            </a:r>
            <a:r>
              <a:rPr lang="nl-NL" dirty="0" err="1"/>
              <a:t>doc</a:t>
            </a:r>
            <a:r>
              <a:rPr lang="nl-NL" dirty="0"/>
              <a:t> or .</a:t>
            </a:r>
            <a:r>
              <a:rPr lang="nl-NL" dirty="0" err="1"/>
              <a:t>docx</a:t>
            </a:r>
            <a:r>
              <a:rPr lang="nl-NL" dirty="0"/>
              <a:t> it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suffix .</a:t>
            </a:r>
            <a:r>
              <a:rPr lang="nl-NL" dirty="0" err="1"/>
              <a:t>docx</a:t>
            </a:r>
            <a:r>
              <a:rPr lang="nl-NL" dirty="0"/>
              <a:t>. It </a:t>
            </a:r>
            <a:r>
              <a:rPr lang="nl-NL" dirty="0" err="1"/>
              <a:t>should</a:t>
            </a:r>
            <a:r>
              <a:rPr lang="nl-NL" dirty="0"/>
              <a:t> return </a:t>
            </a:r>
            <a:r>
              <a:rPr lang="nl-NL" dirty="0" err="1"/>
              <a:t>the</a:t>
            </a:r>
            <a:r>
              <a:rPr lang="nl-NL" dirty="0"/>
              <a:t> name of </a:t>
            </a:r>
            <a:r>
              <a:rPr lang="nl-NL" dirty="0" err="1"/>
              <a:t>the</a:t>
            </a:r>
            <a:r>
              <a:rPr lang="nl-NL" dirty="0"/>
              <a:t> document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suffix.</a:t>
            </a:r>
          </a:p>
        </p:txBody>
      </p:sp>
    </p:spTree>
    <p:extLst>
      <p:ext uri="{BB962C8B-B14F-4D97-AF65-F5344CB8AC3E}">
        <p14:creationId xmlns:p14="http://schemas.microsoft.com/office/powerpoint/2010/main" val="1026159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99131-1985-46E7-9FC0-CC25BB57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Updating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elements</a:t>
            </a:r>
            <a:r>
              <a:rPr lang="nl-NL" dirty="0"/>
              <a:t> in a List (</a:t>
            </a:r>
            <a:r>
              <a:rPr lang="nl-NL" dirty="0" err="1"/>
              <a:t>chapter</a:t>
            </a:r>
            <a:r>
              <a:rPr lang="nl-NL" dirty="0"/>
              <a:t> 3)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61DC5D-2185-494D-8ACC-C1957D3D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l-NL" dirty="0" err="1"/>
              <a:t>void</a:t>
            </a:r>
            <a:r>
              <a:rPr lang="nl-NL" dirty="0"/>
              <a:t> </a:t>
            </a:r>
            <a:r>
              <a:rPr lang="nl-NL" dirty="0" err="1"/>
              <a:t>replaceAll</a:t>
            </a:r>
            <a:r>
              <a:rPr lang="nl-NL" dirty="0"/>
              <a:t>(</a:t>
            </a:r>
            <a:r>
              <a:rPr lang="nl-NL" dirty="0" err="1"/>
              <a:t>UnaryOperator</a:t>
            </a:r>
            <a:r>
              <a:rPr lang="nl-NL" dirty="0"/>
              <a:t>&lt;E&gt; o)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replacing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elements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another</a:t>
            </a:r>
            <a:r>
              <a:rPr lang="nl-NL" dirty="0"/>
              <a:t> </a:t>
            </a:r>
            <a:r>
              <a:rPr lang="nl-NL" dirty="0" err="1"/>
              <a:t>value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The interface </a:t>
            </a:r>
            <a:r>
              <a:rPr lang="nl-NL" dirty="0" err="1"/>
              <a:t>UnaryOperator</a:t>
            </a:r>
            <a:r>
              <a:rPr lang="nl-NL" dirty="0"/>
              <a:t> takes a parameter of a </a:t>
            </a:r>
            <a:r>
              <a:rPr lang="nl-NL" dirty="0" err="1"/>
              <a:t>certain</a:t>
            </a:r>
            <a:r>
              <a:rPr lang="nl-NL" dirty="0"/>
              <a:t> type </a:t>
            </a:r>
            <a:r>
              <a:rPr lang="nl-NL" dirty="0" err="1"/>
              <a:t>and</a:t>
            </a:r>
            <a:r>
              <a:rPr lang="nl-NL" dirty="0"/>
              <a:t> returns a parameter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type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Example</a:t>
            </a:r>
            <a:r>
              <a:rPr lang="nl-NL" dirty="0"/>
              <a:t>: </a:t>
            </a:r>
            <a:r>
              <a:rPr lang="nl-NL" dirty="0" err="1"/>
              <a:t>listName.replaceAll</a:t>
            </a:r>
            <a:r>
              <a:rPr lang="nl-NL" dirty="0"/>
              <a:t>(x -&gt; x+1)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cat</a:t>
            </a:r>
            <a:r>
              <a:rPr lang="nl-NL" dirty="0"/>
              <a:t> </a:t>
            </a:r>
            <a:r>
              <a:rPr lang="nl-NL" dirty="0" err="1"/>
              <a:t>names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favorite</a:t>
            </a:r>
            <a:r>
              <a:rPr lang="nl-NL" dirty="0"/>
              <a:t> </a:t>
            </a:r>
            <a:r>
              <a:rPr lang="nl-NL" dirty="0" err="1"/>
              <a:t>cat</a:t>
            </a:r>
            <a:r>
              <a:rPr lang="nl-NL" dirty="0"/>
              <a:t> name</a:t>
            </a:r>
          </a:p>
        </p:txBody>
      </p:sp>
    </p:spTree>
    <p:extLst>
      <p:ext uri="{BB962C8B-B14F-4D97-AF65-F5344CB8AC3E}">
        <p14:creationId xmlns:p14="http://schemas.microsoft.com/office/powerpoint/2010/main" val="3004279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which</a:t>
            </a:r>
            <a:r>
              <a:rPr lang="nl-NL" dirty="0"/>
              <a:t> BUILT-IN </a:t>
            </a:r>
            <a:r>
              <a:rPr lang="nl-NL" dirty="0" err="1"/>
              <a:t>functional</a:t>
            </a:r>
            <a:r>
              <a:rPr lang="nl-NL" dirty="0"/>
              <a:t> interface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Takes </a:t>
            </a:r>
            <a:r>
              <a:rPr lang="nl-NL" dirty="0" err="1"/>
              <a:t>an</a:t>
            </a:r>
            <a:r>
              <a:rPr lang="nl-NL" dirty="0"/>
              <a:t> Integer </a:t>
            </a:r>
            <a:r>
              <a:rPr lang="nl-NL" dirty="0" err="1"/>
              <a:t>and</a:t>
            </a:r>
            <a:r>
              <a:rPr lang="nl-NL" dirty="0"/>
              <a:t> returns </a:t>
            </a:r>
            <a:r>
              <a:rPr lang="nl-NL" dirty="0" err="1"/>
              <a:t>an</a:t>
            </a:r>
            <a:r>
              <a:rPr lang="nl-NL" dirty="0"/>
              <a:t> Integer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Returns a </a:t>
            </a:r>
            <a:r>
              <a:rPr lang="nl-NL" dirty="0" err="1"/>
              <a:t>boolean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takes a String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Return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Animal</a:t>
            </a:r>
            <a:r>
              <a:rPr lang="nl-NL" dirty="0"/>
              <a:t> object without </a:t>
            </a:r>
            <a:r>
              <a:rPr lang="nl-NL" dirty="0" err="1"/>
              <a:t>taking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input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Print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Animal</a:t>
            </a:r>
            <a:r>
              <a:rPr lang="nl-NL" dirty="0"/>
              <a:t> name </a:t>
            </a:r>
            <a:r>
              <a:rPr lang="nl-NL" dirty="0" err="1"/>
              <a:t>and</a:t>
            </a:r>
            <a:r>
              <a:rPr lang="nl-NL" dirty="0"/>
              <a:t> return </a:t>
            </a:r>
            <a:r>
              <a:rPr lang="nl-NL" dirty="0" err="1"/>
              <a:t>nothing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…. &lt;String, Integer&gt; si = (</a:t>
            </a:r>
            <a:r>
              <a:rPr lang="nl-NL" dirty="0" err="1"/>
              <a:t>str</a:t>
            </a:r>
            <a:r>
              <a:rPr lang="nl-NL" dirty="0"/>
              <a:t>, int1) -&gt; </a:t>
            </a:r>
            <a:r>
              <a:rPr lang="nl-NL" dirty="0" err="1"/>
              <a:t>true</a:t>
            </a:r>
            <a:r>
              <a:rPr lang="nl-NL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…. &lt;String, Integer, </a:t>
            </a:r>
            <a:r>
              <a:rPr lang="nl-NL" dirty="0" err="1"/>
              <a:t>Boolean</a:t>
            </a:r>
            <a:r>
              <a:rPr lang="nl-NL" dirty="0"/>
              <a:t>&gt; </a:t>
            </a:r>
            <a:r>
              <a:rPr lang="nl-NL" dirty="0" err="1"/>
              <a:t>sib</a:t>
            </a:r>
            <a:r>
              <a:rPr lang="nl-NL" dirty="0"/>
              <a:t> = (</a:t>
            </a:r>
            <a:r>
              <a:rPr lang="nl-NL" dirty="0" err="1"/>
              <a:t>str</a:t>
            </a:r>
            <a:r>
              <a:rPr lang="nl-NL" dirty="0"/>
              <a:t>, int1) -&gt; </a:t>
            </a:r>
            <a:r>
              <a:rPr lang="nl-NL" dirty="0" err="1"/>
              <a:t>true</a:t>
            </a:r>
            <a:r>
              <a:rPr lang="nl-NL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…. &lt;String&gt; s = s -&gt; </a:t>
            </a:r>
            <a:r>
              <a:rPr lang="nl-NL" dirty="0" err="1"/>
              <a:t>System.out.println</a:t>
            </a:r>
            <a:r>
              <a:rPr lang="nl-NL" dirty="0"/>
              <a:t>(s);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… &lt;</a:t>
            </a:r>
            <a:r>
              <a:rPr lang="nl-NL" dirty="0" err="1"/>
              <a:t>Animal</a:t>
            </a:r>
            <a:r>
              <a:rPr lang="nl-NL" dirty="0"/>
              <a:t>&gt; a = </a:t>
            </a:r>
            <a:r>
              <a:rPr lang="nl-NL" dirty="0" err="1"/>
              <a:t>Animal</a:t>
            </a:r>
            <a:r>
              <a:rPr lang="nl-NL" dirty="0"/>
              <a:t>::new;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4896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Optional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Special data type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a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there</a:t>
            </a:r>
            <a:endParaRPr lang="nl-NL" dirty="0"/>
          </a:p>
          <a:p>
            <a:r>
              <a:rPr lang="nl-NL" dirty="0" err="1"/>
              <a:t>Java’s</a:t>
            </a:r>
            <a:r>
              <a:rPr lang="nl-NL" dirty="0"/>
              <a:t> way of </a:t>
            </a:r>
            <a:r>
              <a:rPr lang="nl-NL" dirty="0" err="1"/>
              <a:t>expressing</a:t>
            </a:r>
            <a:r>
              <a:rPr lang="nl-NL" dirty="0"/>
              <a:t> “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applicable</a:t>
            </a:r>
            <a:r>
              <a:rPr lang="nl-NL" dirty="0"/>
              <a:t>”</a:t>
            </a:r>
          </a:p>
          <a:p>
            <a:r>
              <a:rPr lang="nl-NL" dirty="0" err="1"/>
              <a:t>Created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a </a:t>
            </a:r>
            <a:r>
              <a:rPr lang="nl-NL" dirty="0" err="1"/>
              <a:t>factory</a:t>
            </a:r>
            <a:endParaRPr lang="nl-NL" dirty="0"/>
          </a:p>
          <a:p>
            <a:r>
              <a:rPr lang="nl-NL" dirty="0"/>
              <a:t>It is like a box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another</a:t>
            </a:r>
            <a:r>
              <a:rPr lang="nl-NL" dirty="0"/>
              <a:t> data type,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box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empty</a:t>
            </a:r>
          </a:p>
        </p:txBody>
      </p:sp>
    </p:spTree>
    <p:extLst>
      <p:ext uri="{BB962C8B-B14F-4D97-AF65-F5344CB8AC3E}">
        <p14:creationId xmlns:p14="http://schemas.microsoft.com/office/powerpoint/2010/main" val="3617414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Optional</a:t>
            </a:r>
            <a:r>
              <a:rPr lang="nl-NL" dirty="0"/>
              <a:t> </a:t>
            </a:r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Optional</a:t>
            </a:r>
            <a:r>
              <a:rPr lang="nl-NL" dirty="0"/>
              <a:t>&lt;</a:t>
            </a:r>
            <a:r>
              <a:rPr lang="nl-NL" dirty="0" err="1"/>
              <a:t>Animal</a:t>
            </a:r>
            <a:r>
              <a:rPr lang="nl-NL" dirty="0"/>
              <a:t>&gt; o = </a:t>
            </a:r>
            <a:r>
              <a:rPr lang="nl-NL" dirty="0" err="1"/>
              <a:t>Optional.empty</a:t>
            </a:r>
            <a:r>
              <a:rPr lang="nl-NL" dirty="0"/>
              <a:t>(); //</a:t>
            </a:r>
            <a:r>
              <a:rPr lang="nl-NL" dirty="0" err="1"/>
              <a:t>there’s</a:t>
            </a:r>
            <a:r>
              <a:rPr lang="nl-NL" dirty="0"/>
              <a:t> no </a:t>
            </a:r>
            <a:r>
              <a:rPr lang="nl-NL" dirty="0" err="1"/>
              <a:t>animal</a:t>
            </a:r>
            <a:r>
              <a:rPr lang="nl-NL" dirty="0"/>
              <a:t> in here</a:t>
            </a:r>
          </a:p>
          <a:p>
            <a:pPr marL="0" indent="0">
              <a:buNone/>
            </a:pPr>
            <a:r>
              <a:rPr lang="nl-NL" dirty="0" err="1"/>
              <a:t>Animal</a:t>
            </a:r>
            <a:r>
              <a:rPr lang="nl-NL" dirty="0"/>
              <a:t> a = new </a:t>
            </a:r>
            <a:r>
              <a:rPr lang="nl-NL" dirty="0" err="1"/>
              <a:t>Animal</a:t>
            </a:r>
            <a:r>
              <a:rPr lang="nl-NL" dirty="0"/>
              <a:t>();</a:t>
            </a:r>
          </a:p>
          <a:p>
            <a:pPr marL="0" indent="0">
              <a:buNone/>
            </a:pPr>
            <a:r>
              <a:rPr lang="nl-NL" dirty="0" err="1"/>
              <a:t>a.setName</a:t>
            </a:r>
            <a:r>
              <a:rPr lang="nl-NL" dirty="0"/>
              <a:t>(“</a:t>
            </a:r>
            <a:r>
              <a:rPr lang="nl-NL" dirty="0" err="1"/>
              <a:t>Roxy</a:t>
            </a:r>
            <a:r>
              <a:rPr lang="nl-NL" dirty="0"/>
              <a:t>”);</a:t>
            </a:r>
          </a:p>
          <a:p>
            <a:pPr marL="0" indent="0">
              <a:buNone/>
            </a:pPr>
            <a:r>
              <a:rPr lang="nl-NL" dirty="0" err="1"/>
              <a:t>Optional</a:t>
            </a:r>
            <a:r>
              <a:rPr lang="nl-NL" dirty="0"/>
              <a:t>&lt;</a:t>
            </a:r>
            <a:r>
              <a:rPr lang="nl-NL" dirty="0" err="1"/>
              <a:t>Animal</a:t>
            </a:r>
            <a:r>
              <a:rPr lang="nl-NL" dirty="0"/>
              <a:t>&gt;o2 = </a:t>
            </a:r>
            <a:r>
              <a:rPr lang="nl-NL" dirty="0" err="1"/>
              <a:t>Optional.of</a:t>
            </a:r>
            <a:r>
              <a:rPr lang="nl-NL" dirty="0"/>
              <a:t>(a);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5395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Optional</a:t>
            </a:r>
            <a:r>
              <a:rPr lang="nl-NL" dirty="0"/>
              <a:t>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a string name</a:t>
            </a:r>
          </a:p>
          <a:p>
            <a:r>
              <a:rPr lang="nl-NL" dirty="0"/>
              <a:t>Make a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takes </a:t>
            </a:r>
            <a:r>
              <a:rPr lang="nl-NL" dirty="0" err="1"/>
              <a:t>that</a:t>
            </a:r>
            <a:r>
              <a:rPr lang="nl-NL" dirty="0"/>
              <a:t> name as input</a:t>
            </a:r>
          </a:p>
          <a:p>
            <a:r>
              <a:rPr lang="nl-NL" dirty="0" err="1"/>
              <a:t>If</a:t>
            </a:r>
            <a:r>
              <a:rPr lang="nl-NL" dirty="0"/>
              <a:t> name is empty, it </a:t>
            </a:r>
            <a:r>
              <a:rPr lang="nl-NL" dirty="0" err="1"/>
              <a:t>will</a:t>
            </a:r>
            <a:r>
              <a:rPr lang="nl-NL" dirty="0"/>
              <a:t> return </a:t>
            </a:r>
            <a:r>
              <a:rPr lang="nl-NL" dirty="0" err="1"/>
              <a:t>an</a:t>
            </a:r>
            <a:r>
              <a:rPr lang="nl-NL" dirty="0"/>
              <a:t> empty </a:t>
            </a:r>
            <a:r>
              <a:rPr lang="nl-NL" dirty="0" err="1"/>
              <a:t>optional</a:t>
            </a:r>
            <a:r>
              <a:rPr lang="nl-NL" dirty="0"/>
              <a:t> (</a:t>
            </a:r>
            <a:r>
              <a:rPr lang="nl-NL" dirty="0" err="1"/>
              <a:t>instead</a:t>
            </a:r>
            <a:r>
              <a:rPr lang="nl-NL" dirty="0"/>
              <a:t> of </a:t>
            </a:r>
            <a:r>
              <a:rPr lang="nl-NL" dirty="0" err="1"/>
              <a:t>null</a:t>
            </a:r>
            <a:r>
              <a:rPr lang="nl-NL" dirty="0"/>
              <a:t>)</a:t>
            </a:r>
          </a:p>
          <a:p>
            <a:r>
              <a:rPr lang="nl-NL" dirty="0"/>
              <a:t>Else it </a:t>
            </a:r>
            <a:r>
              <a:rPr lang="nl-NL" dirty="0" err="1"/>
              <a:t>will</a:t>
            </a:r>
            <a:r>
              <a:rPr lang="nl-NL" dirty="0"/>
              <a:t> return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optional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input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4479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Optional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B4961754-94B4-4ED7-A48F-D5912C5041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865025"/>
              </p:ext>
            </p:extLst>
          </p:nvPr>
        </p:nvGraphicFramePr>
        <p:xfrm>
          <a:off x="1141413" y="2249488"/>
          <a:ext cx="99060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401757315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981368063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49424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Method name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Optional</a:t>
                      </a:r>
                      <a:r>
                        <a:rPr lang="nl-NL" dirty="0"/>
                        <a:t> empty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Optional</a:t>
                      </a:r>
                      <a:r>
                        <a:rPr lang="nl-NL" dirty="0"/>
                        <a:t> has </a:t>
                      </a:r>
                      <a:r>
                        <a:rPr lang="nl-NL" dirty="0" err="1"/>
                        <a:t>value</a:t>
                      </a:r>
                      <a:endParaRPr lang="nl-NL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41615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get()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Throws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exceptions</a:t>
                      </a:r>
                      <a:endParaRPr lang="nl-NL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Returns </a:t>
                      </a:r>
                      <a:r>
                        <a:rPr lang="nl-NL" dirty="0" err="1"/>
                        <a:t>value</a:t>
                      </a:r>
                      <a:endParaRPr lang="nl-NL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147379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ifPresent</a:t>
                      </a:r>
                      <a:r>
                        <a:rPr lang="nl-NL" dirty="0"/>
                        <a:t>(Consumer c)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Nothing</a:t>
                      </a:r>
                      <a:endParaRPr lang="nl-NL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Calls </a:t>
                      </a:r>
                      <a:r>
                        <a:rPr lang="nl-NL" dirty="0" err="1"/>
                        <a:t>consumer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with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value</a:t>
                      </a:r>
                      <a:r>
                        <a:rPr lang="nl-NL" dirty="0"/>
                        <a:t> as parameter</a:t>
                      </a:r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35430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isPresent</a:t>
                      </a:r>
                      <a:r>
                        <a:rPr lang="nl-NL" dirty="0"/>
                        <a:t>()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Returns </a:t>
                      </a:r>
                      <a:r>
                        <a:rPr lang="nl-NL" dirty="0" err="1"/>
                        <a:t>false</a:t>
                      </a:r>
                      <a:endParaRPr lang="nl-NL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Returns </a:t>
                      </a:r>
                      <a:r>
                        <a:rPr lang="nl-NL" dirty="0" err="1"/>
                        <a:t>true</a:t>
                      </a:r>
                      <a:endParaRPr lang="nl-NL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2930995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orElse</a:t>
                      </a:r>
                      <a:r>
                        <a:rPr lang="nl-NL" dirty="0"/>
                        <a:t>(T t)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Returns </a:t>
                      </a:r>
                      <a:r>
                        <a:rPr lang="nl-NL" dirty="0" err="1"/>
                        <a:t>whatever</a:t>
                      </a:r>
                      <a:r>
                        <a:rPr lang="nl-NL" dirty="0"/>
                        <a:t> is </a:t>
                      </a:r>
                      <a:r>
                        <a:rPr lang="nl-NL" dirty="0" err="1"/>
                        <a:t>specified</a:t>
                      </a:r>
                      <a:endParaRPr lang="nl-NL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Returns </a:t>
                      </a:r>
                      <a:r>
                        <a:rPr lang="nl-NL" dirty="0" err="1"/>
                        <a:t>value</a:t>
                      </a:r>
                      <a:endParaRPr lang="nl-NL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192887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orElseGet</a:t>
                      </a:r>
                      <a:r>
                        <a:rPr lang="nl-NL" dirty="0"/>
                        <a:t>(</a:t>
                      </a:r>
                      <a:r>
                        <a:rPr lang="nl-NL" dirty="0" err="1"/>
                        <a:t>Supplier</a:t>
                      </a:r>
                      <a:r>
                        <a:rPr lang="nl-NL" dirty="0"/>
                        <a:t> s)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Returns </a:t>
                      </a:r>
                      <a:r>
                        <a:rPr lang="nl-NL" dirty="0" err="1"/>
                        <a:t>result</a:t>
                      </a:r>
                      <a:r>
                        <a:rPr lang="nl-NL" dirty="0"/>
                        <a:t> of </a:t>
                      </a:r>
                      <a:r>
                        <a:rPr lang="nl-NL" dirty="0" err="1"/>
                        <a:t>calling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supplier</a:t>
                      </a:r>
                      <a:endParaRPr lang="nl-NL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Returns </a:t>
                      </a:r>
                      <a:r>
                        <a:rPr lang="nl-NL" dirty="0" err="1"/>
                        <a:t>value</a:t>
                      </a:r>
                      <a:endParaRPr lang="nl-NL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266222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orElseThrow</a:t>
                      </a:r>
                      <a:r>
                        <a:rPr lang="nl-NL" dirty="0"/>
                        <a:t>(</a:t>
                      </a:r>
                      <a:r>
                        <a:rPr lang="nl-NL" dirty="0" err="1"/>
                        <a:t>Supplier</a:t>
                      </a:r>
                      <a:r>
                        <a:rPr lang="nl-NL" dirty="0"/>
                        <a:t> s)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Throws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exception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created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supplier</a:t>
                      </a:r>
                      <a:endParaRPr lang="nl-NL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Returns </a:t>
                      </a:r>
                      <a:r>
                        <a:rPr lang="nl-NL" dirty="0" err="1"/>
                        <a:t>value</a:t>
                      </a:r>
                      <a:endParaRPr lang="nl-NL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859672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38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Optional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Optional</a:t>
            </a:r>
            <a:r>
              <a:rPr lang="nl-NL" dirty="0"/>
              <a:t>&lt;Integer&gt; </a:t>
            </a:r>
            <a:r>
              <a:rPr lang="nl-NL" dirty="0" err="1"/>
              <a:t>opt</a:t>
            </a:r>
            <a:r>
              <a:rPr lang="nl-NL" dirty="0"/>
              <a:t> = </a:t>
            </a:r>
            <a:r>
              <a:rPr lang="nl-NL" dirty="0" err="1"/>
              <a:t>Optional.ofNullable</a:t>
            </a:r>
            <a:r>
              <a:rPr lang="nl-NL" dirty="0"/>
              <a:t>(</a:t>
            </a:r>
            <a:r>
              <a:rPr lang="nl-NL" dirty="0" err="1"/>
              <a:t>getScore</a:t>
            </a:r>
            <a:r>
              <a:rPr lang="nl-NL" dirty="0"/>
              <a:t>());</a:t>
            </a:r>
          </a:p>
          <a:p>
            <a:pPr marL="0" indent="0">
              <a:buNone/>
            </a:pPr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opt.orElseGet</a:t>
            </a:r>
            <a:r>
              <a:rPr lang="nl-NL" dirty="0"/>
              <a:t>(100));</a:t>
            </a:r>
          </a:p>
          <a:p>
            <a:pPr marL="0" indent="0">
              <a:buNone/>
            </a:pPr>
            <a:r>
              <a:rPr lang="nl-NL" dirty="0" err="1"/>
              <a:t>System.out.println</a:t>
            </a:r>
            <a:r>
              <a:rPr lang="nl-NL" dirty="0"/>
              <a:t>(</a:t>
            </a:r>
            <a:r>
              <a:rPr lang="nl-NL" dirty="0" err="1"/>
              <a:t>opt.orElseThrow</a:t>
            </a:r>
            <a:r>
              <a:rPr lang="nl-NL" dirty="0"/>
              <a:t>(()-&gt;new </a:t>
            </a:r>
            <a:r>
              <a:rPr lang="nl-NL" dirty="0" err="1"/>
              <a:t>IllegalStateException</a:t>
            </a:r>
            <a:r>
              <a:rPr lang="nl-NL" dirty="0"/>
              <a:t>()));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23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Variables in </a:t>
            </a:r>
            <a:r>
              <a:rPr lang="nl-NL" dirty="0" err="1"/>
              <a:t>Lambdas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/>
              <a:t>Lambda</a:t>
            </a:r>
            <a:r>
              <a:rPr lang="nl-NL" dirty="0"/>
              <a:t> </a:t>
            </a:r>
            <a:r>
              <a:rPr lang="nl-NL" dirty="0" err="1"/>
              <a:t>expressions</a:t>
            </a:r>
            <a:r>
              <a:rPr lang="nl-NL" dirty="0"/>
              <a:t> have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rules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accessing</a:t>
            </a:r>
            <a:r>
              <a:rPr lang="nl-NL" dirty="0"/>
              <a:t> variables as </a:t>
            </a:r>
            <a:r>
              <a:rPr lang="nl-NL" dirty="0" err="1"/>
              <a:t>inner</a:t>
            </a:r>
            <a:r>
              <a:rPr lang="nl-NL" dirty="0"/>
              <a:t> classes.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access:</a:t>
            </a:r>
          </a:p>
          <a:p>
            <a:pPr lvl="1"/>
            <a:r>
              <a:rPr lang="nl-NL" dirty="0" err="1"/>
              <a:t>Final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effectively</a:t>
            </a:r>
            <a:r>
              <a:rPr lang="nl-NL" dirty="0"/>
              <a:t> </a:t>
            </a:r>
            <a:r>
              <a:rPr lang="nl-NL" dirty="0" err="1"/>
              <a:t>final</a:t>
            </a:r>
            <a:r>
              <a:rPr lang="nl-NL" dirty="0"/>
              <a:t> </a:t>
            </a:r>
            <a:r>
              <a:rPr lang="nl-NL" dirty="0" err="1"/>
              <a:t>local</a:t>
            </a:r>
            <a:r>
              <a:rPr lang="nl-NL" dirty="0"/>
              <a:t> variables </a:t>
            </a:r>
          </a:p>
          <a:p>
            <a:pPr lvl="1"/>
            <a:r>
              <a:rPr lang="nl-NL" dirty="0" err="1"/>
              <a:t>Static</a:t>
            </a:r>
            <a:r>
              <a:rPr lang="nl-NL" dirty="0"/>
              <a:t> variables</a:t>
            </a:r>
          </a:p>
          <a:p>
            <a:pPr lvl="1"/>
            <a:r>
              <a:rPr lang="nl-NL" dirty="0" err="1"/>
              <a:t>Instance</a:t>
            </a:r>
            <a:r>
              <a:rPr lang="nl-NL" dirty="0"/>
              <a:t> variables</a:t>
            </a:r>
          </a:p>
          <a:p>
            <a:pPr lvl="1"/>
            <a:r>
              <a:rPr lang="nl-NL" dirty="0"/>
              <a:t>Method parameters</a:t>
            </a:r>
          </a:p>
          <a:p>
            <a:endParaRPr lang="nl-NL" dirty="0"/>
          </a:p>
          <a:p>
            <a:r>
              <a:rPr lang="nl-NL" dirty="0" err="1"/>
              <a:t>Effectively</a:t>
            </a:r>
            <a:r>
              <a:rPr lang="nl-NL" dirty="0"/>
              <a:t> </a:t>
            </a:r>
            <a:r>
              <a:rPr lang="nl-NL" dirty="0" err="1"/>
              <a:t>final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: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declared</a:t>
            </a:r>
            <a:r>
              <a:rPr lang="nl-NL" dirty="0"/>
              <a:t> as </a:t>
            </a:r>
            <a:r>
              <a:rPr lang="nl-NL" dirty="0" err="1"/>
              <a:t>final</a:t>
            </a:r>
            <a:r>
              <a:rPr lang="nl-NL" dirty="0"/>
              <a:t>, but </a:t>
            </a:r>
            <a:r>
              <a:rPr lang="nl-NL" dirty="0" err="1"/>
              <a:t>value</a:t>
            </a:r>
            <a:r>
              <a:rPr lang="nl-NL" dirty="0"/>
              <a:t> never changes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initialization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1311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Optional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err="1"/>
              <a:t>Rewrite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code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optional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en-US" dirty="0"/>
              <a:t>Car c = new Car(“</a:t>
            </a:r>
            <a:r>
              <a:rPr lang="en-US" dirty="0" err="1"/>
              <a:t>MaaikesCar</a:t>
            </a:r>
            <a:r>
              <a:rPr lang="en-US" dirty="0"/>
              <a:t>", new Engine(hp, fuel, </a:t>
            </a:r>
            <a:r>
              <a:rPr lang="en-US" dirty="0" err="1"/>
              <a:t>etc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Engine e = </a:t>
            </a:r>
            <a:r>
              <a:rPr lang="en-US" dirty="0" err="1"/>
              <a:t>c.getEngine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if(c != null){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/>
              <a:t>(c);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68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Streams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Flow of data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created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needed</a:t>
            </a:r>
            <a:endParaRPr lang="nl-NL" dirty="0"/>
          </a:p>
          <a:p>
            <a:r>
              <a:rPr lang="nl-NL" dirty="0" err="1"/>
              <a:t>Finite</a:t>
            </a:r>
            <a:r>
              <a:rPr lang="nl-NL" dirty="0"/>
              <a:t> streams </a:t>
            </a:r>
            <a:r>
              <a:rPr lang="nl-NL" dirty="0" err="1"/>
              <a:t>contain</a:t>
            </a:r>
            <a:r>
              <a:rPr lang="nl-NL" dirty="0"/>
              <a:t> </a:t>
            </a:r>
            <a:r>
              <a:rPr lang="nl-NL" dirty="0" err="1"/>
              <a:t>limited</a:t>
            </a:r>
            <a:r>
              <a:rPr lang="nl-NL" dirty="0"/>
              <a:t> </a:t>
            </a:r>
            <a:r>
              <a:rPr lang="nl-NL" dirty="0" err="1"/>
              <a:t>amount</a:t>
            </a:r>
            <a:r>
              <a:rPr lang="nl-NL" dirty="0"/>
              <a:t> of data, </a:t>
            </a:r>
            <a:r>
              <a:rPr lang="nl-NL" dirty="0" err="1"/>
              <a:t>infinite</a:t>
            </a:r>
            <a:r>
              <a:rPr lang="nl-NL" dirty="0"/>
              <a:t> streams have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unlimited</a:t>
            </a:r>
            <a:r>
              <a:rPr lang="nl-NL" dirty="0"/>
              <a:t> </a:t>
            </a:r>
            <a:r>
              <a:rPr lang="nl-NL" dirty="0" err="1"/>
              <a:t>amount</a:t>
            </a:r>
            <a:r>
              <a:rPr lang="nl-NL" dirty="0"/>
              <a:t> of data (like random </a:t>
            </a:r>
            <a:r>
              <a:rPr lang="nl-NL" dirty="0" err="1"/>
              <a:t>number</a:t>
            </a:r>
            <a:r>
              <a:rPr lang="nl-NL" dirty="0"/>
              <a:t> </a:t>
            </a:r>
            <a:r>
              <a:rPr lang="nl-NL" dirty="0" err="1"/>
              <a:t>generating</a:t>
            </a:r>
            <a:r>
              <a:rPr lang="nl-NL" dirty="0"/>
              <a:t>)</a:t>
            </a:r>
          </a:p>
          <a:p>
            <a:r>
              <a:rPr lang="nl-NL" dirty="0"/>
              <a:t>Stream </a:t>
            </a:r>
            <a:r>
              <a:rPr lang="nl-NL" dirty="0" err="1"/>
              <a:t>consists</a:t>
            </a:r>
            <a:r>
              <a:rPr lang="nl-NL" dirty="0"/>
              <a:t> of:</a:t>
            </a:r>
          </a:p>
          <a:p>
            <a:pPr lvl="1"/>
            <a:r>
              <a:rPr lang="nl-NL" dirty="0"/>
              <a:t>Source: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 of </a:t>
            </a:r>
            <a:r>
              <a:rPr lang="nl-NL" dirty="0" err="1"/>
              <a:t>the</a:t>
            </a:r>
            <a:r>
              <a:rPr lang="nl-NL" dirty="0"/>
              <a:t> stream </a:t>
            </a:r>
            <a:r>
              <a:rPr lang="nl-NL" dirty="0" err="1"/>
              <a:t>comes</a:t>
            </a:r>
            <a:r>
              <a:rPr lang="nl-NL" dirty="0"/>
              <a:t> </a:t>
            </a:r>
            <a:r>
              <a:rPr lang="nl-NL" dirty="0" err="1"/>
              <a:t>from</a:t>
            </a:r>
            <a:endParaRPr lang="nl-NL" dirty="0"/>
          </a:p>
          <a:p>
            <a:pPr lvl="1"/>
            <a:r>
              <a:rPr lang="nl-NL" dirty="0" err="1"/>
              <a:t>Intermediate</a:t>
            </a:r>
            <a:r>
              <a:rPr lang="nl-NL" dirty="0"/>
              <a:t> operations: transfers stream,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evaluated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terminal </a:t>
            </a:r>
            <a:r>
              <a:rPr lang="nl-NL" dirty="0" err="1"/>
              <a:t>operation</a:t>
            </a:r>
            <a:r>
              <a:rPr lang="nl-NL" dirty="0"/>
              <a:t> runs as well</a:t>
            </a:r>
          </a:p>
          <a:p>
            <a:pPr lvl="1"/>
            <a:r>
              <a:rPr lang="nl-NL" dirty="0"/>
              <a:t>Terminal </a:t>
            </a:r>
            <a:r>
              <a:rPr lang="nl-NL" dirty="0" err="1"/>
              <a:t>operation</a:t>
            </a:r>
            <a:r>
              <a:rPr lang="nl-NL" dirty="0"/>
              <a:t>: </a:t>
            </a:r>
            <a:r>
              <a:rPr lang="nl-NL" dirty="0" err="1"/>
              <a:t>produces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result</a:t>
            </a:r>
            <a:r>
              <a:rPr lang="nl-NL" dirty="0"/>
              <a:t>, </a:t>
            </a:r>
            <a:r>
              <a:rPr lang="nl-NL" dirty="0" err="1"/>
              <a:t>nothing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changed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stream </a:t>
            </a:r>
            <a:r>
              <a:rPr lang="nl-NL" dirty="0" err="1"/>
              <a:t>after</a:t>
            </a:r>
            <a:r>
              <a:rPr lang="nl-NL" dirty="0"/>
              <a:t> a terminal </a:t>
            </a:r>
            <a:r>
              <a:rPr lang="nl-NL" dirty="0" err="1"/>
              <a:t>operation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8755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F0E28AC-DF35-4628-9912-9566BA7C7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47" y="406400"/>
            <a:ext cx="10438306" cy="5821363"/>
          </a:xfrm>
        </p:spPr>
      </p:pic>
    </p:spTree>
    <p:extLst>
      <p:ext uri="{BB962C8B-B14F-4D97-AF65-F5344CB8AC3E}">
        <p14:creationId xmlns:p14="http://schemas.microsoft.com/office/powerpoint/2010/main" val="4161053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Stream sources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err="1"/>
              <a:t>Finite</a:t>
            </a:r>
            <a:r>
              <a:rPr lang="nl-NL" dirty="0"/>
              <a:t> stream:</a:t>
            </a:r>
          </a:p>
          <a:p>
            <a:pPr marL="0" indent="0">
              <a:buNone/>
            </a:pPr>
            <a:r>
              <a:rPr lang="nl-NL" dirty="0"/>
              <a:t>Stream&lt;Integer&gt; </a:t>
            </a:r>
            <a:r>
              <a:rPr lang="nl-NL" dirty="0" err="1"/>
              <a:t>integerStream</a:t>
            </a:r>
            <a:r>
              <a:rPr lang="nl-NL" dirty="0"/>
              <a:t> = </a:t>
            </a:r>
            <a:r>
              <a:rPr lang="nl-NL" dirty="0" err="1"/>
              <a:t>Stream.of</a:t>
            </a:r>
            <a:r>
              <a:rPr lang="nl-NL" dirty="0"/>
              <a:t>(1, 2, 3, 4, 5);</a:t>
            </a:r>
          </a:p>
          <a:p>
            <a:pPr marL="0" indent="0">
              <a:buNone/>
            </a:pPr>
            <a:r>
              <a:rPr lang="nl-NL" dirty="0"/>
              <a:t>Stream&lt;String&gt; </a:t>
            </a:r>
            <a:r>
              <a:rPr lang="nl-NL" dirty="0" err="1"/>
              <a:t>valuesFromList</a:t>
            </a:r>
            <a:r>
              <a:rPr lang="nl-NL" dirty="0"/>
              <a:t> = </a:t>
            </a:r>
            <a:r>
              <a:rPr lang="nl-NL" dirty="0" err="1"/>
              <a:t>listName.stream</a:t>
            </a:r>
            <a:r>
              <a:rPr lang="nl-NL" dirty="0"/>
              <a:t>();</a:t>
            </a:r>
          </a:p>
          <a:p>
            <a:r>
              <a:rPr lang="nl-NL" dirty="0" err="1"/>
              <a:t>Infinite</a:t>
            </a:r>
            <a:r>
              <a:rPr lang="nl-NL" dirty="0"/>
              <a:t> stream:</a:t>
            </a:r>
          </a:p>
          <a:p>
            <a:pPr marL="0" indent="0">
              <a:buNone/>
            </a:pPr>
            <a:r>
              <a:rPr lang="nl-NL" dirty="0"/>
              <a:t>Stream&lt;Double&gt; </a:t>
            </a:r>
            <a:r>
              <a:rPr lang="nl-NL" dirty="0" err="1"/>
              <a:t>randomValues</a:t>
            </a:r>
            <a:r>
              <a:rPr lang="nl-NL" dirty="0"/>
              <a:t> = </a:t>
            </a:r>
            <a:r>
              <a:rPr lang="nl-NL" dirty="0" err="1"/>
              <a:t>Stream.generate</a:t>
            </a:r>
            <a:r>
              <a:rPr lang="nl-NL" dirty="0"/>
              <a:t>(Math::random);</a:t>
            </a:r>
          </a:p>
          <a:p>
            <a:pPr marL="0" indent="0">
              <a:buNone/>
            </a:pPr>
            <a:r>
              <a:rPr lang="nl-NL" dirty="0"/>
              <a:t>Stream&lt;Integer&gt; </a:t>
            </a:r>
            <a:r>
              <a:rPr lang="nl-NL" dirty="0" err="1"/>
              <a:t>evenNrs</a:t>
            </a:r>
            <a:r>
              <a:rPr lang="nl-NL" dirty="0"/>
              <a:t> = </a:t>
            </a:r>
            <a:r>
              <a:rPr lang="nl-NL" dirty="0" err="1"/>
              <a:t>Stream.iterate</a:t>
            </a:r>
            <a:r>
              <a:rPr lang="nl-NL" dirty="0"/>
              <a:t>(2, n -&gt; n + 2);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.</a:t>
            </a:r>
            <a:r>
              <a:rPr lang="nl-NL" dirty="0" err="1"/>
              <a:t>parallelStream</a:t>
            </a:r>
            <a:r>
              <a:rPr lang="nl-NL" dirty="0"/>
              <a:t>() &gt;&gt; </a:t>
            </a:r>
            <a:r>
              <a:rPr lang="nl-NL" dirty="0" err="1"/>
              <a:t>creates</a:t>
            </a:r>
            <a:r>
              <a:rPr lang="nl-NL" dirty="0"/>
              <a:t> a stream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processed</a:t>
            </a:r>
            <a:r>
              <a:rPr lang="nl-NL" dirty="0"/>
              <a:t> parallel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0678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empty streams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empty stream like </a:t>
            </a:r>
            <a:r>
              <a:rPr lang="nl-NL" dirty="0" err="1"/>
              <a:t>this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Stream&lt;String&gt; empty = </a:t>
            </a:r>
            <a:r>
              <a:rPr lang="nl-NL" dirty="0" err="1"/>
              <a:t>Stream.empty</a:t>
            </a:r>
            <a:r>
              <a:rPr lang="nl-NL" dirty="0"/>
              <a:t>();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do </a:t>
            </a:r>
            <a:r>
              <a:rPr lang="nl-NL" dirty="0" err="1"/>
              <a:t>this</a:t>
            </a:r>
            <a:r>
              <a:rPr lang="nl-NL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15756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Stream terminal operations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Only</a:t>
            </a:r>
            <a:r>
              <a:rPr lang="nl-NL" dirty="0"/>
              <a:t> stream source + terminal </a:t>
            </a:r>
            <a:r>
              <a:rPr lang="nl-NL" dirty="0" err="1"/>
              <a:t>operation</a:t>
            </a:r>
            <a:r>
              <a:rPr lang="nl-NL" dirty="0"/>
              <a:t> is a </a:t>
            </a:r>
            <a:r>
              <a:rPr lang="nl-NL" dirty="0" err="1"/>
              <a:t>valid</a:t>
            </a:r>
            <a:r>
              <a:rPr lang="nl-NL" dirty="0"/>
              <a:t> stream</a:t>
            </a:r>
          </a:p>
          <a:p>
            <a:r>
              <a:rPr lang="nl-NL" dirty="0"/>
              <a:t>Terminal operations end </a:t>
            </a:r>
            <a:r>
              <a:rPr lang="nl-NL" dirty="0" err="1"/>
              <a:t>the</a:t>
            </a:r>
            <a:r>
              <a:rPr lang="nl-NL" dirty="0"/>
              <a:t> stream</a:t>
            </a:r>
          </a:p>
          <a:p>
            <a:r>
              <a:rPr lang="nl-NL" dirty="0" err="1"/>
              <a:t>Reductions</a:t>
            </a:r>
            <a:r>
              <a:rPr lang="nl-NL" dirty="0"/>
              <a:t> are a special type: </a:t>
            </a:r>
            <a:r>
              <a:rPr lang="nl-NL" dirty="0" err="1"/>
              <a:t>they</a:t>
            </a:r>
            <a:r>
              <a:rPr lang="nl-NL" dirty="0"/>
              <a:t> “</a:t>
            </a:r>
            <a:r>
              <a:rPr lang="nl-NL" dirty="0" err="1"/>
              <a:t>reduce</a:t>
            </a:r>
            <a:r>
              <a:rPr lang="nl-NL" dirty="0"/>
              <a:t>”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entire</a:t>
            </a:r>
            <a:r>
              <a:rPr lang="nl-NL" dirty="0"/>
              <a:t> stream </a:t>
            </a:r>
            <a:r>
              <a:rPr lang="nl-NL" dirty="0" err="1"/>
              <a:t>to</a:t>
            </a:r>
            <a:r>
              <a:rPr lang="nl-NL" dirty="0"/>
              <a:t> a single object</a:t>
            </a:r>
          </a:p>
        </p:txBody>
      </p:sp>
    </p:spTree>
    <p:extLst>
      <p:ext uri="{BB962C8B-B14F-4D97-AF65-F5344CB8AC3E}">
        <p14:creationId xmlns:p14="http://schemas.microsoft.com/office/powerpoint/2010/main" val="719386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Stream terminal operations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C2503D6A-BBEF-429C-9C68-2FD031B3B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998083"/>
              </p:ext>
            </p:extLst>
          </p:nvPr>
        </p:nvGraphicFramePr>
        <p:xfrm>
          <a:off x="1141413" y="2249488"/>
          <a:ext cx="9906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426456304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448932776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663625475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95499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Method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Infine</a:t>
                      </a:r>
                      <a:r>
                        <a:rPr lang="nl-NL" dirty="0"/>
                        <a:t> stream </a:t>
                      </a:r>
                      <a:r>
                        <a:rPr lang="nl-NL" dirty="0" err="1"/>
                        <a:t>terminated</a:t>
                      </a:r>
                      <a:r>
                        <a:rPr lang="nl-NL" dirty="0"/>
                        <a:t>?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Return </a:t>
                      </a:r>
                      <a:r>
                        <a:rPr lang="nl-NL" dirty="0" err="1"/>
                        <a:t>value</a:t>
                      </a:r>
                      <a:endParaRPr lang="nl-NL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Reduction</a:t>
                      </a:r>
                      <a:r>
                        <a:rPr lang="nl-NL" dirty="0"/>
                        <a:t> </a:t>
                      </a:r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72927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allMatch</a:t>
                      </a:r>
                      <a:r>
                        <a:rPr lang="nl-NL" dirty="0"/>
                        <a:t>(), </a:t>
                      </a:r>
                      <a:r>
                        <a:rPr lang="nl-NL" dirty="0" err="1"/>
                        <a:t>anyMatch</a:t>
                      </a:r>
                      <a:r>
                        <a:rPr lang="nl-NL" dirty="0"/>
                        <a:t>(), </a:t>
                      </a:r>
                      <a:r>
                        <a:rPr lang="nl-NL" dirty="0" err="1"/>
                        <a:t>noneMatch</a:t>
                      </a:r>
                      <a:r>
                        <a:rPr lang="nl-NL" dirty="0"/>
                        <a:t>()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Sometimes</a:t>
                      </a:r>
                      <a:endParaRPr lang="nl-NL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boolean</a:t>
                      </a:r>
                      <a:endParaRPr lang="nl-NL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209121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collect()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Varies</a:t>
                      </a:r>
                      <a:r>
                        <a:rPr lang="nl-NL" dirty="0"/>
                        <a:t> 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20713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count</a:t>
                      </a:r>
                      <a:r>
                        <a:rPr lang="nl-NL" dirty="0"/>
                        <a:t>()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long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3246138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findAny</a:t>
                      </a:r>
                      <a:r>
                        <a:rPr lang="nl-NL" dirty="0"/>
                        <a:t>(), </a:t>
                      </a:r>
                      <a:r>
                        <a:rPr lang="nl-NL" dirty="0" err="1"/>
                        <a:t>findFirst</a:t>
                      </a:r>
                      <a:r>
                        <a:rPr lang="nl-NL" dirty="0"/>
                        <a:t>()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Optional</a:t>
                      </a:r>
                      <a:r>
                        <a:rPr lang="nl-NL" dirty="0"/>
                        <a:t>&lt;T&gt;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401251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forEach</a:t>
                      </a:r>
                      <a:r>
                        <a:rPr lang="nl-NL" dirty="0"/>
                        <a:t>()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void</a:t>
                      </a:r>
                      <a:endParaRPr lang="nl-NL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196374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min(), max()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Optional</a:t>
                      </a:r>
                      <a:r>
                        <a:rPr lang="nl-NL" dirty="0"/>
                        <a:t>&lt;T&gt;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353099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reduce</a:t>
                      </a:r>
                      <a:r>
                        <a:rPr lang="nl-NL" dirty="0"/>
                        <a:t>()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Varies</a:t>
                      </a:r>
                      <a:r>
                        <a:rPr lang="nl-NL" dirty="0"/>
                        <a:t> </a:t>
                      </a:r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61482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79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Stream terminal operations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infinite</a:t>
            </a:r>
            <a:r>
              <a:rPr lang="nl-NL" dirty="0"/>
              <a:t> stream of </a:t>
            </a:r>
            <a:r>
              <a:rPr lang="nl-NL" dirty="0" err="1"/>
              <a:t>numbers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dirty="0" err="1"/>
              <a:t>finite</a:t>
            </a:r>
            <a:r>
              <a:rPr lang="nl-NL" dirty="0"/>
              <a:t> stream of Strings </a:t>
            </a:r>
            <a:r>
              <a:rPr lang="nl-NL" dirty="0" err="1"/>
              <a:t>and</a:t>
            </a:r>
            <a:r>
              <a:rPr lang="nl-NL" dirty="0"/>
              <a:t> test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do:</a:t>
            </a:r>
          </a:p>
          <a:p>
            <a:pPr marL="0" indent="0">
              <a:buNone/>
            </a:pPr>
            <a:r>
              <a:rPr lang="nl-NL" dirty="0" err="1"/>
              <a:t>allMatch</a:t>
            </a:r>
            <a:r>
              <a:rPr lang="nl-NL" dirty="0"/>
              <a:t>() &gt;&gt; </a:t>
            </a:r>
            <a:r>
              <a:rPr lang="nl-NL" dirty="0" err="1"/>
              <a:t>write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third</a:t>
            </a:r>
            <a:r>
              <a:rPr lang="nl-NL" dirty="0"/>
              <a:t> letter of </a:t>
            </a:r>
            <a:r>
              <a:rPr lang="nl-NL" dirty="0" err="1"/>
              <a:t>the</a:t>
            </a:r>
            <a:r>
              <a:rPr lang="nl-NL" dirty="0"/>
              <a:t> string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F /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higher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6</a:t>
            </a:r>
          </a:p>
          <a:p>
            <a:pPr marL="0" indent="0">
              <a:buNone/>
            </a:pPr>
            <a:r>
              <a:rPr lang="nl-NL" dirty="0" err="1"/>
              <a:t>anyMatch</a:t>
            </a:r>
            <a:r>
              <a:rPr lang="nl-NL" dirty="0"/>
              <a:t>() &gt;&gt;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77 </a:t>
            </a:r>
            <a:r>
              <a:rPr lang="nl-NL" dirty="0" err="1"/>
              <a:t>and</a:t>
            </a:r>
            <a:r>
              <a:rPr lang="nl-NL" dirty="0"/>
              <a:t> 100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string </a:t>
            </a:r>
            <a:r>
              <a:rPr lang="nl-NL" dirty="0" err="1"/>
              <a:t>starting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T</a:t>
            </a:r>
          </a:p>
          <a:p>
            <a:pPr marL="0" indent="0">
              <a:buNone/>
            </a:pPr>
            <a:r>
              <a:rPr lang="nl-NL" dirty="0" err="1"/>
              <a:t>noneMatch</a:t>
            </a:r>
            <a:r>
              <a:rPr lang="nl-NL" dirty="0"/>
              <a:t>() &gt;&gt;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none </a:t>
            </a:r>
            <a:r>
              <a:rPr lang="nl-NL" dirty="0" err="1"/>
              <a:t>matcch</a:t>
            </a:r>
            <a:r>
              <a:rPr lang="nl-NL" dirty="0"/>
              <a:t> a string </a:t>
            </a:r>
            <a:r>
              <a:rPr lang="nl-NL" dirty="0" err="1"/>
              <a:t>longer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25,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none match 5</a:t>
            </a:r>
          </a:p>
          <a:p>
            <a:pPr marL="0" indent="0">
              <a:buNone/>
            </a:pPr>
            <a:r>
              <a:rPr lang="nl-NL" dirty="0"/>
              <a:t>collect() &gt;&gt; collect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string in a stringbuilder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even integers</a:t>
            </a:r>
          </a:p>
          <a:p>
            <a:pPr marL="0" indent="0">
              <a:buNone/>
            </a:pPr>
            <a:r>
              <a:rPr lang="nl-NL" dirty="0" err="1"/>
              <a:t>count</a:t>
            </a:r>
            <a:r>
              <a:rPr lang="nl-NL" dirty="0"/>
              <a:t>() &gt;&gt; </a:t>
            </a:r>
            <a:r>
              <a:rPr lang="nl-NL" dirty="0" err="1"/>
              <a:t>count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stream </a:t>
            </a:r>
            <a:r>
              <a:rPr lang="nl-NL" dirty="0" err="1"/>
              <a:t>and</a:t>
            </a:r>
            <a:r>
              <a:rPr lang="nl-NL" dirty="0"/>
              <a:t> print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result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findAny</a:t>
            </a:r>
            <a:r>
              <a:rPr lang="nl-NL" dirty="0"/>
              <a:t>() &gt;&gt;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empty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are </a:t>
            </a:r>
            <a:r>
              <a:rPr lang="nl-NL" dirty="0" err="1"/>
              <a:t>values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findFirst</a:t>
            </a:r>
            <a:r>
              <a:rPr lang="nl-NL" dirty="0"/>
              <a:t>() &gt;&gt; idem</a:t>
            </a:r>
          </a:p>
          <a:p>
            <a:pPr marL="0" indent="0">
              <a:buNone/>
            </a:pPr>
            <a:r>
              <a:rPr lang="nl-NL" dirty="0" err="1"/>
              <a:t>forEach</a:t>
            </a:r>
            <a:r>
              <a:rPr lang="nl-NL" dirty="0"/>
              <a:t>() &gt;&gt;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finite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infinite</a:t>
            </a:r>
            <a:r>
              <a:rPr lang="nl-NL" dirty="0"/>
              <a:t> stream</a:t>
            </a:r>
          </a:p>
          <a:p>
            <a:pPr marL="0" indent="0">
              <a:buNone/>
            </a:pPr>
            <a:r>
              <a:rPr lang="nl-NL" dirty="0"/>
              <a:t>min() &gt;&gt;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shortest</a:t>
            </a:r>
            <a:r>
              <a:rPr lang="nl-NL" dirty="0"/>
              <a:t> String </a:t>
            </a:r>
          </a:p>
          <a:p>
            <a:pPr marL="0" indent="0">
              <a:buNone/>
            </a:pPr>
            <a:r>
              <a:rPr lang="nl-NL" dirty="0"/>
              <a:t>max()&gt;&gt;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longest</a:t>
            </a:r>
            <a:r>
              <a:rPr lang="nl-NL" dirty="0"/>
              <a:t> String</a:t>
            </a:r>
          </a:p>
          <a:p>
            <a:pPr marL="0" indent="0">
              <a:buNone/>
            </a:pPr>
            <a:r>
              <a:rPr lang="nl-NL" dirty="0" err="1"/>
              <a:t>reduce</a:t>
            </a:r>
            <a:r>
              <a:rPr lang="nl-NL" dirty="0"/>
              <a:t>() &gt;&gt; </a:t>
            </a:r>
            <a:r>
              <a:rPr lang="nl-NL" dirty="0" err="1"/>
              <a:t>reduce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string stream in a long string </a:t>
            </a:r>
            <a:r>
              <a:rPr lang="nl-NL" dirty="0" err="1"/>
              <a:t>consisting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first letters of </a:t>
            </a:r>
            <a:r>
              <a:rPr lang="nl-NL" dirty="0" err="1"/>
              <a:t>all</a:t>
            </a:r>
            <a:r>
              <a:rPr lang="nl-NL" dirty="0"/>
              <a:t> string</a:t>
            </a:r>
          </a:p>
        </p:txBody>
      </p:sp>
    </p:spTree>
    <p:extLst>
      <p:ext uri="{BB962C8B-B14F-4D97-AF65-F5344CB8AC3E}">
        <p14:creationId xmlns:p14="http://schemas.microsoft.com/office/powerpoint/2010/main" val="1898405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Stream terminal operations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Only</a:t>
            </a:r>
            <a:r>
              <a:rPr lang="nl-NL" dirty="0"/>
              <a:t> stream source + terminal </a:t>
            </a:r>
            <a:r>
              <a:rPr lang="nl-NL" dirty="0" err="1"/>
              <a:t>operation</a:t>
            </a:r>
            <a:r>
              <a:rPr lang="nl-NL" dirty="0"/>
              <a:t> is a </a:t>
            </a:r>
            <a:r>
              <a:rPr lang="nl-NL" dirty="0" err="1"/>
              <a:t>valid</a:t>
            </a:r>
            <a:r>
              <a:rPr lang="nl-NL" dirty="0"/>
              <a:t> stream</a:t>
            </a:r>
          </a:p>
          <a:p>
            <a:r>
              <a:rPr lang="nl-NL" dirty="0"/>
              <a:t>Terminal operations end </a:t>
            </a:r>
            <a:r>
              <a:rPr lang="nl-NL" dirty="0" err="1"/>
              <a:t>the</a:t>
            </a:r>
            <a:r>
              <a:rPr lang="nl-NL" dirty="0"/>
              <a:t> stream</a:t>
            </a:r>
          </a:p>
          <a:p>
            <a:r>
              <a:rPr lang="nl-NL" dirty="0" err="1"/>
              <a:t>Reductions</a:t>
            </a:r>
            <a:r>
              <a:rPr lang="nl-NL" dirty="0"/>
              <a:t> are a special type: </a:t>
            </a:r>
            <a:r>
              <a:rPr lang="nl-NL" dirty="0" err="1"/>
              <a:t>they</a:t>
            </a:r>
            <a:r>
              <a:rPr lang="nl-NL" dirty="0"/>
              <a:t> “</a:t>
            </a:r>
            <a:r>
              <a:rPr lang="nl-NL" dirty="0" err="1"/>
              <a:t>reduce</a:t>
            </a:r>
            <a:r>
              <a:rPr lang="nl-NL" dirty="0"/>
              <a:t>”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entire</a:t>
            </a:r>
            <a:r>
              <a:rPr lang="nl-NL" dirty="0"/>
              <a:t> stream </a:t>
            </a:r>
            <a:r>
              <a:rPr lang="nl-NL" dirty="0" err="1"/>
              <a:t>to</a:t>
            </a:r>
            <a:r>
              <a:rPr lang="nl-NL" dirty="0"/>
              <a:t> a single object</a:t>
            </a:r>
          </a:p>
        </p:txBody>
      </p:sp>
    </p:spTree>
    <p:extLst>
      <p:ext uri="{BB962C8B-B14F-4D97-AF65-F5344CB8AC3E}">
        <p14:creationId xmlns:p14="http://schemas.microsoft.com/office/powerpoint/2010/main" val="3015011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Stream terminal operations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C2503D6A-BBEF-429C-9C68-2FD031B3BF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645630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489327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636254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5499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Infine</a:t>
                      </a:r>
                      <a:r>
                        <a:rPr lang="nl-NL" dirty="0"/>
                        <a:t> stream </a:t>
                      </a:r>
                      <a:r>
                        <a:rPr lang="nl-NL" dirty="0" err="1"/>
                        <a:t>terminated</a:t>
                      </a:r>
                      <a:r>
                        <a:rPr lang="nl-NL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Return </a:t>
                      </a:r>
                      <a:r>
                        <a:rPr lang="nl-NL" dirty="0" err="1"/>
                        <a:t>value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Reduction</a:t>
                      </a:r>
                      <a:r>
                        <a:rPr lang="nl-NL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27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allMatch</a:t>
                      </a:r>
                      <a:r>
                        <a:rPr lang="nl-NL" dirty="0"/>
                        <a:t>(), </a:t>
                      </a:r>
                      <a:r>
                        <a:rPr lang="nl-NL" dirty="0" err="1"/>
                        <a:t>anyMatch</a:t>
                      </a:r>
                      <a:r>
                        <a:rPr lang="nl-NL" dirty="0"/>
                        <a:t>(), </a:t>
                      </a:r>
                      <a:r>
                        <a:rPr lang="nl-NL" dirty="0" err="1"/>
                        <a:t>noneMatch</a:t>
                      </a:r>
                      <a:r>
                        <a:rPr lang="nl-NL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Sometimes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boolean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21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collect()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Varies</a:t>
                      </a:r>
                      <a:r>
                        <a:rPr lang="nl-NL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count</a:t>
                      </a:r>
                      <a:r>
                        <a:rPr lang="nl-NL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38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findAny</a:t>
                      </a:r>
                      <a:r>
                        <a:rPr lang="nl-NL" dirty="0"/>
                        <a:t>(), </a:t>
                      </a:r>
                      <a:r>
                        <a:rPr lang="nl-NL" dirty="0" err="1"/>
                        <a:t>findFirst</a:t>
                      </a:r>
                      <a:r>
                        <a:rPr lang="nl-NL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Optional</a:t>
                      </a:r>
                      <a:r>
                        <a:rPr lang="nl-NL" dirty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51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forEach</a:t>
                      </a:r>
                      <a:r>
                        <a:rPr lang="nl-NL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void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4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min(), 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Optional</a:t>
                      </a:r>
                      <a:r>
                        <a:rPr lang="nl-NL" dirty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99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reduce</a:t>
                      </a:r>
                      <a:r>
                        <a:rPr lang="nl-NL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Varies</a:t>
                      </a:r>
                      <a:r>
                        <a:rPr lang="nl-NL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2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75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Built-In </a:t>
            </a:r>
            <a:r>
              <a:rPr lang="nl-NL" dirty="0" err="1"/>
              <a:t>Functional</a:t>
            </a:r>
            <a:r>
              <a:rPr lang="nl-NL" dirty="0"/>
              <a:t> interfaces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Functional</a:t>
            </a:r>
            <a:r>
              <a:rPr lang="nl-NL" dirty="0"/>
              <a:t> interface is </a:t>
            </a:r>
            <a:r>
              <a:rPr lang="nl-NL" dirty="0" err="1"/>
              <a:t>an</a:t>
            </a:r>
            <a:r>
              <a:rPr lang="nl-NL" dirty="0"/>
              <a:t> interface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exactly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abstract </a:t>
            </a:r>
            <a:r>
              <a:rPr lang="nl-NL" dirty="0" err="1"/>
              <a:t>method</a:t>
            </a:r>
            <a:endParaRPr lang="nl-NL" dirty="0"/>
          </a:p>
          <a:p>
            <a:r>
              <a:rPr lang="nl-NL" dirty="0"/>
              <a:t>Built-in interfaces are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java.util.function</a:t>
            </a:r>
            <a:r>
              <a:rPr lang="nl-NL" dirty="0"/>
              <a:t> package</a:t>
            </a:r>
          </a:p>
          <a:p>
            <a:r>
              <a:rPr lang="nl-NL" dirty="0" err="1"/>
              <a:t>Many</a:t>
            </a:r>
            <a:r>
              <a:rPr lang="nl-NL" dirty="0"/>
              <a:t> interfaces,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generic</a:t>
            </a:r>
            <a:r>
              <a:rPr lang="nl-NL" dirty="0"/>
              <a:t> interfaces, but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primitives</a:t>
            </a:r>
            <a:endParaRPr lang="nl-NL" dirty="0"/>
          </a:p>
          <a:p>
            <a:r>
              <a:rPr lang="nl-NL" dirty="0" err="1"/>
              <a:t>Used</a:t>
            </a:r>
            <a:r>
              <a:rPr lang="nl-NL" dirty="0"/>
              <a:t> a lot </a:t>
            </a:r>
            <a:r>
              <a:rPr lang="nl-NL" dirty="0" err="1"/>
              <a:t>for</a:t>
            </a:r>
            <a:r>
              <a:rPr lang="nl-NL" dirty="0"/>
              <a:t> streams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74648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Stream terminal operations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infinite</a:t>
            </a:r>
            <a:r>
              <a:rPr lang="nl-NL" dirty="0"/>
              <a:t> stream of </a:t>
            </a:r>
            <a:r>
              <a:rPr lang="nl-NL" dirty="0" err="1"/>
              <a:t>numbers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dirty="0" err="1"/>
              <a:t>finite</a:t>
            </a:r>
            <a:r>
              <a:rPr lang="nl-NL" dirty="0"/>
              <a:t> stream of Strings </a:t>
            </a:r>
            <a:r>
              <a:rPr lang="nl-NL" dirty="0" err="1"/>
              <a:t>and</a:t>
            </a:r>
            <a:r>
              <a:rPr lang="nl-NL" dirty="0"/>
              <a:t> test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do:</a:t>
            </a:r>
          </a:p>
          <a:p>
            <a:pPr marL="0" indent="0">
              <a:buNone/>
            </a:pPr>
            <a:r>
              <a:rPr lang="nl-NL" dirty="0" err="1"/>
              <a:t>allMatch</a:t>
            </a:r>
            <a:r>
              <a:rPr lang="nl-NL" dirty="0"/>
              <a:t>() &gt;&gt; </a:t>
            </a:r>
            <a:r>
              <a:rPr lang="nl-NL" dirty="0" err="1"/>
              <a:t>write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have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third</a:t>
            </a:r>
            <a:r>
              <a:rPr lang="nl-NL" dirty="0"/>
              <a:t> letter of </a:t>
            </a:r>
            <a:r>
              <a:rPr lang="nl-NL" dirty="0" err="1"/>
              <a:t>the</a:t>
            </a:r>
            <a:r>
              <a:rPr lang="nl-NL" dirty="0"/>
              <a:t> string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F / are </a:t>
            </a:r>
            <a:r>
              <a:rPr lang="nl-NL" dirty="0" err="1"/>
              <a:t>higher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6</a:t>
            </a:r>
          </a:p>
          <a:p>
            <a:pPr marL="0" indent="0">
              <a:buNone/>
            </a:pPr>
            <a:r>
              <a:rPr lang="nl-NL" dirty="0" err="1"/>
              <a:t>anyMatch</a:t>
            </a:r>
            <a:r>
              <a:rPr lang="nl-NL" dirty="0"/>
              <a:t>() &gt;&gt;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77 </a:t>
            </a:r>
            <a:r>
              <a:rPr lang="nl-NL" dirty="0" err="1"/>
              <a:t>and</a:t>
            </a:r>
            <a:r>
              <a:rPr lang="nl-NL" dirty="0"/>
              <a:t> 100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string </a:t>
            </a:r>
            <a:r>
              <a:rPr lang="nl-NL" dirty="0" err="1"/>
              <a:t>starting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T</a:t>
            </a:r>
          </a:p>
          <a:p>
            <a:pPr marL="0" indent="0">
              <a:buNone/>
            </a:pPr>
            <a:r>
              <a:rPr lang="nl-NL" dirty="0" err="1"/>
              <a:t>noneMatch</a:t>
            </a:r>
            <a:r>
              <a:rPr lang="nl-NL" dirty="0"/>
              <a:t>() &gt;&gt;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none </a:t>
            </a:r>
            <a:r>
              <a:rPr lang="nl-NL" dirty="0" err="1"/>
              <a:t>matcch</a:t>
            </a:r>
            <a:r>
              <a:rPr lang="nl-NL" dirty="0"/>
              <a:t> a string </a:t>
            </a:r>
            <a:r>
              <a:rPr lang="nl-NL" dirty="0" err="1"/>
              <a:t>longer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25,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none match 5</a:t>
            </a:r>
          </a:p>
          <a:p>
            <a:pPr marL="0" indent="0">
              <a:buNone/>
            </a:pPr>
            <a:r>
              <a:rPr lang="nl-NL" dirty="0"/>
              <a:t>collect() &gt;&gt; collect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string in a stringbuilder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even integers</a:t>
            </a:r>
          </a:p>
          <a:p>
            <a:pPr marL="0" indent="0">
              <a:buNone/>
            </a:pPr>
            <a:r>
              <a:rPr lang="nl-NL" dirty="0" err="1"/>
              <a:t>count</a:t>
            </a:r>
            <a:r>
              <a:rPr lang="nl-NL" dirty="0"/>
              <a:t>() &gt;&gt; </a:t>
            </a:r>
            <a:r>
              <a:rPr lang="nl-NL" dirty="0" err="1"/>
              <a:t>count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stream </a:t>
            </a:r>
            <a:r>
              <a:rPr lang="nl-NL" dirty="0" err="1"/>
              <a:t>and</a:t>
            </a:r>
            <a:r>
              <a:rPr lang="nl-NL" dirty="0"/>
              <a:t> print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result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findAny</a:t>
            </a:r>
            <a:r>
              <a:rPr lang="nl-NL" dirty="0"/>
              <a:t>() &gt;&gt;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empty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are </a:t>
            </a:r>
            <a:r>
              <a:rPr lang="nl-NL" dirty="0" err="1"/>
              <a:t>values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findFirst</a:t>
            </a:r>
            <a:r>
              <a:rPr lang="nl-NL" dirty="0"/>
              <a:t>() &gt;&gt; idem</a:t>
            </a:r>
          </a:p>
          <a:p>
            <a:pPr marL="0" indent="0">
              <a:buNone/>
            </a:pPr>
            <a:r>
              <a:rPr lang="nl-NL" dirty="0" err="1"/>
              <a:t>forEach</a:t>
            </a:r>
            <a:r>
              <a:rPr lang="nl-NL" dirty="0"/>
              <a:t>() &gt;&gt;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finite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infinite</a:t>
            </a:r>
            <a:r>
              <a:rPr lang="nl-NL" dirty="0"/>
              <a:t> stream</a:t>
            </a:r>
          </a:p>
          <a:p>
            <a:pPr marL="0" indent="0">
              <a:buNone/>
            </a:pPr>
            <a:r>
              <a:rPr lang="nl-NL" dirty="0"/>
              <a:t>min() &gt;&gt;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shortest</a:t>
            </a:r>
            <a:r>
              <a:rPr lang="nl-NL" dirty="0"/>
              <a:t> String </a:t>
            </a:r>
          </a:p>
          <a:p>
            <a:pPr marL="0" indent="0">
              <a:buNone/>
            </a:pPr>
            <a:r>
              <a:rPr lang="nl-NL" dirty="0"/>
              <a:t>max()&gt;&gt;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longest</a:t>
            </a:r>
            <a:r>
              <a:rPr lang="nl-NL" dirty="0"/>
              <a:t> String</a:t>
            </a:r>
          </a:p>
          <a:p>
            <a:pPr marL="0" indent="0">
              <a:buNone/>
            </a:pPr>
            <a:r>
              <a:rPr lang="nl-NL" dirty="0" err="1"/>
              <a:t>reduce</a:t>
            </a:r>
            <a:r>
              <a:rPr lang="nl-NL" dirty="0"/>
              <a:t>() &gt;&gt; </a:t>
            </a:r>
            <a:r>
              <a:rPr lang="nl-NL" dirty="0" err="1"/>
              <a:t>reduce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string stream in a long string </a:t>
            </a:r>
            <a:r>
              <a:rPr lang="nl-NL" dirty="0" err="1"/>
              <a:t>consisting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first letters of </a:t>
            </a:r>
            <a:r>
              <a:rPr lang="nl-NL" dirty="0" err="1"/>
              <a:t>all</a:t>
            </a:r>
            <a:r>
              <a:rPr lang="nl-NL" dirty="0"/>
              <a:t> string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Bonus: </a:t>
            </a:r>
            <a:r>
              <a:rPr lang="nl-NL" dirty="0" err="1"/>
              <a:t>why</a:t>
            </a:r>
            <a:r>
              <a:rPr lang="nl-NL" dirty="0"/>
              <a:t> empty </a:t>
            </a:r>
            <a:r>
              <a:rPr lang="nl-NL"/>
              <a:t>Stream option?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5157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Stream </a:t>
            </a:r>
            <a:r>
              <a:rPr lang="nl-NL" dirty="0" err="1"/>
              <a:t>Intermediate</a:t>
            </a:r>
            <a:r>
              <a:rPr lang="nl-NL" dirty="0"/>
              <a:t> operations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Intermediate</a:t>
            </a:r>
            <a:r>
              <a:rPr lang="nl-NL" dirty="0"/>
              <a:t> </a:t>
            </a:r>
            <a:r>
              <a:rPr lang="nl-NL" dirty="0" err="1"/>
              <a:t>operation</a:t>
            </a:r>
            <a:r>
              <a:rPr lang="nl-NL" dirty="0"/>
              <a:t> return a stream</a:t>
            </a:r>
          </a:p>
          <a:p>
            <a:r>
              <a:rPr lang="nl-NL" dirty="0" err="1"/>
              <a:t>They</a:t>
            </a:r>
            <a:r>
              <a:rPr lang="nl-NL" dirty="0"/>
              <a:t> are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executed</a:t>
            </a:r>
            <a:r>
              <a:rPr lang="nl-NL" dirty="0"/>
              <a:t> </a:t>
            </a:r>
            <a:r>
              <a:rPr lang="nl-NL" dirty="0" err="1"/>
              <a:t>until</a:t>
            </a:r>
            <a:r>
              <a:rPr lang="nl-NL" dirty="0"/>
              <a:t> a terminal </a:t>
            </a:r>
            <a:r>
              <a:rPr lang="nl-NL" dirty="0" err="1"/>
              <a:t>operation</a:t>
            </a:r>
            <a:r>
              <a:rPr lang="nl-NL" dirty="0"/>
              <a:t> is </a:t>
            </a:r>
            <a:r>
              <a:rPr lang="nl-NL" dirty="0" err="1"/>
              <a:t>called</a:t>
            </a:r>
            <a:r>
              <a:rPr lang="nl-NL" dirty="0"/>
              <a:t> </a:t>
            </a:r>
            <a:r>
              <a:rPr lang="nl-NL" dirty="0" err="1"/>
              <a:t>upon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stream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84581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Stream </a:t>
            </a:r>
            <a:r>
              <a:rPr lang="nl-NL" dirty="0" err="1"/>
              <a:t>Intermediate</a:t>
            </a:r>
            <a:r>
              <a:rPr lang="nl-NL" dirty="0"/>
              <a:t> operations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dirty="0"/>
              <a:t>Stream&lt;T&gt; filter(</a:t>
            </a:r>
            <a:r>
              <a:rPr lang="nl-NL" dirty="0" err="1"/>
              <a:t>Predicate</a:t>
            </a:r>
            <a:r>
              <a:rPr lang="nl-NL" dirty="0"/>
              <a:t>&lt;? super T&gt; </a:t>
            </a:r>
            <a:r>
              <a:rPr lang="nl-NL" dirty="0" err="1"/>
              <a:t>predicate</a:t>
            </a:r>
            <a:r>
              <a:rPr lang="nl-NL" dirty="0"/>
              <a:t>)</a:t>
            </a:r>
          </a:p>
          <a:p>
            <a:pPr marL="0" indent="0">
              <a:buNone/>
            </a:pPr>
            <a:r>
              <a:rPr lang="nl-NL" dirty="0"/>
              <a:t>Returns stream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were</a:t>
            </a:r>
            <a:r>
              <a:rPr lang="nl-NL" dirty="0"/>
              <a:t> </a:t>
            </a:r>
            <a:r>
              <a:rPr lang="nl-NL" dirty="0" err="1"/>
              <a:t>true</a:t>
            </a:r>
            <a:r>
              <a:rPr lang="nl-NL" dirty="0"/>
              <a:t> in </a:t>
            </a:r>
            <a:r>
              <a:rPr lang="nl-NL" dirty="0" err="1"/>
              <a:t>predicate</a:t>
            </a:r>
            <a:endParaRPr lang="nl-NL" dirty="0"/>
          </a:p>
          <a:p>
            <a:r>
              <a:rPr lang="nl-NL" dirty="0"/>
              <a:t>Stream&lt;T&gt; </a:t>
            </a:r>
            <a:r>
              <a:rPr lang="nl-NL" dirty="0" err="1"/>
              <a:t>distinct</a:t>
            </a:r>
            <a:r>
              <a:rPr lang="nl-NL" dirty="0"/>
              <a:t>()</a:t>
            </a:r>
          </a:p>
          <a:p>
            <a:pPr marL="0" indent="0">
              <a:buNone/>
            </a:pPr>
            <a:r>
              <a:rPr lang="nl-NL" dirty="0"/>
              <a:t>Returns stream without double </a:t>
            </a:r>
            <a:r>
              <a:rPr lang="nl-NL" dirty="0" err="1"/>
              <a:t>values</a:t>
            </a:r>
            <a:endParaRPr lang="nl-NL" dirty="0"/>
          </a:p>
          <a:p>
            <a:r>
              <a:rPr lang="nl-NL" dirty="0"/>
              <a:t>Stream&lt;T&gt; limit(int </a:t>
            </a:r>
            <a:r>
              <a:rPr lang="nl-NL" dirty="0" err="1"/>
              <a:t>maxSize</a:t>
            </a:r>
            <a:r>
              <a:rPr lang="nl-NL" dirty="0"/>
              <a:t>)</a:t>
            </a:r>
          </a:p>
          <a:p>
            <a:pPr marL="0" indent="0">
              <a:buNone/>
            </a:pPr>
            <a:r>
              <a:rPr lang="nl-NL" dirty="0"/>
              <a:t>Limit </a:t>
            </a:r>
            <a:r>
              <a:rPr lang="nl-NL" dirty="0" err="1"/>
              <a:t>the</a:t>
            </a:r>
            <a:r>
              <a:rPr lang="nl-NL" dirty="0"/>
              <a:t> stream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number</a:t>
            </a:r>
            <a:endParaRPr lang="nl-NL" dirty="0"/>
          </a:p>
          <a:p>
            <a:r>
              <a:rPr lang="nl-NL" dirty="0"/>
              <a:t>Stream&lt;T&gt; skip(int n)</a:t>
            </a:r>
          </a:p>
          <a:p>
            <a:pPr marL="0" indent="0">
              <a:buNone/>
            </a:pPr>
            <a:r>
              <a:rPr lang="nl-NL" dirty="0" err="1"/>
              <a:t>Skips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first n </a:t>
            </a:r>
            <a:r>
              <a:rPr lang="nl-NL" dirty="0" err="1"/>
              <a:t>elements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stream </a:t>
            </a:r>
            <a:r>
              <a:rPr lang="nl-NL" dirty="0" err="1"/>
              <a:t>and</a:t>
            </a:r>
            <a:r>
              <a:rPr lang="nl-NL" dirty="0"/>
              <a:t> returns a stream without these first n </a:t>
            </a:r>
            <a:r>
              <a:rPr lang="nl-NL" dirty="0" err="1"/>
              <a:t>elements</a:t>
            </a:r>
            <a:endParaRPr lang="nl-NL" dirty="0"/>
          </a:p>
          <a:p>
            <a:r>
              <a:rPr lang="nl-NL" dirty="0"/>
              <a:t>Stream&lt;T&gt; </a:t>
            </a:r>
            <a:r>
              <a:rPr lang="nl-NL" dirty="0" err="1"/>
              <a:t>sorted</a:t>
            </a:r>
            <a:r>
              <a:rPr lang="nl-NL" dirty="0"/>
              <a:t>() </a:t>
            </a:r>
            <a:r>
              <a:rPr lang="nl-NL" dirty="0" err="1"/>
              <a:t>and</a:t>
            </a:r>
            <a:r>
              <a:rPr lang="nl-NL" dirty="0"/>
              <a:t> Stream&lt;T&gt; </a:t>
            </a:r>
            <a:r>
              <a:rPr lang="nl-NL" dirty="0" err="1"/>
              <a:t>sorted</a:t>
            </a:r>
            <a:r>
              <a:rPr lang="nl-NL" dirty="0"/>
              <a:t>(Comparator&lt;? super T&gt; comparator)</a:t>
            </a:r>
          </a:p>
          <a:p>
            <a:pPr marL="0" indent="0">
              <a:buNone/>
            </a:pPr>
            <a:r>
              <a:rPr lang="nl-NL" dirty="0"/>
              <a:t>Returns </a:t>
            </a:r>
            <a:r>
              <a:rPr lang="nl-NL" dirty="0" err="1"/>
              <a:t>elements</a:t>
            </a:r>
            <a:r>
              <a:rPr lang="nl-NL" dirty="0"/>
              <a:t> in </a:t>
            </a:r>
            <a:r>
              <a:rPr lang="nl-NL" dirty="0" err="1"/>
              <a:t>natural</a:t>
            </a:r>
            <a:r>
              <a:rPr lang="nl-NL" dirty="0"/>
              <a:t> order, </a:t>
            </a:r>
            <a:r>
              <a:rPr lang="nl-NL" dirty="0" err="1"/>
              <a:t>unless</a:t>
            </a:r>
            <a:r>
              <a:rPr lang="nl-NL" dirty="0"/>
              <a:t> </a:t>
            </a:r>
            <a:r>
              <a:rPr lang="nl-NL" dirty="0" err="1"/>
              <a:t>specific</a:t>
            </a:r>
            <a:r>
              <a:rPr lang="nl-NL" dirty="0"/>
              <a:t> Comparator is </a:t>
            </a:r>
            <a:r>
              <a:rPr lang="nl-NL" dirty="0" err="1"/>
              <a:t>specified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9911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Stream </a:t>
            </a:r>
            <a:r>
              <a:rPr lang="nl-NL" dirty="0" err="1"/>
              <a:t>intermediate</a:t>
            </a:r>
            <a:r>
              <a:rPr lang="nl-NL" dirty="0"/>
              <a:t> operations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infinite</a:t>
            </a:r>
            <a:r>
              <a:rPr lang="nl-NL" dirty="0"/>
              <a:t> stream of integers </a:t>
            </a:r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dirty="0" err="1"/>
              <a:t>finite</a:t>
            </a:r>
            <a:r>
              <a:rPr lang="nl-NL" dirty="0"/>
              <a:t> stream of Strings </a:t>
            </a:r>
            <a:r>
              <a:rPr lang="nl-NL" dirty="0" err="1"/>
              <a:t>and</a:t>
            </a:r>
            <a:r>
              <a:rPr lang="nl-NL" dirty="0"/>
              <a:t> test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do, </a:t>
            </a:r>
            <a:r>
              <a:rPr lang="nl-NL" dirty="0" err="1"/>
              <a:t>before</a:t>
            </a:r>
            <a:r>
              <a:rPr lang="nl-NL" dirty="0"/>
              <a:t> </a:t>
            </a:r>
            <a:r>
              <a:rPr lang="nl-NL" dirty="0" err="1"/>
              <a:t>printing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foreach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Filter() &gt;&gt; filter </a:t>
            </a:r>
            <a:r>
              <a:rPr lang="nl-NL" dirty="0" err="1"/>
              <a:t>the</a:t>
            </a:r>
            <a:r>
              <a:rPr lang="nl-NL" dirty="0"/>
              <a:t> strings on </a:t>
            </a:r>
            <a:r>
              <a:rPr lang="nl-NL" dirty="0" err="1"/>
              <a:t>length</a:t>
            </a:r>
            <a:r>
              <a:rPr lang="nl-NL" dirty="0"/>
              <a:t> </a:t>
            </a:r>
            <a:r>
              <a:rPr lang="nl-NL" dirty="0" err="1"/>
              <a:t>longer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5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numbers</a:t>
            </a:r>
            <a:r>
              <a:rPr lang="nl-NL" dirty="0"/>
              <a:t> on even </a:t>
            </a:r>
            <a:r>
              <a:rPr lang="nl-NL" dirty="0" err="1"/>
              <a:t>numbers</a:t>
            </a:r>
            <a:r>
              <a:rPr lang="nl-NL" dirty="0"/>
              <a:t> </a:t>
            </a:r>
          </a:p>
          <a:p>
            <a:pPr marL="0" indent="0">
              <a:buNone/>
            </a:pPr>
            <a:r>
              <a:rPr lang="nl-NL" dirty="0" err="1"/>
              <a:t>Distinct</a:t>
            </a:r>
            <a:r>
              <a:rPr lang="nl-NL" dirty="0"/>
              <a:t>() &gt;&gt; </a:t>
            </a:r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duplicates</a:t>
            </a:r>
            <a:r>
              <a:rPr lang="nl-NL" dirty="0"/>
              <a:t> in </a:t>
            </a:r>
            <a:r>
              <a:rPr lang="nl-NL" dirty="0" err="1"/>
              <a:t>both</a:t>
            </a:r>
            <a:r>
              <a:rPr lang="nl-NL" dirty="0"/>
              <a:t> streams</a:t>
            </a:r>
          </a:p>
          <a:p>
            <a:pPr marL="0" indent="0">
              <a:buNone/>
            </a:pPr>
            <a:r>
              <a:rPr lang="nl-NL" dirty="0"/>
              <a:t>Limit() &gt;&gt; limit </a:t>
            </a:r>
            <a:r>
              <a:rPr lang="nl-NL" dirty="0" err="1"/>
              <a:t>the</a:t>
            </a:r>
            <a:r>
              <a:rPr lang="nl-NL" dirty="0"/>
              <a:t> streams </a:t>
            </a:r>
            <a:r>
              <a:rPr lang="nl-NL" dirty="0" err="1"/>
              <a:t>to</a:t>
            </a:r>
            <a:r>
              <a:rPr lang="nl-NL" dirty="0"/>
              <a:t> 5</a:t>
            </a:r>
          </a:p>
          <a:p>
            <a:pPr marL="0" indent="0">
              <a:buNone/>
            </a:pPr>
            <a:r>
              <a:rPr lang="nl-NL" dirty="0" err="1"/>
              <a:t>Sorted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skip() &gt;&gt; </a:t>
            </a:r>
            <a:r>
              <a:rPr lang="nl-NL" dirty="0" err="1"/>
              <a:t>sort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stream </a:t>
            </a:r>
            <a:r>
              <a:rPr lang="nl-NL" dirty="0" err="1"/>
              <a:t>and</a:t>
            </a:r>
            <a:r>
              <a:rPr lang="nl-NL" dirty="0"/>
              <a:t> skip </a:t>
            </a:r>
            <a:r>
              <a:rPr lang="nl-NL" dirty="0" err="1"/>
              <a:t>the</a:t>
            </a:r>
            <a:r>
              <a:rPr lang="nl-NL" dirty="0"/>
              <a:t> first few </a:t>
            </a:r>
            <a:r>
              <a:rPr lang="nl-NL" dirty="0" err="1"/>
              <a:t>elements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54861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Stream </a:t>
            </a:r>
            <a:r>
              <a:rPr lang="nl-NL" dirty="0" err="1"/>
              <a:t>Intermediate</a:t>
            </a:r>
            <a:r>
              <a:rPr lang="nl-NL" dirty="0"/>
              <a:t> operations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sz="2400" dirty="0"/>
              <a:t>&lt;R&gt; Stream&lt;R&gt; map(</a:t>
            </a:r>
            <a:r>
              <a:rPr lang="nl-NL" sz="2400" dirty="0" err="1"/>
              <a:t>Function</a:t>
            </a:r>
            <a:r>
              <a:rPr lang="nl-NL" sz="2400" dirty="0"/>
              <a:t>&lt;? super T, ? </a:t>
            </a:r>
            <a:r>
              <a:rPr lang="nl-NL" sz="2400" dirty="0" err="1"/>
              <a:t>extends</a:t>
            </a:r>
            <a:r>
              <a:rPr lang="nl-NL" sz="2400" dirty="0"/>
              <a:t> R&gt; </a:t>
            </a:r>
            <a:r>
              <a:rPr lang="nl-NL" sz="2400" dirty="0" err="1"/>
              <a:t>mapper</a:t>
            </a:r>
            <a:r>
              <a:rPr lang="nl-NL" sz="2400" dirty="0"/>
              <a:t>)</a:t>
            </a:r>
          </a:p>
          <a:p>
            <a:pPr marL="0" indent="0">
              <a:buNone/>
            </a:pPr>
            <a:r>
              <a:rPr lang="nl-NL" sz="2400" dirty="0"/>
              <a:t>Returns a stream </a:t>
            </a:r>
            <a:r>
              <a:rPr lang="nl-NL" sz="2400" dirty="0" err="1"/>
              <a:t>with</a:t>
            </a:r>
            <a:r>
              <a:rPr lang="nl-NL" sz="2400" dirty="0"/>
              <a:t> </a:t>
            </a:r>
            <a:r>
              <a:rPr lang="nl-NL" sz="2400" dirty="0" err="1"/>
              <a:t>values</a:t>
            </a:r>
            <a:r>
              <a:rPr lang="nl-NL" sz="2400" dirty="0"/>
              <a:t> as </a:t>
            </a:r>
            <a:r>
              <a:rPr lang="nl-NL" sz="2400" dirty="0" err="1"/>
              <a:t>changed</a:t>
            </a:r>
            <a:r>
              <a:rPr lang="nl-NL" sz="2400" dirty="0"/>
              <a:t> </a:t>
            </a:r>
            <a:r>
              <a:rPr lang="nl-NL" sz="2400" dirty="0" err="1"/>
              <a:t>by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function</a:t>
            </a:r>
            <a:endParaRPr lang="nl-NL" sz="2400" dirty="0"/>
          </a:p>
          <a:p>
            <a:r>
              <a:rPr lang="nl-NL" sz="2400" dirty="0"/>
              <a:t>&lt;R&gt; Stream&lt;R&gt; </a:t>
            </a:r>
            <a:r>
              <a:rPr lang="nl-NL" sz="2400" dirty="0" err="1"/>
              <a:t>flatMap</a:t>
            </a:r>
            <a:r>
              <a:rPr lang="nl-NL" sz="2400" dirty="0"/>
              <a:t>(</a:t>
            </a:r>
            <a:r>
              <a:rPr lang="nl-NL" sz="2400" dirty="0" err="1"/>
              <a:t>Function</a:t>
            </a:r>
            <a:r>
              <a:rPr lang="nl-NL" sz="2400" dirty="0"/>
              <a:t>&lt;? super T, ? </a:t>
            </a:r>
            <a:r>
              <a:rPr lang="nl-NL" sz="2400" dirty="0" err="1"/>
              <a:t>extends</a:t>
            </a:r>
            <a:r>
              <a:rPr lang="nl-NL" sz="2400" dirty="0"/>
              <a:t> Stream&lt;? </a:t>
            </a:r>
            <a:r>
              <a:rPr lang="nl-NL" sz="2400" dirty="0" err="1"/>
              <a:t>extends</a:t>
            </a:r>
            <a:r>
              <a:rPr lang="nl-NL" sz="2400" dirty="0"/>
              <a:t> R&gt;&gt; </a:t>
            </a:r>
            <a:r>
              <a:rPr lang="nl-NL" sz="2400" dirty="0" err="1"/>
              <a:t>mapper</a:t>
            </a:r>
            <a:r>
              <a:rPr lang="nl-NL" sz="2400" dirty="0"/>
              <a:t>)</a:t>
            </a:r>
          </a:p>
          <a:p>
            <a:pPr marL="0" indent="0">
              <a:buNone/>
            </a:pPr>
            <a:r>
              <a:rPr lang="nl-NL" sz="2400" dirty="0"/>
              <a:t>Returns a stream of </a:t>
            </a:r>
            <a:r>
              <a:rPr lang="nl-NL" sz="2400" dirty="0" err="1"/>
              <a:t>the</a:t>
            </a:r>
            <a:r>
              <a:rPr lang="nl-NL" sz="2400" dirty="0"/>
              <a:t> type </a:t>
            </a:r>
            <a:r>
              <a:rPr lang="nl-NL" sz="2400" dirty="0" err="1"/>
              <a:t>that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function</a:t>
            </a:r>
            <a:r>
              <a:rPr lang="nl-NL" sz="2400" dirty="0"/>
              <a:t> returns, </a:t>
            </a:r>
            <a:r>
              <a:rPr lang="nl-NL" sz="2400" dirty="0" err="1"/>
              <a:t>removes</a:t>
            </a:r>
            <a:r>
              <a:rPr lang="nl-NL" sz="2400" dirty="0"/>
              <a:t> </a:t>
            </a:r>
            <a:r>
              <a:rPr lang="nl-NL" sz="2400" dirty="0" err="1"/>
              <a:t>all</a:t>
            </a:r>
            <a:r>
              <a:rPr lang="nl-NL" sz="2400" dirty="0"/>
              <a:t> list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places</a:t>
            </a:r>
            <a:r>
              <a:rPr lang="nl-NL" sz="2400" dirty="0"/>
              <a:t> </a:t>
            </a:r>
            <a:r>
              <a:rPr lang="nl-NL" sz="2400" dirty="0" err="1"/>
              <a:t>objects</a:t>
            </a:r>
            <a:r>
              <a:rPr lang="nl-NL" sz="2400" dirty="0"/>
              <a:t> of </a:t>
            </a:r>
            <a:r>
              <a:rPr lang="nl-NL" sz="2400" dirty="0" err="1"/>
              <a:t>underlying</a:t>
            </a:r>
            <a:r>
              <a:rPr lang="nl-NL" sz="2400" dirty="0"/>
              <a:t> </a:t>
            </a:r>
            <a:r>
              <a:rPr lang="nl-NL" sz="2400" dirty="0" err="1"/>
              <a:t>lists</a:t>
            </a:r>
            <a:r>
              <a:rPr lang="nl-NL" sz="2400" dirty="0"/>
              <a:t> at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same</a:t>
            </a:r>
            <a:r>
              <a:rPr lang="nl-NL" sz="2400" dirty="0"/>
              <a:t> level</a:t>
            </a:r>
          </a:p>
          <a:p>
            <a:r>
              <a:rPr lang="nl-NL" sz="2400" dirty="0"/>
              <a:t>Stream&lt;T&gt; </a:t>
            </a:r>
            <a:r>
              <a:rPr lang="nl-NL" sz="2400" dirty="0" err="1"/>
              <a:t>peek</a:t>
            </a:r>
            <a:r>
              <a:rPr lang="nl-NL" sz="2400" dirty="0"/>
              <a:t>(Consumer&lt;? super T&gt; action)</a:t>
            </a:r>
          </a:p>
          <a:p>
            <a:pPr marL="0" indent="0">
              <a:buNone/>
            </a:pPr>
            <a:r>
              <a:rPr lang="nl-NL" sz="2400" dirty="0" err="1"/>
              <a:t>Doesn’t</a:t>
            </a:r>
            <a:r>
              <a:rPr lang="nl-NL" sz="2400" dirty="0"/>
              <a:t> change </a:t>
            </a:r>
            <a:r>
              <a:rPr lang="nl-NL" sz="2400" dirty="0" err="1"/>
              <a:t>the</a:t>
            </a:r>
            <a:r>
              <a:rPr lang="nl-NL" sz="2400" dirty="0"/>
              <a:t> stream, </a:t>
            </a:r>
            <a:r>
              <a:rPr lang="nl-NL" sz="2400" dirty="0" err="1"/>
              <a:t>allows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print/store </a:t>
            </a:r>
            <a:r>
              <a:rPr lang="nl-NL" sz="2400" dirty="0" err="1"/>
              <a:t>values</a:t>
            </a:r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4831453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Stream </a:t>
            </a:r>
            <a:r>
              <a:rPr lang="nl-NL" dirty="0" err="1"/>
              <a:t>intermediate</a:t>
            </a:r>
            <a:r>
              <a:rPr lang="nl-NL" dirty="0"/>
              <a:t> operations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Create</a:t>
            </a:r>
            <a:r>
              <a:rPr lang="nl-NL" dirty="0"/>
              <a:t> a stream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lists</a:t>
            </a:r>
            <a:r>
              <a:rPr lang="nl-NL" dirty="0"/>
              <a:t> of </a:t>
            </a:r>
            <a:r>
              <a:rPr lang="nl-NL" dirty="0" err="1"/>
              <a:t>lists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 stream </a:t>
            </a:r>
            <a:r>
              <a:rPr lang="nl-NL" dirty="0" err="1"/>
              <a:t>with</a:t>
            </a:r>
            <a:r>
              <a:rPr lang="nl-NL" dirty="0"/>
              <a:t> Strings</a:t>
            </a:r>
          </a:p>
          <a:p>
            <a:pPr marL="0" indent="0">
              <a:buNone/>
            </a:pPr>
            <a:r>
              <a:rPr lang="nl-NL" dirty="0"/>
              <a:t>Map() &gt;&gt; reverse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strings</a:t>
            </a:r>
          </a:p>
          <a:p>
            <a:pPr marL="0" indent="0">
              <a:buNone/>
            </a:pPr>
            <a:r>
              <a:rPr lang="nl-NL" dirty="0" err="1"/>
              <a:t>flatMap</a:t>
            </a:r>
            <a:r>
              <a:rPr lang="nl-NL" dirty="0"/>
              <a:t>() &gt;&gt; get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elements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level</a:t>
            </a:r>
          </a:p>
          <a:p>
            <a:pPr marL="0" indent="0">
              <a:buNone/>
            </a:pPr>
            <a:r>
              <a:rPr lang="nl-NL" dirty="0"/>
              <a:t>Peek &gt;&gt; print </a:t>
            </a:r>
            <a:r>
              <a:rPr lang="nl-NL" dirty="0" err="1"/>
              <a:t>inbetween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peek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end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count</a:t>
            </a:r>
            <a:r>
              <a:rPr lang="nl-NL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49525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Stream pipeline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Consists</a:t>
            </a:r>
            <a:r>
              <a:rPr lang="nl-NL" dirty="0"/>
              <a:t> of:</a:t>
            </a:r>
          </a:p>
          <a:p>
            <a:pPr lvl="1"/>
            <a:r>
              <a:rPr lang="nl-NL" dirty="0"/>
              <a:t>Stream source</a:t>
            </a:r>
          </a:p>
          <a:p>
            <a:pPr lvl="1"/>
            <a:r>
              <a:rPr lang="nl-NL" dirty="0" err="1"/>
              <a:t>Optional</a:t>
            </a:r>
            <a:r>
              <a:rPr lang="nl-NL" dirty="0"/>
              <a:t>: </a:t>
            </a:r>
            <a:r>
              <a:rPr lang="nl-NL" dirty="0" err="1"/>
              <a:t>intermediate</a:t>
            </a:r>
            <a:r>
              <a:rPr lang="nl-NL" dirty="0"/>
              <a:t> </a:t>
            </a:r>
            <a:r>
              <a:rPr lang="nl-NL" dirty="0" err="1"/>
              <a:t>operataions</a:t>
            </a:r>
            <a:endParaRPr lang="nl-NL" dirty="0"/>
          </a:p>
          <a:p>
            <a:pPr lvl="1"/>
            <a:r>
              <a:rPr lang="nl-NL" dirty="0"/>
              <a:t>Terminal </a:t>
            </a:r>
            <a:r>
              <a:rPr lang="nl-NL" dirty="0" err="1"/>
              <a:t>operation</a:t>
            </a:r>
            <a:endParaRPr lang="nl-NL" dirty="0"/>
          </a:p>
          <a:p>
            <a:r>
              <a:rPr lang="nl-NL" dirty="0"/>
              <a:t>Method </a:t>
            </a:r>
            <a:r>
              <a:rPr lang="nl-NL" dirty="0" err="1"/>
              <a:t>chaining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of a stream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chained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show a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readable</a:t>
            </a:r>
            <a:r>
              <a:rPr lang="nl-NL" dirty="0"/>
              <a:t> way of operating on streams of data</a:t>
            </a:r>
          </a:p>
        </p:txBody>
      </p:sp>
    </p:spTree>
    <p:extLst>
      <p:ext uri="{BB962C8B-B14F-4D97-AF65-F5344CB8AC3E}">
        <p14:creationId xmlns:p14="http://schemas.microsoft.com/office/powerpoint/2010/main" val="18113168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Stream </a:t>
            </a:r>
            <a:r>
              <a:rPr lang="nl-NL" dirty="0" err="1"/>
              <a:t>exercises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l-NL" dirty="0" err="1"/>
              <a:t>Create</a:t>
            </a:r>
            <a:r>
              <a:rPr lang="nl-NL" dirty="0"/>
              <a:t> a stream </a:t>
            </a:r>
            <a:r>
              <a:rPr lang="nl-NL" dirty="0" err="1"/>
              <a:t>from</a:t>
            </a:r>
            <a:r>
              <a:rPr lang="nl-NL" dirty="0"/>
              <a:t> a list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cats</a:t>
            </a:r>
            <a:endParaRPr lang="nl-NL" dirty="0"/>
          </a:p>
          <a:p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cats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long hair (or short, </a:t>
            </a:r>
            <a:r>
              <a:rPr lang="nl-NL" dirty="0" err="1"/>
              <a:t>whatever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prefer</a:t>
            </a:r>
            <a:r>
              <a:rPr lang="nl-NL" dirty="0"/>
              <a:t>)</a:t>
            </a:r>
          </a:p>
          <a:p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duplicates</a:t>
            </a:r>
            <a:endParaRPr lang="nl-NL" dirty="0"/>
          </a:p>
          <a:p>
            <a:r>
              <a:rPr lang="nl-NL" dirty="0" err="1"/>
              <a:t>Sort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cats</a:t>
            </a:r>
            <a:r>
              <a:rPr lang="nl-NL" dirty="0"/>
              <a:t> on first name, </a:t>
            </a:r>
            <a:r>
              <a:rPr lang="nl-NL" dirty="0" err="1"/>
              <a:t>reversed</a:t>
            </a:r>
            <a:r>
              <a:rPr lang="nl-NL" dirty="0"/>
              <a:t> </a:t>
            </a:r>
            <a:r>
              <a:rPr lang="nl-NL" dirty="0" err="1"/>
              <a:t>alphabetical</a:t>
            </a:r>
            <a:r>
              <a:rPr lang="nl-NL" dirty="0"/>
              <a:t> order</a:t>
            </a:r>
          </a:p>
          <a:p>
            <a:r>
              <a:rPr lang="nl-NL" dirty="0" err="1"/>
              <a:t>Create</a:t>
            </a:r>
            <a:r>
              <a:rPr lang="nl-NL" dirty="0"/>
              <a:t> a list of these </a:t>
            </a:r>
            <a:r>
              <a:rPr lang="nl-NL" dirty="0" err="1"/>
              <a:t>cats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Bonus</a:t>
            </a:r>
          </a:p>
          <a:p>
            <a:r>
              <a:rPr lang="nl-NL" dirty="0" err="1"/>
              <a:t>Create</a:t>
            </a:r>
            <a:r>
              <a:rPr lang="nl-NL" dirty="0"/>
              <a:t> a stream of </a:t>
            </a:r>
            <a:r>
              <a:rPr lang="nl-NL" dirty="0" err="1"/>
              <a:t>sequential</a:t>
            </a:r>
            <a:r>
              <a:rPr lang="nl-NL" dirty="0"/>
              <a:t> </a:t>
            </a:r>
            <a:r>
              <a:rPr lang="nl-NL" dirty="0" err="1"/>
              <a:t>odd</a:t>
            </a:r>
            <a:r>
              <a:rPr lang="nl-NL" dirty="0"/>
              <a:t> </a:t>
            </a:r>
            <a:r>
              <a:rPr lang="nl-NL" dirty="0" err="1"/>
              <a:t>numbers</a:t>
            </a:r>
            <a:r>
              <a:rPr lang="nl-NL" dirty="0"/>
              <a:t> </a:t>
            </a:r>
            <a:r>
              <a:rPr lang="nl-NL" dirty="0" err="1"/>
              <a:t>starting</a:t>
            </a:r>
            <a:r>
              <a:rPr lang="nl-NL" dirty="0"/>
              <a:t> at 1 (1,3,5,etc)</a:t>
            </a:r>
          </a:p>
          <a:p>
            <a:r>
              <a:rPr lang="nl-NL" dirty="0" err="1"/>
              <a:t>Only</a:t>
            </a:r>
            <a:r>
              <a:rPr lang="nl-NL" dirty="0"/>
              <a:t> have 100 </a:t>
            </a:r>
            <a:r>
              <a:rPr lang="nl-NL" dirty="0" err="1"/>
              <a:t>odd</a:t>
            </a:r>
            <a:r>
              <a:rPr lang="nl-NL" dirty="0"/>
              <a:t> </a:t>
            </a:r>
            <a:r>
              <a:rPr lang="nl-NL" dirty="0" err="1"/>
              <a:t>numbers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stream</a:t>
            </a:r>
          </a:p>
          <a:p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non-prime </a:t>
            </a:r>
            <a:r>
              <a:rPr lang="nl-NL" dirty="0" err="1"/>
              <a:t>numbers</a:t>
            </a:r>
            <a:endParaRPr lang="nl-NL" dirty="0"/>
          </a:p>
          <a:p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numbers</a:t>
            </a:r>
            <a:r>
              <a:rPr lang="nl-NL" dirty="0"/>
              <a:t> </a:t>
            </a:r>
            <a:r>
              <a:rPr lang="nl-NL" dirty="0" err="1"/>
              <a:t>above</a:t>
            </a:r>
            <a:r>
              <a:rPr lang="nl-NL" dirty="0"/>
              <a:t> 100</a:t>
            </a:r>
          </a:p>
          <a:p>
            <a:r>
              <a:rPr lang="nl-NL" dirty="0" err="1"/>
              <a:t>Count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prime </a:t>
            </a:r>
            <a:r>
              <a:rPr lang="nl-NL" dirty="0" err="1"/>
              <a:t>numbers</a:t>
            </a:r>
            <a:r>
              <a:rPr lang="nl-NL" dirty="0"/>
              <a:t> </a:t>
            </a:r>
            <a:r>
              <a:rPr lang="nl-NL" dirty="0" err="1"/>
              <a:t>under</a:t>
            </a:r>
            <a:r>
              <a:rPr lang="nl-NL" dirty="0"/>
              <a:t> a 100</a:t>
            </a:r>
          </a:p>
        </p:txBody>
      </p:sp>
    </p:spTree>
    <p:extLst>
      <p:ext uri="{BB962C8B-B14F-4D97-AF65-F5344CB8AC3E}">
        <p14:creationId xmlns:p14="http://schemas.microsoft.com/office/powerpoint/2010/main" val="40549202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Streams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primitives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Instead</a:t>
            </a:r>
            <a:r>
              <a:rPr lang="nl-NL" dirty="0"/>
              <a:t> of </a:t>
            </a:r>
            <a:r>
              <a:rPr lang="nl-NL" dirty="0" err="1"/>
              <a:t>wrapper</a:t>
            </a:r>
            <a:r>
              <a:rPr lang="nl-NL" dirty="0"/>
              <a:t> classes, streams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primitives</a:t>
            </a:r>
            <a:r>
              <a:rPr lang="nl-NL" dirty="0"/>
              <a:t> </a:t>
            </a:r>
          </a:p>
          <a:p>
            <a:r>
              <a:rPr lang="nl-NL" dirty="0" err="1"/>
              <a:t>Primitive</a:t>
            </a:r>
            <a:r>
              <a:rPr lang="nl-NL" dirty="0"/>
              <a:t> streams have special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are </a:t>
            </a:r>
            <a:r>
              <a:rPr lang="nl-NL" dirty="0" err="1"/>
              <a:t>helpful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primitives</a:t>
            </a:r>
            <a:r>
              <a:rPr lang="nl-NL" dirty="0"/>
              <a:t> (.</a:t>
            </a:r>
            <a:r>
              <a:rPr lang="nl-NL" dirty="0" err="1"/>
              <a:t>average</a:t>
            </a:r>
            <a:r>
              <a:rPr lang="nl-NL" dirty="0"/>
              <a:t>(), .range(), .</a:t>
            </a:r>
            <a:r>
              <a:rPr lang="nl-NL" dirty="0" err="1"/>
              <a:t>summaryStatistics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nl-NL" dirty="0" err="1"/>
              <a:t>DoubleStream</a:t>
            </a:r>
            <a:endParaRPr lang="nl-NL" dirty="0"/>
          </a:p>
          <a:p>
            <a:r>
              <a:rPr lang="nl-NL" dirty="0" err="1"/>
              <a:t>IntStream</a:t>
            </a:r>
            <a:endParaRPr lang="nl-NL" dirty="0"/>
          </a:p>
          <a:p>
            <a:r>
              <a:rPr lang="nl-NL" dirty="0" err="1"/>
              <a:t>LongStream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0466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D2D96-CCEF-43A9-8B9F-82396104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primitive</a:t>
            </a:r>
            <a:r>
              <a:rPr lang="nl-NL" dirty="0"/>
              <a:t> streams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191134-121B-4E12-8B63-5DDCF8DED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DoubleStream</a:t>
            </a:r>
            <a:r>
              <a:rPr lang="nl-NL" dirty="0"/>
              <a:t> </a:t>
            </a:r>
            <a:r>
              <a:rPr lang="nl-NL" dirty="0" err="1"/>
              <a:t>ds</a:t>
            </a:r>
            <a:r>
              <a:rPr lang="nl-NL" dirty="0"/>
              <a:t> = </a:t>
            </a:r>
            <a:r>
              <a:rPr lang="nl-NL" dirty="0" err="1"/>
              <a:t>DoubleStream.of</a:t>
            </a:r>
            <a:r>
              <a:rPr lang="nl-NL" dirty="0"/>
              <a:t>(1.0, 1.1, 1.2);</a:t>
            </a:r>
          </a:p>
          <a:p>
            <a:pPr marL="0" indent="0">
              <a:buNone/>
            </a:pPr>
            <a:r>
              <a:rPr lang="nl-NL" dirty="0" err="1"/>
              <a:t>DoubleStream</a:t>
            </a:r>
            <a:r>
              <a:rPr lang="nl-NL" dirty="0"/>
              <a:t> random = </a:t>
            </a:r>
            <a:r>
              <a:rPr lang="nl-NL" dirty="0" err="1"/>
              <a:t>DoubleStream.generate</a:t>
            </a:r>
            <a:r>
              <a:rPr lang="nl-NL" dirty="0"/>
              <a:t>(Math::random);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562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Supplier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@</a:t>
            </a:r>
            <a:r>
              <a:rPr lang="nl-NL" dirty="0" err="1"/>
              <a:t>FunctionalInterface</a:t>
            </a:r>
            <a:r>
              <a:rPr lang="nl-NL" dirty="0"/>
              <a:t> public interface </a:t>
            </a:r>
            <a:r>
              <a:rPr lang="nl-NL" dirty="0" err="1"/>
              <a:t>Supplier</a:t>
            </a:r>
            <a:r>
              <a:rPr lang="nl-NL" dirty="0"/>
              <a:t>&lt;T&gt;{</a:t>
            </a:r>
          </a:p>
          <a:p>
            <a:pPr marL="0" indent="0">
              <a:buNone/>
            </a:pPr>
            <a:r>
              <a:rPr lang="nl-NL" dirty="0"/>
              <a:t>	public T get();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supplying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without </a:t>
            </a:r>
            <a:r>
              <a:rPr lang="nl-NL" dirty="0" err="1"/>
              <a:t>needing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input parameter</a:t>
            </a:r>
            <a:br>
              <a:rPr lang="nl-NL" dirty="0"/>
            </a:b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50152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D2D96-CCEF-43A9-8B9F-82396104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191134-121B-4E12-8B63-5DDCF8DED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Create</a:t>
            </a:r>
            <a:r>
              <a:rPr lang="nl-NL" dirty="0"/>
              <a:t> a stream of doubles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calculate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sum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Create</a:t>
            </a:r>
            <a:r>
              <a:rPr lang="nl-NL" dirty="0"/>
              <a:t>  stream of integers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max </a:t>
            </a:r>
            <a:r>
              <a:rPr lang="nl-NL" dirty="0" err="1"/>
              <a:t>value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Create</a:t>
            </a:r>
            <a:r>
              <a:rPr lang="nl-NL" dirty="0"/>
              <a:t> a stream of long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min </a:t>
            </a:r>
            <a:r>
              <a:rPr lang="nl-NL" dirty="0" err="1"/>
              <a:t>value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Create</a:t>
            </a:r>
            <a:r>
              <a:rPr lang="nl-NL" dirty="0"/>
              <a:t> a stream of </a:t>
            </a:r>
            <a:r>
              <a:rPr lang="nl-NL" dirty="0" err="1"/>
              <a:t>char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max </a:t>
            </a:r>
            <a:r>
              <a:rPr lang="nl-NL" dirty="0" err="1"/>
              <a:t>value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Bonus: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ones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on </a:t>
            </a:r>
            <a:r>
              <a:rPr lang="nl-NL" dirty="0" err="1"/>
              <a:t>infinite</a:t>
            </a:r>
            <a:r>
              <a:rPr lang="nl-NL" dirty="0"/>
              <a:t> streams?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70530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D2D96-CCEF-43A9-8B9F-82396104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Mapping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different streams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03840AA0-1551-4554-A9DD-AAE589C7B1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74800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0239965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833594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83318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604238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68009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Source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To</a:t>
                      </a:r>
                      <a:r>
                        <a:rPr lang="nl-NL" dirty="0"/>
                        <a:t> 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To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DoubleStream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To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IntStream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To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LongStream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2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Stream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mapToDouble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mapToInt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mapToLong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6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DoubleStream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mapToObj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mapToInt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mapToLong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63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IntStream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mapToObj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mapToDouble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mapToLong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LongStream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mapToObj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mapToDouble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mapToInt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945048"/>
                  </a:ext>
                </a:extLst>
              </a:tr>
            </a:tbl>
          </a:graphicData>
        </a:graphic>
      </p:graphicFrame>
      <p:graphicFrame>
        <p:nvGraphicFramePr>
          <p:cNvPr id="5" name="Tijdelijke aanduiding voor inhoud 3">
            <a:extLst>
              <a:ext uri="{FF2B5EF4-FFF2-40B4-BE49-F238E27FC236}">
                <a16:creationId xmlns:a16="http://schemas.microsoft.com/office/drawing/2014/main" id="{6DBE2DC4-7F78-4A8C-A629-F117A8F801DF}"/>
              </a:ext>
            </a:extLst>
          </p:cNvPr>
          <p:cNvGraphicFramePr>
            <a:graphicFrameLocks/>
          </p:cNvGraphicFramePr>
          <p:nvPr/>
        </p:nvGraphicFramePr>
        <p:xfrm>
          <a:off x="838200" y="3959225"/>
          <a:ext cx="105156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0239965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833594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83318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604238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68009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Source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To</a:t>
                      </a:r>
                      <a:r>
                        <a:rPr lang="nl-NL" dirty="0"/>
                        <a:t> 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To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DoubleStream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To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IntStream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To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LongStream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2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Stream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ToDoubleFunction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ToIntFunction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ToLongFunction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6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DoubleStream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DoubleFunction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DoubleUnaryOperator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DoubleToIntFunction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DoubleToLongFunction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63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IntStream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IntFunction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IntToDoubleFunction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IntUnaryOperator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IntToLongFunction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LongStream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LongFunction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LongToDoubleFunction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LongToIntFunction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LongUnaryOperator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945048"/>
                  </a:ext>
                </a:extLst>
              </a:tr>
            </a:tbl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id="{971CF058-875E-44EA-9619-05041D33A951}"/>
              </a:ext>
            </a:extLst>
          </p:cNvPr>
          <p:cNvSpPr txBox="1"/>
          <p:nvPr/>
        </p:nvSpPr>
        <p:spPr>
          <a:xfrm>
            <a:off x="838200" y="36449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Parameters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mapping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33971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Streams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primitives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nl-NL" dirty="0"/>
              <a:t>Make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infinite</a:t>
            </a:r>
            <a:r>
              <a:rPr lang="nl-NL" dirty="0"/>
              <a:t> stream of doubles</a:t>
            </a:r>
          </a:p>
          <a:p>
            <a:r>
              <a:rPr lang="nl-NL" dirty="0" err="1"/>
              <a:t>Calculate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average</a:t>
            </a:r>
            <a:endParaRPr lang="nl-NL" dirty="0"/>
          </a:p>
          <a:p>
            <a:r>
              <a:rPr lang="nl-NL" dirty="0"/>
              <a:t>Print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Make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infinite</a:t>
            </a:r>
            <a:r>
              <a:rPr lang="nl-NL" dirty="0"/>
              <a:t> streams of integers without making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intstream</a:t>
            </a:r>
            <a:endParaRPr lang="nl-NL" dirty="0"/>
          </a:p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IntStream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stream</a:t>
            </a:r>
          </a:p>
          <a:p>
            <a:r>
              <a:rPr lang="nl-NL" dirty="0"/>
              <a:t>Limit </a:t>
            </a:r>
            <a:r>
              <a:rPr lang="nl-NL" dirty="0" err="1"/>
              <a:t>the</a:t>
            </a:r>
            <a:r>
              <a:rPr lang="nl-NL" dirty="0"/>
              <a:t> stream </a:t>
            </a:r>
            <a:r>
              <a:rPr lang="nl-NL" dirty="0" err="1"/>
              <a:t>to</a:t>
            </a:r>
            <a:r>
              <a:rPr lang="nl-NL" dirty="0"/>
              <a:t> 100 </a:t>
            </a:r>
            <a:r>
              <a:rPr lang="nl-NL" dirty="0" err="1"/>
              <a:t>values</a:t>
            </a:r>
            <a:endParaRPr lang="nl-NL" dirty="0"/>
          </a:p>
          <a:p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get </a:t>
            </a:r>
            <a:r>
              <a:rPr lang="nl-NL" dirty="0" err="1"/>
              <a:t>the</a:t>
            </a:r>
            <a:r>
              <a:rPr lang="nl-NL" dirty="0"/>
              <a:t> max </a:t>
            </a:r>
            <a:r>
              <a:rPr lang="nl-NL" dirty="0" err="1"/>
              <a:t>value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limit </a:t>
            </a:r>
            <a:r>
              <a:rPr lang="nl-NL" dirty="0" err="1"/>
              <a:t>the</a:t>
            </a:r>
            <a:r>
              <a:rPr lang="nl-NL" dirty="0"/>
              <a:t> stream </a:t>
            </a:r>
            <a:r>
              <a:rPr lang="nl-NL" dirty="0" err="1"/>
              <a:t>to</a:t>
            </a:r>
            <a:r>
              <a:rPr lang="nl-NL" dirty="0"/>
              <a:t> 0?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Bonus:</a:t>
            </a:r>
          </a:p>
          <a:p>
            <a:pPr marL="0" indent="0">
              <a:buNone/>
            </a:pP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ways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a Stream&lt;Integer&gt; 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intstream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26551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Bonus </a:t>
            </a:r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IntStream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Stream&lt;integer&gt;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ways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a Stream&lt;Integer&gt; 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intstream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44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D2D96-CCEF-43A9-8B9F-82396104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Optionals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primitive</a:t>
            </a:r>
            <a:r>
              <a:rPr lang="nl-NL" dirty="0"/>
              <a:t> streams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C9F35F75-7D04-4FE5-9030-E2F8DC1C09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612395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837345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346387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35220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OptionalDouble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OptionalInt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OptionalLong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85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Get </a:t>
                      </a:r>
                      <a:r>
                        <a:rPr lang="nl-NL" dirty="0" err="1"/>
                        <a:t>primitive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value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getAsDouble</a:t>
                      </a:r>
                      <a:r>
                        <a:rPr lang="nl-NL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getAsInt</a:t>
                      </a:r>
                      <a:r>
                        <a:rPr lang="nl-NL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getAsLong</a:t>
                      </a:r>
                      <a:r>
                        <a:rPr lang="nl-NL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7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orElseGet’s</a:t>
                      </a:r>
                      <a:r>
                        <a:rPr lang="nl-NL" dirty="0"/>
                        <a:t>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DoubleSupplier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IntSupplier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LongSupplier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87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Return type of 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OptionalDouble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OptionalInt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OptionalLong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07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Return type of </a:t>
                      </a:r>
                      <a:r>
                        <a:rPr lang="nl-NL" dirty="0" err="1"/>
                        <a:t>sum</a:t>
                      </a:r>
                      <a:r>
                        <a:rPr lang="nl-NL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79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Return type of </a:t>
                      </a:r>
                      <a:r>
                        <a:rPr lang="nl-NL" dirty="0" err="1"/>
                        <a:t>average</a:t>
                      </a:r>
                      <a:r>
                        <a:rPr lang="nl-NL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OptionalDouble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OptionalDouble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OptionalDouble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991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4250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D2D96-CCEF-43A9-8B9F-82396104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Primitive</a:t>
            </a:r>
            <a:r>
              <a:rPr lang="nl-NL" dirty="0"/>
              <a:t> streams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built-in </a:t>
            </a:r>
            <a:r>
              <a:rPr lang="nl-NL" dirty="0" err="1"/>
              <a:t>functional</a:t>
            </a:r>
            <a:r>
              <a:rPr lang="nl-NL" dirty="0"/>
              <a:t> interfaces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145E0DFA-CCB6-43A3-8BB4-41909F9328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7320370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531804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91524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60811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Functional</a:t>
                      </a:r>
                      <a:r>
                        <a:rPr lang="nl-NL" dirty="0"/>
                        <a:t>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Return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Single </a:t>
                      </a:r>
                      <a:r>
                        <a:rPr lang="nl-NL" dirty="0" err="1"/>
                        <a:t>methodS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89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Double/Int/</a:t>
                      </a:r>
                      <a:r>
                        <a:rPr lang="nl-NL" dirty="0" err="1"/>
                        <a:t>LongSupplier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double, int,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getAsDouble</a:t>
                      </a:r>
                      <a:r>
                        <a:rPr lang="nl-NL" dirty="0"/>
                        <a:t>/-Int/-Long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Double/Int/</a:t>
                      </a:r>
                      <a:r>
                        <a:rPr lang="nl-NL" dirty="0" err="1"/>
                        <a:t>LongConsumer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1 (double, int, long)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void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0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Double/Int/</a:t>
                      </a:r>
                      <a:r>
                        <a:rPr lang="nl-NL" dirty="0" err="1"/>
                        <a:t>LongPredicate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1 (double, int, long)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boolean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33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Double/Int/</a:t>
                      </a:r>
                      <a:r>
                        <a:rPr lang="nl-NL" dirty="0" err="1"/>
                        <a:t>LongFunction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 (double, int, 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R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Apply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2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Double/Int/</a:t>
                      </a:r>
                      <a:r>
                        <a:rPr lang="nl-NL" dirty="0" err="1"/>
                        <a:t>LongUnaryOperator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1 (double, int, long)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double, int, long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applyAsDouble</a:t>
                      </a:r>
                      <a:r>
                        <a:rPr lang="nl-NL" dirty="0"/>
                        <a:t>/-Int/-Long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647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Double/Int/</a:t>
                      </a:r>
                      <a:r>
                        <a:rPr lang="nl-NL" dirty="0" err="1"/>
                        <a:t>LongBinaryOperator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2 (2x double, 2x int, 2x long)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double, int,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/>
                        <a:t>applyAsDouble</a:t>
                      </a:r>
                      <a:r>
                        <a:rPr lang="nl-NL" dirty="0"/>
                        <a:t>/-Int/-Long</a:t>
                      </a:r>
                    </a:p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600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6673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Collecting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Basic collectors</a:t>
            </a:r>
          </a:p>
          <a:p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maps</a:t>
            </a:r>
            <a:endParaRPr lang="nl-NL" dirty="0"/>
          </a:p>
          <a:p>
            <a:r>
              <a:rPr lang="nl-NL" dirty="0" err="1"/>
              <a:t>Grouping</a:t>
            </a:r>
            <a:r>
              <a:rPr lang="nl-NL" dirty="0"/>
              <a:t>, </a:t>
            </a:r>
            <a:r>
              <a:rPr lang="nl-NL" dirty="0" err="1"/>
              <a:t>partitioning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mapping</a:t>
            </a:r>
            <a:endParaRPr lang="nl-NL" dirty="0"/>
          </a:p>
          <a:p>
            <a:pPr lvl="1"/>
            <a:r>
              <a:rPr lang="nl-NL" dirty="0" err="1"/>
              <a:t>groupingBy</a:t>
            </a:r>
            <a:r>
              <a:rPr lang="nl-NL" dirty="0"/>
              <a:t>()</a:t>
            </a:r>
          </a:p>
          <a:p>
            <a:pPr lvl="1"/>
            <a:r>
              <a:rPr lang="nl-NL" dirty="0" err="1"/>
              <a:t>Collectors.toSet</a:t>
            </a:r>
            <a:r>
              <a:rPr lang="nl-NL" dirty="0"/>
              <a:t>/.</a:t>
            </a:r>
            <a:r>
              <a:rPr lang="nl-NL" dirty="0" err="1"/>
              <a:t>toList</a:t>
            </a:r>
            <a:r>
              <a:rPr lang="nl-NL" dirty="0"/>
              <a:t>/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60161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Advanced Stream Pipeline </a:t>
            </a:r>
            <a:r>
              <a:rPr lang="nl-NL" dirty="0" err="1"/>
              <a:t>Concepts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Chaining</a:t>
            </a:r>
            <a:r>
              <a:rPr lang="nl-NL" dirty="0"/>
              <a:t> </a:t>
            </a:r>
            <a:r>
              <a:rPr lang="nl-NL" dirty="0" err="1"/>
              <a:t>optionals</a:t>
            </a:r>
            <a:endParaRPr lang="nl-NL" dirty="0"/>
          </a:p>
          <a:p>
            <a:r>
              <a:rPr lang="nl-NL" dirty="0" err="1"/>
              <a:t>Collecting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448461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B8503-CBED-45F3-80FC-E7FF5497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BBB053-589B-460E-8A39-0F49FB77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a new map </a:t>
            </a:r>
            <a:r>
              <a:rPr lang="nl-NL" dirty="0" err="1"/>
              <a:t>to</a:t>
            </a:r>
            <a:r>
              <a:rPr lang="nl-NL" dirty="0"/>
              <a:t> store first </a:t>
            </a:r>
            <a:r>
              <a:rPr lang="nl-NL" dirty="0" err="1"/>
              <a:t>names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favorite</a:t>
            </a:r>
            <a:r>
              <a:rPr lang="nl-NL" dirty="0"/>
              <a:t> art form.</a:t>
            </a:r>
          </a:p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merge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of art form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first </a:t>
            </a:r>
            <a:r>
              <a:rPr lang="nl-NL" dirty="0" err="1"/>
              <a:t>names</a:t>
            </a:r>
            <a:endParaRPr lang="nl-NL" dirty="0"/>
          </a:p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ComputeIfPresent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ice skating as default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names</a:t>
            </a:r>
            <a:r>
              <a:rPr lang="nl-NL" dirty="0"/>
              <a:t> </a:t>
            </a:r>
            <a:r>
              <a:rPr lang="nl-NL" dirty="0" err="1"/>
              <a:t>starting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M or S or J</a:t>
            </a:r>
          </a:p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ComputeIfAbsent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new pair</a:t>
            </a:r>
          </a:p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ComputeIfAbsent</a:t>
            </a:r>
            <a:r>
              <a:rPr lang="nl-NL" dirty="0"/>
              <a:t> on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existing</a:t>
            </a:r>
            <a:r>
              <a:rPr lang="nl-NL" dirty="0"/>
              <a:t> pair</a:t>
            </a:r>
          </a:p>
        </p:txBody>
      </p:sp>
    </p:spTree>
    <p:extLst>
      <p:ext uri="{BB962C8B-B14F-4D97-AF65-F5344CB8AC3E}">
        <p14:creationId xmlns:p14="http://schemas.microsoft.com/office/powerpoint/2010/main" val="418683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supplier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Supplier</a:t>
            </a:r>
            <a:r>
              <a:rPr lang="nl-NL" dirty="0"/>
              <a:t> &lt;</a:t>
            </a:r>
            <a:r>
              <a:rPr lang="nl-NL" dirty="0" err="1"/>
              <a:t>Animal</a:t>
            </a:r>
            <a:r>
              <a:rPr lang="nl-NL" dirty="0"/>
              <a:t>&gt; </a:t>
            </a:r>
            <a:r>
              <a:rPr lang="nl-NL" dirty="0" err="1"/>
              <a:t>supplier</a:t>
            </a:r>
            <a:r>
              <a:rPr lang="nl-NL" dirty="0"/>
              <a:t> = () - &gt; new </a:t>
            </a:r>
            <a:r>
              <a:rPr lang="nl-NL" dirty="0" err="1"/>
              <a:t>Animal</a:t>
            </a:r>
            <a:r>
              <a:rPr lang="nl-NL" dirty="0"/>
              <a:t>(“Jimmy”, “Spider”);</a:t>
            </a:r>
          </a:p>
          <a:p>
            <a:pPr marL="0" indent="0">
              <a:buNone/>
            </a:pPr>
            <a:r>
              <a:rPr lang="nl-NL" dirty="0"/>
              <a:t>       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Animal</a:t>
            </a:r>
            <a:r>
              <a:rPr lang="nl-NL" dirty="0"/>
              <a:t> a = </a:t>
            </a:r>
            <a:r>
              <a:rPr lang="nl-NL" dirty="0" err="1"/>
              <a:t>supplier.get</a:t>
            </a:r>
            <a:r>
              <a:rPr lang="nl-NL" dirty="0"/>
              <a:t>();</a:t>
            </a:r>
          </a:p>
          <a:p>
            <a:pPr marL="0" indent="0">
              <a:buNone/>
            </a:pPr>
            <a:r>
              <a:rPr lang="nl-NL" dirty="0" err="1"/>
              <a:t>System.out.println</a:t>
            </a:r>
            <a:r>
              <a:rPr lang="nl-NL" dirty="0"/>
              <a:t>(“</a:t>
            </a:r>
            <a:r>
              <a:rPr lang="nl-NL" dirty="0" err="1"/>
              <a:t>Animal</a:t>
            </a:r>
            <a:r>
              <a:rPr lang="nl-NL" dirty="0"/>
              <a:t>:" + </a:t>
            </a:r>
            <a:r>
              <a:rPr lang="nl-NL" dirty="0" err="1"/>
              <a:t>a.getName</a:t>
            </a:r>
            <a:r>
              <a:rPr lang="nl-NL" dirty="0"/>
              <a:t>() + “ is a " + </a:t>
            </a:r>
            <a:r>
              <a:rPr lang="nl-NL" dirty="0" err="1"/>
              <a:t>a.getType</a:t>
            </a:r>
            <a:r>
              <a:rPr lang="nl-NL" dirty="0"/>
              <a:t>());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180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supplier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Print 5 random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a </a:t>
            </a:r>
            <a:r>
              <a:rPr lang="nl-NL" dirty="0" err="1"/>
              <a:t>supplier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Bonus: </a:t>
            </a:r>
            <a:r>
              <a:rPr lang="nl-NL" dirty="0" err="1"/>
              <a:t>write</a:t>
            </a:r>
            <a:r>
              <a:rPr lang="nl-NL" dirty="0"/>
              <a:t> it </a:t>
            </a:r>
            <a:r>
              <a:rPr lang="nl-NL" dirty="0" err="1"/>
              <a:t>twice</a:t>
            </a:r>
            <a:r>
              <a:rPr lang="nl-NL" dirty="0"/>
              <a:t>, </a:t>
            </a:r>
            <a:r>
              <a:rPr lang="nl-NL" dirty="0" err="1"/>
              <a:t>once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lambda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another</a:t>
            </a:r>
            <a:r>
              <a:rPr lang="nl-NL" dirty="0"/>
              <a:t> time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reference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175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Consumer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BiConsumer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l-NL" dirty="0"/>
              <a:t>@</a:t>
            </a:r>
            <a:r>
              <a:rPr lang="nl-NL" dirty="0" err="1"/>
              <a:t>FunctionalInterface</a:t>
            </a:r>
            <a:r>
              <a:rPr lang="nl-NL" dirty="0"/>
              <a:t> public interface Consumer&lt;T&gt; {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err="1"/>
              <a:t>void</a:t>
            </a:r>
            <a:r>
              <a:rPr lang="nl-NL" dirty="0"/>
              <a:t> accept(T t);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@</a:t>
            </a:r>
            <a:r>
              <a:rPr lang="nl-NL" dirty="0" err="1"/>
              <a:t>FunctionalInterface</a:t>
            </a:r>
            <a:r>
              <a:rPr lang="nl-NL" dirty="0"/>
              <a:t> public interface </a:t>
            </a:r>
            <a:r>
              <a:rPr lang="nl-NL" dirty="0" err="1"/>
              <a:t>BiConsumer</a:t>
            </a:r>
            <a:r>
              <a:rPr lang="nl-NL" dirty="0"/>
              <a:t>&lt;T, U&gt; {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err="1"/>
              <a:t>void</a:t>
            </a:r>
            <a:r>
              <a:rPr lang="nl-NL" dirty="0"/>
              <a:t> accept(T </a:t>
            </a:r>
            <a:r>
              <a:rPr lang="nl-NL" dirty="0" err="1"/>
              <a:t>t</a:t>
            </a:r>
            <a:r>
              <a:rPr lang="nl-NL" dirty="0"/>
              <a:t>, U u);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doing</a:t>
            </a:r>
            <a:r>
              <a:rPr lang="nl-NL" dirty="0"/>
              <a:t> </a:t>
            </a:r>
            <a:r>
              <a:rPr lang="nl-NL" dirty="0" err="1"/>
              <a:t>something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parameter without </a:t>
            </a:r>
            <a:r>
              <a:rPr lang="nl-NL" dirty="0" err="1"/>
              <a:t>returning</a:t>
            </a:r>
            <a:r>
              <a:rPr lang="nl-NL" dirty="0"/>
              <a:t> </a:t>
            </a:r>
            <a:r>
              <a:rPr lang="nl-NL" dirty="0" err="1"/>
              <a:t>anything</a:t>
            </a:r>
            <a:r>
              <a:rPr lang="nl-NL" dirty="0"/>
              <a:t>.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725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63364-FCD6-450A-BB53-79738D3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Consumer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BiConsumer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D4E9C-73CB-4D50-939C-54601410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Consumer&lt;String&gt; c = x -&gt; </a:t>
            </a:r>
            <a:r>
              <a:rPr lang="nl-NL" dirty="0" err="1"/>
              <a:t>System.out.println</a:t>
            </a:r>
            <a:r>
              <a:rPr lang="nl-NL" dirty="0"/>
              <a:t>(x);</a:t>
            </a:r>
          </a:p>
          <a:p>
            <a:pPr marL="0" indent="0">
              <a:buNone/>
            </a:pPr>
            <a:r>
              <a:rPr lang="nl-NL" dirty="0" err="1"/>
              <a:t>c.accept</a:t>
            </a:r>
            <a:r>
              <a:rPr lang="nl-NL" dirty="0"/>
              <a:t>(“Hi </a:t>
            </a:r>
            <a:r>
              <a:rPr lang="nl-NL" dirty="0" err="1"/>
              <a:t>there</a:t>
            </a:r>
            <a:r>
              <a:rPr lang="nl-NL" dirty="0"/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2999136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{DFBB8281-692A-3341-BC95-D16A00EDB0C6}tf10001122</Template>
  <TotalTime>32658</TotalTime>
  <Words>3505</Words>
  <Application>Microsoft Macintosh PowerPoint</Application>
  <PresentationFormat>Widescreen</PresentationFormat>
  <Paragraphs>575</Paragraphs>
  <Slides>58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Tw Cen MT</vt:lpstr>
      <vt:lpstr>Circuit</vt:lpstr>
      <vt:lpstr>Functional programming</vt:lpstr>
      <vt:lpstr>Content </vt:lpstr>
      <vt:lpstr>Variables in Lambdas</vt:lpstr>
      <vt:lpstr>Built-In Functional interfaces</vt:lpstr>
      <vt:lpstr>Supplier</vt:lpstr>
      <vt:lpstr>Example supplier</vt:lpstr>
      <vt:lpstr>Exercise supplier</vt:lpstr>
      <vt:lpstr>Consumer and BiConsumer</vt:lpstr>
      <vt:lpstr>Example Consumer and BiConsumer</vt:lpstr>
      <vt:lpstr>Exercise Consumer and BiConsumer</vt:lpstr>
      <vt:lpstr>Looping through collection with lambda (chapter 3)</vt:lpstr>
      <vt:lpstr>Predicate and BiPredicate</vt:lpstr>
      <vt:lpstr>Example Predicate and BiPredicate</vt:lpstr>
      <vt:lpstr>Exercise Predicate and BiPredicate</vt:lpstr>
      <vt:lpstr>Removing conditionally (chapter 3)</vt:lpstr>
      <vt:lpstr>Function and BiFunction</vt:lpstr>
      <vt:lpstr>Example Function and BiFunction</vt:lpstr>
      <vt:lpstr>Exercise Function and BiFunction</vt:lpstr>
      <vt:lpstr>Java 8 Map API (chapter 3)</vt:lpstr>
      <vt:lpstr>UnaryOperator and BinaryOperator</vt:lpstr>
      <vt:lpstr>Example UnaryOperator and BinaryOperator</vt:lpstr>
      <vt:lpstr>Exercise UnaryOperator and BinaryOperator</vt:lpstr>
      <vt:lpstr>Updating all elements in a List (chapter 3)</vt:lpstr>
      <vt:lpstr>Exercise: which BUILT-IN functional interface should you use?</vt:lpstr>
      <vt:lpstr>Optional</vt:lpstr>
      <vt:lpstr>Optional example</vt:lpstr>
      <vt:lpstr>Optional exercise</vt:lpstr>
      <vt:lpstr>Optional methods</vt:lpstr>
      <vt:lpstr>Optional methods example</vt:lpstr>
      <vt:lpstr>Optional methods exercise</vt:lpstr>
      <vt:lpstr>Streams</vt:lpstr>
      <vt:lpstr>PowerPoint Presentation</vt:lpstr>
      <vt:lpstr>Stream sources</vt:lpstr>
      <vt:lpstr>Exercise: empty streams</vt:lpstr>
      <vt:lpstr>Stream terminal operations</vt:lpstr>
      <vt:lpstr>Stream terminal operations</vt:lpstr>
      <vt:lpstr>Exercise: Stream terminal operations</vt:lpstr>
      <vt:lpstr>Stream terminal operations</vt:lpstr>
      <vt:lpstr>Stream terminal operations</vt:lpstr>
      <vt:lpstr>Exercise: Stream terminal operations</vt:lpstr>
      <vt:lpstr>Stream Intermediate operations</vt:lpstr>
      <vt:lpstr>Stream Intermediate operations</vt:lpstr>
      <vt:lpstr>Exercise: Stream intermediate operations</vt:lpstr>
      <vt:lpstr>Stream Intermediate operations</vt:lpstr>
      <vt:lpstr>Exercise: Stream intermediate operations</vt:lpstr>
      <vt:lpstr>Stream pipeline</vt:lpstr>
      <vt:lpstr>Stream exercises</vt:lpstr>
      <vt:lpstr>Streams and primitives</vt:lpstr>
      <vt:lpstr>Create primitive streams</vt:lpstr>
      <vt:lpstr>Exercise</vt:lpstr>
      <vt:lpstr>Mapping methods between different streams</vt:lpstr>
      <vt:lpstr>Exercise: Streams and primitives</vt:lpstr>
      <vt:lpstr>Bonus exercise: IntStream to Stream&lt;integer&gt;</vt:lpstr>
      <vt:lpstr>Optionals and primitive streams</vt:lpstr>
      <vt:lpstr>Primitive streams use own built-in functional interfaces</vt:lpstr>
      <vt:lpstr>Collecting results</vt:lpstr>
      <vt:lpstr>Advanced Stream Pipeline Concepts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Maaike J van Putten</dc:creator>
  <cp:lastModifiedBy>Professional Support Lawyer</cp:lastModifiedBy>
  <cp:revision>388</cp:revision>
  <dcterms:created xsi:type="dcterms:W3CDTF">2019-05-21T11:39:48Z</dcterms:created>
  <dcterms:modified xsi:type="dcterms:W3CDTF">2022-02-25T11:09:42Z</dcterms:modified>
</cp:coreProperties>
</file>