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2"/>
  </p:notesMasterIdLst>
  <p:sldIdLst>
    <p:sldId id="256" r:id="rId2"/>
    <p:sldId id="354" r:id="rId3"/>
    <p:sldId id="355" r:id="rId4"/>
    <p:sldId id="356" r:id="rId5"/>
    <p:sldId id="372" r:id="rId6"/>
    <p:sldId id="371" r:id="rId7"/>
    <p:sldId id="357" r:id="rId8"/>
    <p:sldId id="358" r:id="rId9"/>
    <p:sldId id="373" r:id="rId10"/>
    <p:sldId id="359" r:id="rId11"/>
    <p:sldId id="374" r:id="rId12"/>
    <p:sldId id="375" r:id="rId13"/>
    <p:sldId id="360" r:id="rId14"/>
    <p:sldId id="377" r:id="rId15"/>
    <p:sldId id="361" r:id="rId16"/>
    <p:sldId id="378" r:id="rId17"/>
    <p:sldId id="362" r:id="rId18"/>
    <p:sldId id="383" r:id="rId19"/>
    <p:sldId id="380" r:id="rId20"/>
    <p:sldId id="364" r:id="rId21"/>
    <p:sldId id="381" r:id="rId22"/>
    <p:sldId id="366" r:id="rId23"/>
    <p:sldId id="363" r:id="rId24"/>
    <p:sldId id="365" r:id="rId25"/>
    <p:sldId id="367" r:id="rId26"/>
    <p:sldId id="369" r:id="rId27"/>
    <p:sldId id="370" r:id="rId28"/>
    <p:sldId id="379" r:id="rId29"/>
    <p:sldId id="384" r:id="rId30"/>
    <p:sldId id="3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47" autoAdjust="0"/>
    <p:restoredTop sz="69330" autoAdjust="0"/>
  </p:normalViewPr>
  <p:slideViewPr>
    <p:cSldViewPr snapToGrid="0">
      <p:cViewPr varScale="1">
        <p:scale>
          <a:sx n="60" d="100"/>
          <a:sy n="60" d="100"/>
        </p:scale>
        <p:origin x="200" y="86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368CF-A606-4EE8-944C-B524F8669E5B}"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F03CB94-36AF-4435-9DC4-BD83D61BDA41}">
      <dgm:prSet/>
      <dgm:spPr/>
      <dgm:t>
        <a:bodyPr/>
        <a:lstStyle/>
        <a:p>
          <a:r>
            <a:rPr lang="nl-NL"/>
            <a:t>Java.io API</a:t>
          </a:r>
          <a:endParaRPr lang="en-US"/>
        </a:p>
      </dgm:t>
    </dgm:pt>
    <dgm:pt modelId="{8FACDDAF-97C5-4A57-A107-D221F2EF86AC}" type="parTrans" cxnId="{11F4D7E4-B18A-4191-96AC-00FA06A120A1}">
      <dgm:prSet/>
      <dgm:spPr/>
      <dgm:t>
        <a:bodyPr/>
        <a:lstStyle/>
        <a:p>
          <a:endParaRPr lang="en-US"/>
        </a:p>
      </dgm:t>
    </dgm:pt>
    <dgm:pt modelId="{1AA7E56C-3070-4291-A773-7B4FC0077353}" type="sibTrans" cxnId="{11F4D7E4-B18A-4191-96AC-00FA06A120A1}">
      <dgm:prSet/>
      <dgm:spPr/>
      <dgm:t>
        <a:bodyPr/>
        <a:lstStyle/>
        <a:p>
          <a:endParaRPr lang="en-US"/>
        </a:p>
      </dgm:t>
    </dgm:pt>
    <dgm:pt modelId="{CB0EA1AB-95E7-4FA1-A56B-B884E0B6D29C}">
      <dgm:prSet/>
      <dgm:spPr/>
      <dgm:t>
        <a:bodyPr/>
        <a:lstStyle/>
        <a:p>
          <a:r>
            <a:rPr lang="nl-NL"/>
            <a:t>Files and directories</a:t>
          </a:r>
          <a:endParaRPr lang="en-US"/>
        </a:p>
      </dgm:t>
    </dgm:pt>
    <dgm:pt modelId="{9340F3BA-64F3-445E-B04D-88A4B054F74D}" type="parTrans" cxnId="{C4DE6695-E7CD-4908-9383-3E95BB41E8C3}">
      <dgm:prSet/>
      <dgm:spPr/>
      <dgm:t>
        <a:bodyPr/>
        <a:lstStyle/>
        <a:p>
          <a:endParaRPr lang="en-US"/>
        </a:p>
      </dgm:t>
    </dgm:pt>
    <dgm:pt modelId="{4DCA6B6F-BFBD-4125-B914-C993D699024C}" type="sibTrans" cxnId="{C4DE6695-E7CD-4908-9383-3E95BB41E8C3}">
      <dgm:prSet/>
      <dgm:spPr/>
      <dgm:t>
        <a:bodyPr/>
        <a:lstStyle/>
        <a:p>
          <a:endParaRPr lang="en-US"/>
        </a:p>
      </dgm:t>
    </dgm:pt>
    <dgm:pt modelId="{36904ECA-44F7-4689-807A-C7605EF55AFA}">
      <dgm:prSet/>
      <dgm:spPr/>
      <dgm:t>
        <a:bodyPr/>
        <a:lstStyle/>
        <a:p>
          <a:r>
            <a:rPr lang="nl-NL"/>
            <a:t>Read and write – console</a:t>
          </a:r>
          <a:endParaRPr lang="en-US"/>
        </a:p>
      </dgm:t>
    </dgm:pt>
    <dgm:pt modelId="{0B85AD18-774F-4D80-BBBF-B1D7595420D2}" type="parTrans" cxnId="{A14016CD-119D-4485-805F-CA9016DF69C7}">
      <dgm:prSet/>
      <dgm:spPr/>
      <dgm:t>
        <a:bodyPr/>
        <a:lstStyle/>
        <a:p>
          <a:endParaRPr lang="en-US"/>
        </a:p>
      </dgm:t>
    </dgm:pt>
    <dgm:pt modelId="{FDC3ABF2-1DFA-457D-97BC-B59B226922C5}" type="sibTrans" cxnId="{A14016CD-119D-4485-805F-CA9016DF69C7}">
      <dgm:prSet/>
      <dgm:spPr/>
      <dgm:t>
        <a:bodyPr/>
        <a:lstStyle/>
        <a:p>
          <a:endParaRPr lang="en-US"/>
        </a:p>
      </dgm:t>
    </dgm:pt>
    <dgm:pt modelId="{99A41C57-E762-441D-9CD6-6284B671123E}">
      <dgm:prSet/>
      <dgm:spPr/>
      <dgm:t>
        <a:bodyPr/>
        <a:lstStyle/>
        <a:p>
          <a:r>
            <a:rPr lang="nl-NL"/>
            <a:t>BufferedReader/-Writer</a:t>
          </a:r>
          <a:endParaRPr lang="en-US"/>
        </a:p>
      </dgm:t>
    </dgm:pt>
    <dgm:pt modelId="{023F8CBD-3B94-4269-84B2-5CC4649A8DA9}" type="parTrans" cxnId="{FB2734CB-E013-4884-9B1A-4F1E305A8F9C}">
      <dgm:prSet/>
      <dgm:spPr/>
      <dgm:t>
        <a:bodyPr/>
        <a:lstStyle/>
        <a:p>
          <a:endParaRPr lang="en-US"/>
        </a:p>
      </dgm:t>
    </dgm:pt>
    <dgm:pt modelId="{897907F6-97CD-4916-A711-9FA0E538E1B4}" type="sibTrans" cxnId="{FB2734CB-E013-4884-9B1A-4F1E305A8F9C}">
      <dgm:prSet/>
      <dgm:spPr/>
      <dgm:t>
        <a:bodyPr/>
        <a:lstStyle/>
        <a:p>
          <a:endParaRPr lang="en-US"/>
        </a:p>
      </dgm:t>
    </dgm:pt>
    <dgm:pt modelId="{AC1E48AA-B4E0-429D-A1C3-AFA2EA48DFD7}">
      <dgm:prSet/>
      <dgm:spPr/>
      <dgm:t>
        <a:bodyPr/>
        <a:lstStyle/>
        <a:p>
          <a:r>
            <a:rPr lang="nl-NL"/>
            <a:t>Files</a:t>
          </a:r>
          <a:endParaRPr lang="en-US"/>
        </a:p>
      </dgm:t>
    </dgm:pt>
    <dgm:pt modelId="{D5D4A8D1-5F0E-4E03-B715-49B74F88ACBB}" type="parTrans" cxnId="{98026136-02D1-4762-9063-A9C4CBDB2984}">
      <dgm:prSet/>
      <dgm:spPr/>
      <dgm:t>
        <a:bodyPr/>
        <a:lstStyle/>
        <a:p>
          <a:endParaRPr lang="en-US"/>
        </a:p>
      </dgm:t>
    </dgm:pt>
    <dgm:pt modelId="{3E2A4044-A76A-4D71-B978-2E24D529FC6B}" type="sibTrans" cxnId="{98026136-02D1-4762-9063-A9C4CBDB2984}">
      <dgm:prSet/>
      <dgm:spPr/>
      <dgm:t>
        <a:bodyPr/>
        <a:lstStyle/>
        <a:p>
          <a:endParaRPr lang="en-US"/>
        </a:p>
      </dgm:t>
    </dgm:pt>
    <dgm:pt modelId="{BBBCFC28-CEFC-45EA-92F1-102C78091EEF}">
      <dgm:prSet/>
      <dgm:spPr/>
      <dgm:t>
        <a:bodyPr/>
        <a:lstStyle/>
        <a:p>
          <a:r>
            <a:rPr lang="nl-NL"/>
            <a:t>Streams</a:t>
          </a:r>
          <a:endParaRPr lang="en-US"/>
        </a:p>
      </dgm:t>
    </dgm:pt>
    <dgm:pt modelId="{CDBA19F2-F63D-485C-8D0F-747EC088FDEA}" type="parTrans" cxnId="{9CE008AA-AA96-4D6F-9CE5-A7FB5722FD96}">
      <dgm:prSet/>
      <dgm:spPr/>
      <dgm:t>
        <a:bodyPr/>
        <a:lstStyle/>
        <a:p>
          <a:endParaRPr lang="en-US"/>
        </a:p>
      </dgm:t>
    </dgm:pt>
    <dgm:pt modelId="{9C5D18F9-6757-4E76-AE55-EC6963E0EAAE}" type="sibTrans" cxnId="{9CE008AA-AA96-4D6F-9CE5-A7FB5722FD96}">
      <dgm:prSet/>
      <dgm:spPr/>
      <dgm:t>
        <a:bodyPr/>
        <a:lstStyle/>
        <a:p>
          <a:endParaRPr lang="en-US"/>
        </a:p>
      </dgm:t>
    </dgm:pt>
    <dgm:pt modelId="{0F7AD274-BD13-354B-BBFE-7AE62D305A9A}" type="pres">
      <dgm:prSet presAssocID="{CDD368CF-A606-4EE8-944C-B524F8669E5B}" presName="diagram" presStyleCnt="0">
        <dgm:presLayoutVars>
          <dgm:dir/>
          <dgm:resizeHandles val="exact"/>
        </dgm:presLayoutVars>
      </dgm:prSet>
      <dgm:spPr/>
    </dgm:pt>
    <dgm:pt modelId="{B7AF52E5-E346-964A-8B1C-FAEF3E1A4B06}" type="pres">
      <dgm:prSet presAssocID="{1F03CB94-36AF-4435-9DC4-BD83D61BDA41}" presName="node" presStyleLbl="node1" presStyleIdx="0" presStyleCnt="6">
        <dgm:presLayoutVars>
          <dgm:bulletEnabled val="1"/>
        </dgm:presLayoutVars>
      </dgm:prSet>
      <dgm:spPr/>
    </dgm:pt>
    <dgm:pt modelId="{E69D85BD-DA17-2D4A-94F4-409B2D11F1E8}" type="pres">
      <dgm:prSet presAssocID="{1AA7E56C-3070-4291-A773-7B4FC0077353}" presName="sibTrans" presStyleCnt="0"/>
      <dgm:spPr/>
    </dgm:pt>
    <dgm:pt modelId="{ED15B5A8-4160-8F47-B441-634F82618962}" type="pres">
      <dgm:prSet presAssocID="{CB0EA1AB-95E7-4FA1-A56B-B884E0B6D29C}" presName="node" presStyleLbl="node1" presStyleIdx="1" presStyleCnt="6">
        <dgm:presLayoutVars>
          <dgm:bulletEnabled val="1"/>
        </dgm:presLayoutVars>
      </dgm:prSet>
      <dgm:spPr/>
    </dgm:pt>
    <dgm:pt modelId="{8A81F8AF-B489-6947-8D12-A4E1C0F2E27F}" type="pres">
      <dgm:prSet presAssocID="{4DCA6B6F-BFBD-4125-B914-C993D699024C}" presName="sibTrans" presStyleCnt="0"/>
      <dgm:spPr/>
    </dgm:pt>
    <dgm:pt modelId="{0CD4DAC6-0F8B-3B4B-BA2D-1DEE2F2C1477}" type="pres">
      <dgm:prSet presAssocID="{36904ECA-44F7-4689-807A-C7605EF55AFA}" presName="node" presStyleLbl="node1" presStyleIdx="2" presStyleCnt="6">
        <dgm:presLayoutVars>
          <dgm:bulletEnabled val="1"/>
        </dgm:presLayoutVars>
      </dgm:prSet>
      <dgm:spPr/>
    </dgm:pt>
    <dgm:pt modelId="{9194D870-DAB6-5346-A9D7-01307F429EEC}" type="pres">
      <dgm:prSet presAssocID="{FDC3ABF2-1DFA-457D-97BC-B59B226922C5}" presName="sibTrans" presStyleCnt="0"/>
      <dgm:spPr/>
    </dgm:pt>
    <dgm:pt modelId="{21FEFC90-E3C9-F146-864C-820921E2817E}" type="pres">
      <dgm:prSet presAssocID="{99A41C57-E762-441D-9CD6-6284B671123E}" presName="node" presStyleLbl="node1" presStyleIdx="3" presStyleCnt="6">
        <dgm:presLayoutVars>
          <dgm:bulletEnabled val="1"/>
        </dgm:presLayoutVars>
      </dgm:prSet>
      <dgm:spPr/>
    </dgm:pt>
    <dgm:pt modelId="{CB1A4326-666A-8C41-9320-C0C16EF20E48}" type="pres">
      <dgm:prSet presAssocID="{897907F6-97CD-4916-A711-9FA0E538E1B4}" presName="sibTrans" presStyleCnt="0"/>
      <dgm:spPr/>
    </dgm:pt>
    <dgm:pt modelId="{559AB640-A213-A547-80EB-73475CC1AF7F}" type="pres">
      <dgm:prSet presAssocID="{AC1E48AA-B4E0-429D-A1C3-AFA2EA48DFD7}" presName="node" presStyleLbl="node1" presStyleIdx="4" presStyleCnt="6">
        <dgm:presLayoutVars>
          <dgm:bulletEnabled val="1"/>
        </dgm:presLayoutVars>
      </dgm:prSet>
      <dgm:spPr/>
    </dgm:pt>
    <dgm:pt modelId="{4D46C420-8598-2043-9587-04EF92654C8C}" type="pres">
      <dgm:prSet presAssocID="{3E2A4044-A76A-4D71-B978-2E24D529FC6B}" presName="sibTrans" presStyleCnt="0"/>
      <dgm:spPr/>
    </dgm:pt>
    <dgm:pt modelId="{57F67EEC-1AC6-CC42-9FE4-2EEDDB3AE671}" type="pres">
      <dgm:prSet presAssocID="{BBBCFC28-CEFC-45EA-92F1-102C78091EEF}" presName="node" presStyleLbl="node1" presStyleIdx="5" presStyleCnt="6">
        <dgm:presLayoutVars>
          <dgm:bulletEnabled val="1"/>
        </dgm:presLayoutVars>
      </dgm:prSet>
      <dgm:spPr/>
    </dgm:pt>
  </dgm:ptLst>
  <dgm:cxnLst>
    <dgm:cxn modelId="{98FF4C1D-F96E-1B47-B727-F35605DC0799}" type="presOf" srcId="{1F03CB94-36AF-4435-9DC4-BD83D61BDA41}" destId="{B7AF52E5-E346-964A-8B1C-FAEF3E1A4B06}" srcOrd="0" destOrd="0" presId="urn:microsoft.com/office/officeart/2005/8/layout/default"/>
    <dgm:cxn modelId="{98026136-02D1-4762-9063-A9C4CBDB2984}" srcId="{CDD368CF-A606-4EE8-944C-B524F8669E5B}" destId="{AC1E48AA-B4E0-429D-A1C3-AFA2EA48DFD7}" srcOrd="4" destOrd="0" parTransId="{D5D4A8D1-5F0E-4E03-B715-49B74F88ACBB}" sibTransId="{3E2A4044-A76A-4D71-B978-2E24D529FC6B}"/>
    <dgm:cxn modelId="{7181505D-2D83-2347-A2F6-AA658EBF6DE6}" type="presOf" srcId="{CDD368CF-A606-4EE8-944C-B524F8669E5B}" destId="{0F7AD274-BD13-354B-BBFE-7AE62D305A9A}" srcOrd="0" destOrd="0" presId="urn:microsoft.com/office/officeart/2005/8/layout/default"/>
    <dgm:cxn modelId="{C4DE6695-E7CD-4908-9383-3E95BB41E8C3}" srcId="{CDD368CF-A606-4EE8-944C-B524F8669E5B}" destId="{CB0EA1AB-95E7-4FA1-A56B-B884E0B6D29C}" srcOrd="1" destOrd="0" parTransId="{9340F3BA-64F3-445E-B04D-88A4B054F74D}" sibTransId="{4DCA6B6F-BFBD-4125-B914-C993D699024C}"/>
    <dgm:cxn modelId="{CCFA039D-D9EE-A74B-9BF3-F699AF78DA44}" type="presOf" srcId="{99A41C57-E762-441D-9CD6-6284B671123E}" destId="{21FEFC90-E3C9-F146-864C-820921E2817E}" srcOrd="0" destOrd="0" presId="urn:microsoft.com/office/officeart/2005/8/layout/default"/>
    <dgm:cxn modelId="{9CE008AA-AA96-4D6F-9CE5-A7FB5722FD96}" srcId="{CDD368CF-A606-4EE8-944C-B524F8669E5B}" destId="{BBBCFC28-CEFC-45EA-92F1-102C78091EEF}" srcOrd="5" destOrd="0" parTransId="{CDBA19F2-F63D-485C-8D0F-747EC088FDEA}" sibTransId="{9C5D18F9-6757-4E76-AE55-EC6963E0EAAE}"/>
    <dgm:cxn modelId="{D7D2CDAB-43F7-D74B-BD53-AD63C60DAD7D}" type="presOf" srcId="{AC1E48AA-B4E0-429D-A1C3-AFA2EA48DFD7}" destId="{559AB640-A213-A547-80EB-73475CC1AF7F}" srcOrd="0" destOrd="0" presId="urn:microsoft.com/office/officeart/2005/8/layout/default"/>
    <dgm:cxn modelId="{6BD296AD-F9C4-9442-AA49-AF4D14C726ED}" type="presOf" srcId="{BBBCFC28-CEFC-45EA-92F1-102C78091EEF}" destId="{57F67EEC-1AC6-CC42-9FE4-2EEDDB3AE671}" srcOrd="0" destOrd="0" presId="urn:microsoft.com/office/officeart/2005/8/layout/default"/>
    <dgm:cxn modelId="{FB2734CB-E013-4884-9B1A-4F1E305A8F9C}" srcId="{CDD368CF-A606-4EE8-944C-B524F8669E5B}" destId="{99A41C57-E762-441D-9CD6-6284B671123E}" srcOrd="3" destOrd="0" parTransId="{023F8CBD-3B94-4269-84B2-5CC4649A8DA9}" sibTransId="{897907F6-97CD-4916-A711-9FA0E538E1B4}"/>
    <dgm:cxn modelId="{A14016CD-119D-4485-805F-CA9016DF69C7}" srcId="{CDD368CF-A606-4EE8-944C-B524F8669E5B}" destId="{36904ECA-44F7-4689-807A-C7605EF55AFA}" srcOrd="2" destOrd="0" parTransId="{0B85AD18-774F-4D80-BBBF-B1D7595420D2}" sibTransId="{FDC3ABF2-1DFA-457D-97BC-B59B226922C5}"/>
    <dgm:cxn modelId="{11F4D7E4-B18A-4191-96AC-00FA06A120A1}" srcId="{CDD368CF-A606-4EE8-944C-B524F8669E5B}" destId="{1F03CB94-36AF-4435-9DC4-BD83D61BDA41}" srcOrd="0" destOrd="0" parTransId="{8FACDDAF-97C5-4A57-A107-D221F2EF86AC}" sibTransId="{1AA7E56C-3070-4291-A773-7B4FC0077353}"/>
    <dgm:cxn modelId="{506CF6F0-0BDC-6943-9590-AB3427574011}" type="presOf" srcId="{CB0EA1AB-95E7-4FA1-A56B-B884E0B6D29C}" destId="{ED15B5A8-4160-8F47-B441-634F82618962}" srcOrd="0" destOrd="0" presId="urn:microsoft.com/office/officeart/2005/8/layout/default"/>
    <dgm:cxn modelId="{EE6384FF-3915-1048-94BB-0C045EAE9307}" type="presOf" srcId="{36904ECA-44F7-4689-807A-C7605EF55AFA}" destId="{0CD4DAC6-0F8B-3B4B-BA2D-1DEE2F2C1477}" srcOrd="0" destOrd="0" presId="urn:microsoft.com/office/officeart/2005/8/layout/default"/>
    <dgm:cxn modelId="{67A24097-E54E-5D4A-A8B1-3AACC6D9101F}" type="presParOf" srcId="{0F7AD274-BD13-354B-BBFE-7AE62D305A9A}" destId="{B7AF52E5-E346-964A-8B1C-FAEF3E1A4B06}" srcOrd="0" destOrd="0" presId="urn:microsoft.com/office/officeart/2005/8/layout/default"/>
    <dgm:cxn modelId="{A372C735-0701-CD44-8176-191FB86B0761}" type="presParOf" srcId="{0F7AD274-BD13-354B-BBFE-7AE62D305A9A}" destId="{E69D85BD-DA17-2D4A-94F4-409B2D11F1E8}" srcOrd="1" destOrd="0" presId="urn:microsoft.com/office/officeart/2005/8/layout/default"/>
    <dgm:cxn modelId="{F51EBF6B-EC98-0F40-A6B0-5DC519BDF3B6}" type="presParOf" srcId="{0F7AD274-BD13-354B-BBFE-7AE62D305A9A}" destId="{ED15B5A8-4160-8F47-B441-634F82618962}" srcOrd="2" destOrd="0" presId="urn:microsoft.com/office/officeart/2005/8/layout/default"/>
    <dgm:cxn modelId="{1786F521-02F7-F349-83EB-C97DF1F0ED3C}" type="presParOf" srcId="{0F7AD274-BD13-354B-BBFE-7AE62D305A9A}" destId="{8A81F8AF-B489-6947-8D12-A4E1C0F2E27F}" srcOrd="3" destOrd="0" presId="urn:microsoft.com/office/officeart/2005/8/layout/default"/>
    <dgm:cxn modelId="{DF6DFD5F-C400-9C4C-AD7E-A9A5E03E46B8}" type="presParOf" srcId="{0F7AD274-BD13-354B-BBFE-7AE62D305A9A}" destId="{0CD4DAC6-0F8B-3B4B-BA2D-1DEE2F2C1477}" srcOrd="4" destOrd="0" presId="urn:microsoft.com/office/officeart/2005/8/layout/default"/>
    <dgm:cxn modelId="{D6552D5D-90B3-9444-BB57-9EAE40EF9781}" type="presParOf" srcId="{0F7AD274-BD13-354B-BBFE-7AE62D305A9A}" destId="{9194D870-DAB6-5346-A9D7-01307F429EEC}" srcOrd="5" destOrd="0" presId="urn:microsoft.com/office/officeart/2005/8/layout/default"/>
    <dgm:cxn modelId="{43DECC9B-EB0D-0A43-9237-B1149BA2E473}" type="presParOf" srcId="{0F7AD274-BD13-354B-BBFE-7AE62D305A9A}" destId="{21FEFC90-E3C9-F146-864C-820921E2817E}" srcOrd="6" destOrd="0" presId="urn:microsoft.com/office/officeart/2005/8/layout/default"/>
    <dgm:cxn modelId="{3E0E3A42-5B58-8545-89A3-B7F820A2CA06}" type="presParOf" srcId="{0F7AD274-BD13-354B-BBFE-7AE62D305A9A}" destId="{CB1A4326-666A-8C41-9320-C0C16EF20E48}" srcOrd="7" destOrd="0" presId="urn:microsoft.com/office/officeart/2005/8/layout/default"/>
    <dgm:cxn modelId="{5370321A-DBF2-BB4C-B89E-5FFF2935747A}" type="presParOf" srcId="{0F7AD274-BD13-354B-BBFE-7AE62D305A9A}" destId="{559AB640-A213-A547-80EB-73475CC1AF7F}" srcOrd="8" destOrd="0" presId="urn:microsoft.com/office/officeart/2005/8/layout/default"/>
    <dgm:cxn modelId="{0E19CDA5-4E03-5141-A8EB-430A3213D010}" type="presParOf" srcId="{0F7AD274-BD13-354B-BBFE-7AE62D305A9A}" destId="{4D46C420-8598-2043-9587-04EF92654C8C}" srcOrd="9" destOrd="0" presId="urn:microsoft.com/office/officeart/2005/8/layout/default"/>
    <dgm:cxn modelId="{6E545D70-3595-A642-AB6A-4461C89F3F20}" type="presParOf" srcId="{0F7AD274-BD13-354B-BBFE-7AE62D305A9A}" destId="{57F67EEC-1AC6-CC42-9FE4-2EEDDB3AE67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19862-8367-47C8-904E-3696CACE875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A648C5-A672-4F3C-8776-CED09469CAD8}">
      <dgm:prSet/>
      <dgm:spPr/>
      <dgm:t>
        <a:bodyPr/>
        <a:lstStyle/>
        <a:p>
          <a:pPr>
            <a:defRPr b="1"/>
          </a:pPr>
          <a:r>
            <a:rPr lang="nl-NL"/>
            <a:t>Low level: directly connects with the source (e.g. file, array, string)</a:t>
          </a:r>
          <a:endParaRPr lang="en-US"/>
        </a:p>
      </dgm:t>
    </dgm:pt>
    <dgm:pt modelId="{D3F5DC18-A881-47B1-9F01-5E4A682EB17C}" type="parTrans" cxnId="{C7B0F94A-0DFB-450C-9B81-C963D180E311}">
      <dgm:prSet/>
      <dgm:spPr/>
      <dgm:t>
        <a:bodyPr/>
        <a:lstStyle/>
        <a:p>
          <a:endParaRPr lang="en-US"/>
        </a:p>
      </dgm:t>
    </dgm:pt>
    <dgm:pt modelId="{8B6F07EE-2214-4B1D-A3F2-4DA55288A38D}" type="sibTrans" cxnId="{C7B0F94A-0DFB-450C-9B81-C963D180E311}">
      <dgm:prSet/>
      <dgm:spPr/>
      <dgm:t>
        <a:bodyPr/>
        <a:lstStyle/>
        <a:p>
          <a:endParaRPr lang="en-US"/>
        </a:p>
      </dgm:t>
    </dgm:pt>
    <dgm:pt modelId="{7D6C49D4-BD29-4270-94C2-6B43B9F17A56}">
      <dgm:prSet/>
      <dgm:spPr/>
      <dgm:t>
        <a:bodyPr/>
        <a:lstStyle/>
        <a:p>
          <a:pPr>
            <a:defRPr b="1"/>
          </a:pPr>
          <a:r>
            <a:rPr lang="nl-NL"/>
            <a:t>High level: built on top of another stream; constructor of this high level stream takes a low level stream</a:t>
          </a:r>
          <a:endParaRPr lang="en-US"/>
        </a:p>
      </dgm:t>
    </dgm:pt>
    <dgm:pt modelId="{8D14D0F1-9671-4226-91BF-BF0A3F7E6B4E}" type="parTrans" cxnId="{E23D8287-5A31-4457-BC95-A896C7353255}">
      <dgm:prSet/>
      <dgm:spPr/>
      <dgm:t>
        <a:bodyPr/>
        <a:lstStyle/>
        <a:p>
          <a:endParaRPr lang="en-US"/>
        </a:p>
      </dgm:t>
    </dgm:pt>
    <dgm:pt modelId="{7002B024-46A3-440E-964A-9A76758F8ACA}" type="sibTrans" cxnId="{E23D8287-5A31-4457-BC95-A896C7353255}">
      <dgm:prSet/>
      <dgm:spPr/>
      <dgm:t>
        <a:bodyPr/>
        <a:lstStyle/>
        <a:p>
          <a:endParaRPr lang="en-US"/>
        </a:p>
      </dgm:t>
    </dgm:pt>
    <dgm:pt modelId="{B60EF927-DFBB-45DC-B15D-C4FC4E19F67A}">
      <dgm:prSet/>
      <dgm:spPr/>
      <dgm:t>
        <a:bodyPr/>
        <a:lstStyle/>
        <a:p>
          <a:r>
            <a:rPr lang="nl-NL"/>
            <a:t>E.g.: new BufferedWriter(new FileWriter(“messages.txt”)) &gt; could be any subclass of abstract class Writer as input</a:t>
          </a:r>
          <a:endParaRPr lang="en-US"/>
        </a:p>
      </dgm:t>
    </dgm:pt>
    <dgm:pt modelId="{FF781994-ABC4-4C30-9CCB-9026F94EF1C2}" type="parTrans" cxnId="{79BB37EF-25D6-4142-8A69-2DA078371EA2}">
      <dgm:prSet/>
      <dgm:spPr/>
      <dgm:t>
        <a:bodyPr/>
        <a:lstStyle/>
        <a:p>
          <a:endParaRPr lang="en-US"/>
        </a:p>
      </dgm:t>
    </dgm:pt>
    <dgm:pt modelId="{08C52423-D8F2-4C42-AFFE-119D3CB08024}" type="sibTrans" cxnId="{79BB37EF-25D6-4142-8A69-2DA078371EA2}">
      <dgm:prSet/>
      <dgm:spPr/>
      <dgm:t>
        <a:bodyPr/>
        <a:lstStyle/>
        <a:p>
          <a:endParaRPr lang="en-US"/>
        </a:p>
      </dgm:t>
    </dgm:pt>
    <dgm:pt modelId="{8BD0044D-F866-4B33-B824-DF26EFB8A208}">
      <dgm:prSet/>
      <dgm:spPr/>
      <dgm:t>
        <a:bodyPr/>
        <a:lstStyle/>
        <a:p>
          <a:pPr>
            <a:defRPr b="1"/>
          </a:pPr>
          <a:r>
            <a:rPr lang="nl-NL"/>
            <a:t>Best practice: use Buffered class when you don’t need to do something specific that requires you to read a byte at a time, it increases performance</a:t>
          </a:r>
          <a:endParaRPr lang="en-US"/>
        </a:p>
      </dgm:t>
    </dgm:pt>
    <dgm:pt modelId="{EF4127CE-927E-4059-8F08-1E1FFB8B94C9}" type="parTrans" cxnId="{F3660577-4066-496B-9B6A-D8F95C89D415}">
      <dgm:prSet/>
      <dgm:spPr/>
      <dgm:t>
        <a:bodyPr/>
        <a:lstStyle/>
        <a:p>
          <a:endParaRPr lang="en-US"/>
        </a:p>
      </dgm:t>
    </dgm:pt>
    <dgm:pt modelId="{74FF734D-077E-4254-8850-4BD5F7860925}" type="sibTrans" cxnId="{F3660577-4066-496B-9B6A-D8F95C89D415}">
      <dgm:prSet/>
      <dgm:spPr/>
      <dgm:t>
        <a:bodyPr/>
        <a:lstStyle/>
        <a:p>
          <a:endParaRPr lang="en-US"/>
        </a:p>
      </dgm:t>
    </dgm:pt>
    <dgm:pt modelId="{024E4799-BC94-42BE-82DD-C0F660B5CEAE}" type="pres">
      <dgm:prSet presAssocID="{EDF19862-8367-47C8-904E-3696CACE875B}" presName="root" presStyleCnt="0">
        <dgm:presLayoutVars>
          <dgm:dir/>
          <dgm:resizeHandles val="exact"/>
        </dgm:presLayoutVars>
      </dgm:prSet>
      <dgm:spPr/>
    </dgm:pt>
    <dgm:pt modelId="{3B494742-62FD-479E-A548-4684D49EF447}" type="pres">
      <dgm:prSet presAssocID="{5CA648C5-A672-4F3C-8776-CED09469CAD8}" presName="compNode" presStyleCnt="0"/>
      <dgm:spPr/>
    </dgm:pt>
    <dgm:pt modelId="{8B726F5F-83A9-4C2F-B53B-1E2752FC90B1}" type="pres">
      <dgm:prSet presAssocID="{5CA648C5-A672-4F3C-8776-CED09469CA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603BD57D-6A33-4066-A01D-2198BB55D1D6}" type="pres">
      <dgm:prSet presAssocID="{5CA648C5-A672-4F3C-8776-CED09469CAD8}" presName="iconSpace" presStyleCnt="0"/>
      <dgm:spPr/>
    </dgm:pt>
    <dgm:pt modelId="{A8761159-7796-4B13-A3D0-43D1BE4DDA79}" type="pres">
      <dgm:prSet presAssocID="{5CA648C5-A672-4F3C-8776-CED09469CAD8}" presName="parTx" presStyleLbl="revTx" presStyleIdx="0" presStyleCnt="6">
        <dgm:presLayoutVars>
          <dgm:chMax val="0"/>
          <dgm:chPref val="0"/>
        </dgm:presLayoutVars>
      </dgm:prSet>
      <dgm:spPr/>
    </dgm:pt>
    <dgm:pt modelId="{56154C2D-4872-492A-8F48-CFA06E69FDA9}" type="pres">
      <dgm:prSet presAssocID="{5CA648C5-A672-4F3C-8776-CED09469CAD8}" presName="txSpace" presStyleCnt="0"/>
      <dgm:spPr/>
    </dgm:pt>
    <dgm:pt modelId="{2B1EDE51-2553-4A7C-B10D-26D1ACD0FE62}" type="pres">
      <dgm:prSet presAssocID="{5CA648C5-A672-4F3C-8776-CED09469CAD8}" presName="desTx" presStyleLbl="revTx" presStyleIdx="1" presStyleCnt="6">
        <dgm:presLayoutVars/>
      </dgm:prSet>
      <dgm:spPr/>
    </dgm:pt>
    <dgm:pt modelId="{7C1A25CC-9BEE-4016-973E-4D0226974611}" type="pres">
      <dgm:prSet presAssocID="{8B6F07EE-2214-4B1D-A3F2-4DA55288A38D}" presName="sibTrans" presStyleCnt="0"/>
      <dgm:spPr/>
    </dgm:pt>
    <dgm:pt modelId="{6AFC44E3-7DEE-427C-ADA4-55A9ED0B031D}" type="pres">
      <dgm:prSet presAssocID="{7D6C49D4-BD29-4270-94C2-6B43B9F17A56}" presName="compNode" presStyleCnt="0"/>
      <dgm:spPr/>
    </dgm:pt>
    <dgm:pt modelId="{BD917EE9-C6EB-42D5-BAC1-1C9A9AF09986}" type="pres">
      <dgm:prSet presAssocID="{7D6C49D4-BD29-4270-94C2-6B43B9F17A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B0658B81-D962-427B-8D39-A457E8BA6D3B}" type="pres">
      <dgm:prSet presAssocID="{7D6C49D4-BD29-4270-94C2-6B43B9F17A56}" presName="iconSpace" presStyleCnt="0"/>
      <dgm:spPr/>
    </dgm:pt>
    <dgm:pt modelId="{1A91EA1D-4884-44E4-8F16-3137D524B8A0}" type="pres">
      <dgm:prSet presAssocID="{7D6C49D4-BD29-4270-94C2-6B43B9F17A56}" presName="parTx" presStyleLbl="revTx" presStyleIdx="2" presStyleCnt="6">
        <dgm:presLayoutVars>
          <dgm:chMax val="0"/>
          <dgm:chPref val="0"/>
        </dgm:presLayoutVars>
      </dgm:prSet>
      <dgm:spPr/>
    </dgm:pt>
    <dgm:pt modelId="{F2818241-FA6A-4DA3-BEA4-7339ECC84B09}" type="pres">
      <dgm:prSet presAssocID="{7D6C49D4-BD29-4270-94C2-6B43B9F17A56}" presName="txSpace" presStyleCnt="0"/>
      <dgm:spPr/>
    </dgm:pt>
    <dgm:pt modelId="{B9B0C9B8-2892-47B5-B4CC-D323DFC24D0D}" type="pres">
      <dgm:prSet presAssocID="{7D6C49D4-BD29-4270-94C2-6B43B9F17A56}" presName="desTx" presStyleLbl="revTx" presStyleIdx="3" presStyleCnt="6">
        <dgm:presLayoutVars/>
      </dgm:prSet>
      <dgm:spPr/>
    </dgm:pt>
    <dgm:pt modelId="{4156F4BD-9D3C-4286-A728-0C3F03895EA0}" type="pres">
      <dgm:prSet presAssocID="{7002B024-46A3-440E-964A-9A76758F8ACA}" presName="sibTrans" presStyleCnt="0"/>
      <dgm:spPr/>
    </dgm:pt>
    <dgm:pt modelId="{4A977B0B-1259-4C89-8765-571BDAE2FC1D}" type="pres">
      <dgm:prSet presAssocID="{8BD0044D-F866-4B33-B824-DF26EFB8A208}" presName="compNode" presStyleCnt="0"/>
      <dgm:spPr/>
    </dgm:pt>
    <dgm:pt modelId="{5897D888-D269-4209-8256-525CC5128FF0}" type="pres">
      <dgm:prSet presAssocID="{8BD0044D-F866-4B33-B824-DF26EFB8A20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44F4F996-73F9-4258-BAE1-2BB750F11811}" type="pres">
      <dgm:prSet presAssocID="{8BD0044D-F866-4B33-B824-DF26EFB8A208}" presName="iconSpace" presStyleCnt="0"/>
      <dgm:spPr/>
    </dgm:pt>
    <dgm:pt modelId="{A4C9D151-8BBE-458E-9242-CE97D45141E3}" type="pres">
      <dgm:prSet presAssocID="{8BD0044D-F866-4B33-B824-DF26EFB8A208}" presName="parTx" presStyleLbl="revTx" presStyleIdx="4" presStyleCnt="6">
        <dgm:presLayoutVars>
          <dgm:chMax val="0"/>
          <dgm:chPref val="0"/>
        </dgm:presLayoutVars>
      </dgm:prSet>
      <dgm:spPr/>
    </dgm:pt>
    <dgm:pt modelId="{951AF95F-CD36-4E12-9FEC-34E6518A2610}" type="pres">
      <dgm:prSet presAssocID="{8BD0044D-F866-4B33-B824-DF26EFB8A208}" presName="txSpace" presStyleCnt="0"/>
      <dgm:spPr/>
    </dgm:pt>
    <dgm:pt modelId="{B1FD8231-A526-47E2-9CD0-D82E4C58CDCA}" type="pres">
      <dgm:prSet presAssocID="{8BD0044D-F866-4B33-B824-DF26EFB8A208}" presName="desTx" presStyleLbl="revTx" presStyleIdx="5" presStyleCnt="6">
        <dgm:presLayoutVars/>
      </dgm:prSet>
      <dgm:spPr/>
    </dgm:pt>
  </dgm:ptLst>
  <dgm:cxnLst>
    <dgm:cxn modelId="{F365360E-D1E9-428A-887E-0A18CC15C097}" type="presOf" srcId="{5CA648C5-A672-4F3C-8776-CED09469CAD8}" destId="{A8761159-7796-4B13-A3D0-43D1BE4DDA79}" srcOrd="0" destOrd="0" presId="urn:microsoft.com/office/officeart/2018/2/layout/IconLabelDescriptionList"/>
    <dgm:cxn modelId="{8BBFAD2E-9103-4C62-9542-6589985B1B6D}" type="presOf" srcId="{7D6C49D4-BD29-4270-94C2-6B43B9F17A56}" destId="{1A91EA1D-4884-44E4-8F16-3137D524B8A0}" srcOrd="0" destOrd="0" presId="urn:microsoft.com/office/officeart/2018/2/layout/IconLabelDescriptionList"/>
    <dgm:cxn modelId="{2C4CA763-B217-4EDC-9F22-A9655B205206}" type="presOf" srcId="{B60EF927-DFBB-45DC-B15D-C4FC4E19F67A}" destId="{B9B0C9B8-2892-47B5-B4CC-D323DFC24D0D}" srcOrd="0" destOrd="0" presId="urn:microsoft.com/office/officeart/2018/2/layout/IconLabelDescriptionList"/>
    <dgm:cxn modelId="{C7B0F94A-0DFB-450C-9B81-C963D180E311}" srcId="{EDF19862-8367-47C8-904E-3696CACE875B}" destId="{5CA648C5-A672-4F3C-8776-CED09469CAD8}" srcOrd="0" destOrd="0" parTransId="{D3F5DC18-A881-47B1-9F01-5E4A682EB17C}" sibTransId="{8B6F07EE-2214-4B1D-A3F2-4DA55288A38D}"/>
    <dgm:cxn modelId="{F3660577-4066-496B-9B6A-D8F95C89D415}" srcId="{EDF19862-8367-47C8-904E-3696CACE875B}" destId="{8BD0044D-F866-4B33-B824-DF26EFB8A208}" srcOrd="2" destOrd="0" parTransId="{EF4127CE-927E-4059-8F08-1E1FFB8B94C9}" sibTransId="{74FF734D-077E-4254-8850-4BD5F7860925}"/>
    <dgm:cxn modelId="{E23D8287-5A31-4457-BC95-A896C7353255}" srcId="{EDF19862-8367-47C8-904E-3696CACE875B}" destId="{7D6C49D4-BD29-4270-94C2-6B43B9F17A56}" srcOrd="1" destOrd="0" parTransId="{8D14D0F1-9671-4226-91BF-BF0A3F7E6B4E}" sibTransId="{7002B024-46A3-440E-964A-9A76758F8ACA}"/>
    <dgm:cxn modelId="{18BE2EE5-44B9-46B3-9450-A28AA064D582}" type="presOf" srcId="{EDF19862-8367-47C8-904E-3696CACE875B}" destId="{024E4799-BC94-42BE-82DD-C0F660B5CEAE}" srcOrd="0" destOrd="0" presId="urn:microsoft.com/office/officeart/2018/2/layout/IconLabelDescriptionList"/>
    <dgm:cxn modelId="{79BB37EF-25D6-4142-8A69-2DA078371EA2}" srcId="{7D6C49D4-BD29-4270-94C2-6B43B9F17A56}" destId="{B60EF927-DFBB-45DC-B15D-C4FC4E19F67A}" srcOrd="0" destOrd="0" parTransId="{FF781994-ABC4-4C30-9CCB-9026F94EF1C2}" sibTransId="{08C52423-D8F2-4C42-AFFE-119D3CB08024}"/>
    <dgm:cxn modelId="{0965B8F4-19E6-4671-8ABF-35F75B95A56C}" type="presOf" srcId="{8BD0044D-F866-4B33-B824-DF26EFB8A208}" destId="{A4C9D151-8BBE-458E-9242-CE97D45141E3}" srcOrd="0" destOrd="0" presId="urn:microsoft.com/office/officeart/2018/2/layout/IconLabelDescriptionList"/>
    <dgm:cxn modelId="{541CD4E6-A78E-4EF7-93CF-F412C6CB2D08}" type="presParOf" srcId="{024E4799-BC94-42BE-82DD-C0F660B5CEAE}" destId="{3B494742-62FD-479E-A548-4684D49EF447}" srcOrd="0" destOrd="0" presId="urn:microsoft.com/office/officeart/2018/2/layout/IconLabelDescriptionList"/>
    <dgm:cxn modelId="{9904709F-D6DF-4BA7-8328-099EFDC9DAE2}" type="presParOf" srcId="{3B494742-62FD-479E-A548-4684D49EF447}" destId="{8B726F5F-83A9-4C2F-B53B-1E2752FC90B1}" srcOrd="0" destOrd="0" presId="urn:microsoft.com/office/officeart/2018/2/layout/IconLabelDescriptionList"/>
    <dgm:cxn modelId="{9C0BA467-20ED-4B59-8138-CC3E4164C0A6}" type="presParOf" srcId="{3B494742-62FD-479E-A548-4684D49EF447}" destId="{603BD57D-6A33-4066-A01D-2198BB55D1D6}" srcOrd="1" destOrd="0" presId="urn:microsoft.com/office/officeart/2018/2/layout/IconLabelDescriptionList"/>
    <dgm:cxn modelId="{910DF873-1805-4D02-9710-06BDEDE705B5}" type="presParOf" srcId="{3B494742-62FD-479E-A548-4684D49EF447}" destId="{A8761159-7796-4B13-A3D0-43D1BE4DDA79}" srcOrd="2" destOrd="0" presId="urn:microsoft.com/office/officeart/2018/2/layout/IconLabelDescriptionList"/>
    <dgm:cxn modelId="{695633E3-C42C-4712-8D0A-C3ACC1B4BD23}" type="presParOf" srcId="{3B494742-62FD-479E-A548-4684D49EF447}" destId="{56154C2D-4872-492A-8F48-CFA06E69FDA9}" srcOrd="3" destOrd="0" presId="urn:microsoft.com/office/officeart/2018/2/layout/IconLabelDescriptionList"/>
    <dgm:cxn modelId="{3584BED9-24DE-46A9-931B-F99FBFD04219}" type="presParOf" srcId="{3B494742-62FD-479E-A548-4684D49EF447}" destId="{2B1EDE51-2553-4A7C-B10D-26D1ACD0FE62}" srcOrd="4" destOrd="0" presId="urn:microsoft.com/office/officeart/2018/2/layout/IconLabelDescriptionList"/>
    <dgm:cxn modelId="{20C0D21B-1D1C-412F-BD24-A54A04ECA5F2}" type="presParOf" srcId="{024E4799-BC94-42BE-82DD-C0F660B5CEAE}" destId="{7C1A25CC-9BEE-4016-973E-4D0226974611}" srcOrd="1" destOrd="0" presId="urn:microsoft.com/office/officeart/2018/2/layout/IconLabelDescriptionList"/>
    <dgm:cxn modelId="{4F1A4F08-588E-4323-AFB6-894BE0C411D0}" type="presParOf" srcId="{024E4799-BC94-42BE-82DD-C0F660B5CEAE}" destId="{6AFC44E3-7DEE-427C-ADA4-55A9ED0B031D}" srcOrd="2" destOrd="0" presId="urn:microsoft.com/office/officeart/2018/2/layout/IconLabelDescriptionList"/>
    <dgm:cxn modelId="{F9810F89-5D1D-448F-A008-F49B5AE28B70}" type="presParOf" srcId="{6AFC44E3-7DEE-427C-ADA4-55A9ED0B031D}" destId="{BD917EE9-C6EB-42D5-BAC1-1C9A9AF09986}" srcOrd="0" destOrd="0" presId="urn:microsoft.com/office/officeart/2018/2/layout/IconLabelDescriptionList"/>
    <dgm:cxn modelId="{0BD60D53-D230-4DF8-AF53-D933D91A915E}" type="presParOf" srcId="{6AFC44E3-7DEE-427C-ADA4-55A9ED0B031D}" destId="{B0658B81-D962-427B-8D39-A457E8BA6D3B}" srcOrd="1" destOrd="0" presId="urn:microsoft.com/office/officeart/2018/2/layout/IconLabelDescriptionList"/>
    <dgm:cxn modelId="{70F3F1F7-1544-488B-AE90-AC6DDC786D03}" type="presParOf" srcId="{6AFC44E3-7DEE-427C-ADA4-55A9ED0B031D}" destId="{1A91EA1D-4884-44E4-8F16-3137D524B8A0}" srcOrd="2" destOrd="0" presId="urn:microsoft.com/office/officeart/2018/2/layout/IconLabelDescriptionList"/>
    <dgm:cxn modelId="{C2881FD8-9A71-427D-B556-38E6CBDCCDDF}" type="presParOf" srcId="{6AFC44E3-7DEE-427C-ADA4-55A9ED0B031D}" destId="{F2818241-FA6A-4DA3-BEA4-7339ECC84B09}" srcOrd="3" destOrd="0" presId="urn:microsoft.com/office/officeart/2018/2/layout/IconLabelDescriptionList"/>
    <dgm:cxn modelId="{3822364F-3EF2-41CE-994C-4533E246B07B}" type="presParOf" srcId="{6AFC44E3-7DEE-427C-ADA4-55A9ED0B031D}" destId="{B9B0C9B8-2892-47B5-B4CC-D323DFC24D0D}" srcOrd="4" destOrd="0" presId="urn:microsoft.com/office/officeart/2018/2/layout/IconLabelDescriptionList"/>
    <dgm:cxn modelId="{9A4C0941-5C65-445F-B71F-CBEF039F9DCA}" type="presParOf" srcId="{024E4799-BC94-42BE-82DD-C0F660B5CEAE}" destId="{4156F4BD-9D3C-4286-A728-0C3F03895EA0}" srcOrd="3" destOrd="0" presId="urn:microsoft.com/office/officeart/2018/2/layout/IconLabelDescriptionList"/>
    <dgm:cxn modelId="{8F322A10-B223-497A-A874-F4A8D4B8C0C7}" type="presParOf" srcId="{024E4799-BC94-42BE-82DD-C0F660B5CEAE}" destId="{4A977B0B-1259-4C89-8765-571BDAE2FC1D}" srcOrd="4" destOrd="0" presId="urn:microsoft.com/office/officeart/2018/2/layout/IconLabelDescriptionList"/>
    <dgm:cxn modelId="{4A065A04-125E-472A-B154-E3FA995D5027}" type="presParOf" srcId="{4A977B0B-1259-4C89-8765-571BDAE2FC1D}" destId="{5897D888-D269-4209-8256-525CC5128FF0}" srcOrd="0" destOrd="0" presId="urn:microsoft.com/office/officeart/2018/2/layout/IconLabelDescriptionList"/>
    <dgm:cxn modelId="{A5ACD1F1-624B-4DD8-83E3-38AA246BBBEE}" type="presParOf" srcId="{4A977B0B-1259-4C89-8765-571BDAE2FC1D}" destId="{44F4F996-73F9-4258-BAE1-2BB750F11811}" srcOrd="1" destOrd="0" presId="urn:microsoft.com/office/officeart/2018/2/layout/IconLabelDescriptionList"/>
    <dgm:cxn modelId="{E333EE63-6359-43EE-8A90-54AD17D40718}" type="presParOf" srcId="{4A977B0B-1259-4C89-8765-571BDAE2FC1D}" destId="{A4C9D151-8BBE-458E-9242-CE97D45141E3}" srcOrd="2" destOrd="0" presId="urn:microsoft.com/office/officeart/2018/2/layout/IconLabelDescriptionList"/>
    <dgm:cxn modelId="{7E53D277-5569-4D38-BCCA-86AD59E2F94A}" type="presParOf" srcId="{4A977B0B-1259-4C89-8765-571BDAE2FC1D}" destId="{951AF95F-CD36-4E12-9FEC-34E6518A2610}" srcOrd="3" destOrd="0" presId="urn:microsoft.com/office/officeart/2018/2/layout/IconLabelDescriptionList"/>
    <dgm:cxn modelId="{ED08036C-9CA8-4C0F-92D7-34364D838697}" type="presParOf" srcId="{4A977B0B-1259-4C89-8765-571BDAE2FC1D}" destId="{B1FD8231-A526-47E2-9CD0-D82E4C58CDC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AA0A3A-1563-4116-92B5-6272D320F2C2}" type="doc">
      <dgm:prSet loTypeId="urn:microsoft.com/office/officeart/2005/8/layout/hierarchy2" loCatId="hierarchy" qsTypeId="urn:microsoft.com/office/officeart/2005/8/quickstyle/simple1" qsCatId="simple" csTypeId="urn:microsoft.com/office/officeart/2005/8/colors/colorful5" csCatId="colorful"/>
      <dgm:spPr/>
      <dgm:t>
        <a:bodyPr/>
        <a:lstStyle/>
        <a:p>
          <a:endParaRPr lang="en-US"/>
        </a:p>
      </dgm:t>
    </dgm:pt>
    <dgm:pt modelId="{96C684D1-4ADD-456A-95ED-5C59C2053C6C}">
      <dgm:prSet/>
      <dgm:spPr/>
      <dgm:t>
        <a:bodyPr/>
        <a:lstStyle/>
        <a:p>
          <a:r>
            <a:rPr lang="nl-NL"/>
            <a:t>Base classes: 4 abstract classes that are the parents of all stream classes in java.io</a:t>
          </a:r>
          <a:endParaRPr lang="en-US"/>
        </a:p>
      </dgm:t>
    </dgm:pt>
    <dgm:pt modelId="{06252514-F154-4C91-84B1-BC180135129B}" type="parTrans" cxnId="{A859B245-8802-4C7E-9394-FAAA7FCCAD6F}">
      <dgm:prSet/>
      <dgm:spPr/>
      <dgm:t>
        <a:bodyPr/>
        <a:lstStyle/>
        <a:p>
          <a:endParaRPr lang="en-US"/>
        </a:p>
      </dgm:t>
    </dgm:pt>
    <dgm:pt modelId="{188A3E05-7DA9-492D-9C4C-575677FAC760}" type="sibTrans" cxnId="{A859B245-8802-4C7E-9394-FAAA7FCCAD6F}">
      <dgm:prSet/>
      <dgm:spPr/>
      <dgm:t>
        <a:bodyPr/>
        <a:lstStyle/>
        <a:p>
          <a:endParaRPr lang="en-US"/>
        </a:p>
      </dgm:t>
    </dgm:pt>
    <dgm:pt modelId="{08C28912-A9DB-4D6E-88A1-068EE9AAB07E}">
      <dgm:prSet/>
      <dgm:spPr/>
      <dgm:t>
        <a:bodyPr/>
        <a:lstStyle/>
        <a:p>
          <a:r>
            <a:rPr lang="nl-NL"/>
            <a:t>InputStream</a:t>
          </a:r>
          <a:endParaRPr lang="en-US"/>
        </a:p>
      </dgm:t>
    </dgm:pt>
    <dgm:pt modelId="{B2903CF9-C31F-4BB0-977C-856313ADBCF4}" type="parTrans" cxnId="{3BA887EC-8C8D-401D-ACD8-F389E02E4F98}">
      <dgm:prSet/>
      <dgm:spPr/>
      <dgm:t>
        <a:bodyPr/>
        <a:lstStyle/>
        <a:p>
          <a:endParaRPr lang="en-US"/>
        </a:p>
      </dgm:t>
    </dgm:pt>
    <dgm:pt modelId="{9319639B-686F-4BD5-94CF-5D1346BAD4C2}" type="sibTrans" cxnId="{3BA887EC-8C8D-401D-ACD8-F389E02E4F98}">
      <dgm:prSet/>
      <dgm:spPr/>
      <dgm:t>
        <a:bodyPr/>
        <a:lstStyle/>
        <a:p>
          <a:endParaRPr lang="en-US"/>
        </a:p>
      </dgm:t>
    </dgm:pt>
    <dgm:pt modelId="{9C9B183F-DE0E-4970-B949-A87C86338A89}">
      <dgm:prSet/>
      <dgm:spPr/>
      <dgm:t>
        <a:bodyPr/>
        <a:lstStyle/>
        <a:p>
          <a:r>
            <a:rPr lang="nl-NL"/>
            <a:t>OutputStream</a:t>
          </a:r>
          <a:endParaRPr lang="en-US"/>
        </a:p>
      </dgm:t>
    </dgm:pt>
    <dgm:pt modelId="{E1437857-65CF-466A-81EB-BE641F8ED9C7}" type="parTrans" cxnId="{BE8A12C9-4078-4B70-9D7B-BA8623378CF3}">
      <dgm:prSet/>
      <dgm:spPr/>
      <dgm:t>
        <a:bodyPr/>
        <a:lstStyle/>
        <a:p>
          <a:endParaRPr lang="en-US"/>
        </a:p>
      </dgm:t>
    </dgm:pt>
    <dgm:pt modelId="{E8E07317-5918-4BA6-A40F-1490327B645F}" type="sibTrans" cxnId="{BE8A12C9-4078-4B70-9D7B-BA8623378CF3}">
      <dgm:prSet/>
      <dgm:spPr/>
      <dgm:t>
        <a:bodyPr/>
        <a:lstStyle/>
        <a:p>
          <a:endParaRPr lang="en-US"/>
        </a:p>
      </dgm:t>
    </dgm:pt>
    <dgm:pt modelId="{41A0FFE8-62A8-4031-B3B4-4B16B383A8F2}">
      <dgm:prSet/>
      <dgm:spPr/>
      <dgm:t>
        <a:bodyPr/>
        <a:lstStyle/>
        <a:p>
          <a:r>
            <a:rPr lang="nl-NL"/>
            <a:t>Reader</a:t>
          </a:r>
          <a:endParaRPr lang="en-US"/>
        </a:p>
      </dgm:t>
    </dgm:pt>
    <dgm:pt modelId="{A82C655F-C175-4C60-A8C1-2838C0422DC4}" type="parTrans" cxnId="{0901F1CC-1460-4F28-86E2-0F05DFEB3F7D}">
      <dgm:prSet/>
      <dgm:spPr/>
      <dgm:t>
        <a:bodyPr/>
        <a:lstStyle/>
        <a:p>
          <a:endParaRPr lang="en-US"/>
        </a:p>
      </dgm:t>
    </dgm:pt>
    <dgm:pt modelId="{63AF31D0-B526-47A4-A2C3-4F4D493E54D7}" type="sibTrans" cxnId="{0901F1CC-1460-4F28-86E2-0F05DFEB3F7D}">
      <dgm:prSet/>
      <dgm:spPr/>
      <dgm:t>
        <a:bodyPr/>
        <a:lstStyle/>
        <a:p>
          <a:endParaRPr lang="en-US"/>
        </a:p>
      </dgm:t>
    </dgm:pt>
    <dgm:pt modelId="{FE946C0D-448C-4C42-B5AA-2240EF64A0C0}">
      <dgm:prSet/>
      <dgm:spPr/>
      <dgm:t>
        <a:bodyPr/>
        <a:lstStyle/>
        <a:p>
          <a:r>
            <a:rPr lang="nl-NL"/>
            <a:t>Writer</a:t>
          </a:r>
          <a:endParaRPr lang="en-US"/>
        </a:p>
      </dgm:t>
    </dgm:pt>
    <dgm:pt modelId="{F78DD76F-28A6-424D-9A68-244FFEED7764}" type="parTrans" cxnId="{140E5596-1DEA-413A-9020-1A0FD97EC78F}">
      <dgm:prSet/>
      <dgm:spPr/>
      <dgm:t>
        <a:bodyPr/>
        <a:lstStyle/>
        <a:p>
          <a:endParaRPr lang="en-US"/>
        </a:p>
      </dgm:t>
    </dgm:pt>
    <dgm:pt modelId="{1BBBA192-B412-4B6B-84F0-A2053FA97628}" type="sibTrans" cxnId="{140E5596-1DEA-413A-9020-1A0FD97EC78F}">
      <dgm:prSet/>
      <dgm:spPr/>
      <dgm:t>
        <a:bodyPr/>
        <a:lstStyle/>
        <a:p>
          <a:endParaRPr lang="en-US"/>
        </a:p>
      </dgm:t>
    </dgm:pt>
    <dgm:pt modelId="{FA177DD7-BA11-49DD-8DA4-FCB0B70C9D9D}">
      <dgm:prSet/>
      <dgm:spPr/>
      <dgm:t>
        <a:bodyPr/>
        <a:lstStyle/>
        <a:p>
          <a:r>
            <a:rPr lang="nl-NL"/>
            <a:t>Child classes have the parent name as a suffix</a:t>
          </a:r>
          <a:endParaRPr lang="en-US"/>
        </a:p>
      </dgm:t>
    </dgm:pt>
    <dgm:pt modelId="{85F97E15-8A0E-48C0-81CB-46A270C4898A}" type="parTrans" cxnId="{C5E1A10F-6B92-44A9-817D-A6937BC2D2BB}">
      <dgm:prSet/>
      <dgm:spPr/>
      <dgm:t>
        <a:bodyPr/>
        <a:lstStyle/>
        <a:p>
          <a:endParaRPr lang="en-US"/>
        </a:p>
      </dgm:t>
    </dgm:pt>
    <dgm:pt modelId="{3065D901-380E-40D4-8CA4-9F87343C2B76}" type="sibTrans" cxnId="{C5E1A10F-6B92-44A9-817D-A6937BC2D2BB}">
      <dgm:prSet/>
      <dgm:spPr/>
      <dgm:t>
        <a:bodyPr/>
        <a:lstStyle/>
        <a:p>
          <a:endParaRPr lang="en-US"/>
        </a:p>
      </dgm:t>
    </dgm:pt>
    <dgm:pt modelId="{D5C59DCF-F83F-4C59-8D84-973FD48F8260}">
      <dgm:prSet/>
      <dgm:spPr/>
      <dgm:t>
        <a:bodyPr/>
        <a:lstStyle/>
        <a:p>
          <a:r>
            <a:rPr lang="nl-NL"/>
            <a:t>High level classes take the abstract class as input parameter for their constructor</a:t>
          </a:r>
          <a:endParaRPr lang="en-US"/>
        </a:p>
      </dgm:t>
    </dgm:pt>
    <dgm:pt modelId="{06784E76-9F1E-4539-9DB6-A99F9002D5A4}" type="parTrans" cxnId="{553227F2-8291-4D0D-A186-91DD669BA8B9}">
      <dgm:prSet/>
      <dgm:spPr/>
      <dgm:t>
        <a:bodyPr/>
        <a:lstStyle/>
        <a:p>
          <a:endParaRPr lang="en-US"/>
        </a:p>
      </dgm:t>
    </dgm:pt>
    <dgm:pt modelId="{24E918A8-4BE5-49F5-9829-CB14B18E6045}" type="sibTrans" cxnId="{553227F2-8291-4D0D-A186-91DD669BA8B9}">
      <dgm:prSet/>
      <dgm:spPr/>
      <dgm:t>
        <a:bodyPr/>
        <a:lstStyle/>
        <a:p>
          <a:endParaRPr lang="en-US"/>
        </a:p>
      </dgm:t>
    </dgm:pt>
    <dgm:pt modelId="{75E2DEF0-BF3B-B149-989B-0C50E957C8B3}" type="pres">
      <dgm:prSet presAssocID="{8CAA0A3A-1563-4116-92B5-6272D320F2C2}" presName="diagram" presStyleCnt="0">
        <dgm:presLayoutVars>
          <dgm:chPref val="1"/>
          <dgm:dir/>
          <dgm:animOne val="branch"/>
          <dgm:animLvl val="lvl"/>
          <dgm:resizeHandles val="exact"/>
        </dgm:presLayoutVars>
      </dgm:prSet>
      <dgm:spPr/>
    </dgm:pt>
    <dgm:pt modelId="{E6100981-2CB7-864A-B8BA-F4F5764113C6}" type="pres">
      <dgm:prSet presAssocID="{96C684D1-4ADD-456A-95ED-5C59C2053C6C}" presName="root1" presStyleCnt="0"/>
      <dgm:spPr/>
    </dgm:pt>
    <dgm:pt modelId="{5409971B-8C4A-6546-8B36-4429D0DCA613}" type="pres">
      <dgm:prSet presAssocID="{96C684D1-4ADD-456A-95ED-5C59C2053C6C}" presName="LevelOneTextNode" presStyleLbl="node0" presStyleIdx="0" presStyleCnt="3">
        <dgm:presLayoutVars>
          <dgm:chPref val="3"/>
        </dgm:presLayoutVars>
      </dgm:prSet>
      <dgm:spPr/>
    </dgm:pt>
    <dgm:pt modelId="{61A3B65E-DDCF-DB4C-AC80-CEA3EF31D07D}" type="pres">
      <dgm:prSet presAssocID="{96C684D1-4ADD-456A-95ED-5C59C2053C6C}" presName="level2hierChild" presStyleCnt="0"/>
      <dgm:spPr/>
    </dgm:pt>
    <dgm:pt modelId="{38891C76-342B-614E-A51E-D4C466DC426C}" type="pres">
      <dgm:prSet presAssocID="{B2903CF9-C31F-4BB0-977C-856313ADBCF4}" presName="conn2-1" presStyleLbl="parChTrans1D2" presStyleIdx="0" presStyleCnt="4"/>
      <dgm:spPr/>
    </dgm:pt>
    <dgm:pt modelId="{A8422649-B013-BA45-839E-A9E7E54A8DEA}" type="pres">
      <dgm:prSet presAssocID="{B2903CF9-C31F-4BB0-977C-856313ADBCF4}" presName="connTx" presStyleLbl="parChTrans1D2" presStyleIdx="0" presStyleCnt="4"/>
      <dgm:spPr/>
    </dgm:pt>
    <dgm:pt modelId="{9FFB3755-3C59-0F47-A024-DC31E5B27F58}" type="pres">
      <dgm:prSet presAssocID="{08C28912-A9DB-4D6E-88A1-068EE9AAB07E}" presName="root2" presStyleCnt="0"/>
      <dgm:spPr/>
    </dgm:pt>
    <dgm:pt modelId="{E4D83A46-03B6-BF45-90EF-8A71E57CC3F0}" type="pres">
      <dgm:prSet presAssocID="{08C28912-A9DB-4D6E-88A1-068EE9AAB07E}" presName="LevelTwoTextNode" presStyleLbl="node2" presStyleIdx="0" presStyleCnt="4">
        <dgm:presLayoutVars>
          <dgm:chPref val="3"/>
        </dgm:presLayoutVars>
      </dgm:prSet>
      <dgm:spPr/>
    </dgm:pt>
    <dgm:pt modelId="{060D784F-F54F-AC42-BEDF-B95F8338B8E3}" type="pres">
      <dgm:prSet presAssocID="{08C28912-A9DB-4D6E-88A1-068EE9AAB07E}" presName="level3hierChild" presStyleCnt="0"/>
      <dgm:spPr/>
    </dgm:pt>
    <dgm:pt modelId="{58D995C8-15A7-F742-B932-9F90F96C4AC1}" type="pres">
      <dgm:prSet presAssocID="{E1437857-65CF-466A-81EB-BE641F8ED9C7}" presName="conn2-1" presStyleLbl="parChTrans1D2" presStyleIdx="1" presStyleCnt="4"/>
      <dgm:spPr/>
    </dgm:pt>
    <dgm:pt modelId="{227D8488-CC31-3A43-9EE2-17674BA1EAAF}" type="pres">
      <dgm:prSet presAssocID="{E1437857-65CF-466A-81EB-BE641F8ED9C7}" presName="connTx" presStyleLbl="parChTrans1D2" presStyleIdx="1" presStyleCnt="4"/>
      <dgm:spPr/>
    </dgm:pt>
    <dgm:pt modelId="{88CCD7D0-8E0D-124B-A8CD-24DDA3F61358}" type="pres">
      <dgm:prSet presAssocID="{9C9B183F-DE0E-4970-B949-A87C86338A89}" presName="root2" presStyleCnt="0"/>
      <dgm:spPr/>
    </dgm:pt>
    <dgm:pt modelId="{7D579968-2D79-CF44-BCC6-90222DFB8836}" type="pres">
      <dgm:prSet presAssocID="{9C9B183F-DE0E-4970-B949-A87C86338A89}" presName="LevelTwoTextNode" presStyleLbl="node2" presStyleIdx="1" presStyleCnt="4">
        <dgm:presLayoutVars>
          <dgm:chPref val="3"/>
        </dgm:presLayoutVars>
      </dgm:prSet>
      <dgm:spPr/>
    </dgm:pt>
    <dgm:pt modelId="{36E4BECE-1A68-4545-94E4-5C8A6D21A00A}" type="pres">
      <dgm:prSet presAssocID="{9C9B183F-DE0E-4970-B949-A87C86338A89}" presName="level3hierChild" presStyleCnt="0"/>
      <dgm:spPr/>
    </dgm:pt>
    <dgm:pt modelId="{DBE1DD3D-15DD-6E4D-BB1D-9A25698271C4}" type="pres">
      <dgm:prSet presAssocID="{A82C655F-C175-4C60-A8C1-2838C0422DC4}" presName="conn2-1" presStyleLbl="parChTrans1D2" presStyleIdx="2" presStyleCnt="4"/>
      <dgm:spPr/>
    </dgm:pt>
    <dgm:pt modelId="{9F6A64C4-0741-3949-9007-47627537AE10}" type="pres">
      <dgm:prSet presAssocID="{A82C655F-C175-4C60-A8C1-2838C0422DC4}" presName="connTx" presStyleLbl="parChTrans1D2" presStyleIdx="2" presStyleCnt="4"/>
      <dgm:spPr/>
    </dgm:pt>
    <dgm:pt modelId="{5E55791A-9D40-DA43-B383-777B45920F50}" type="pres">
      <dgm:prSet presAssocID="{41A0FFE8-62A8-4031-B3B4-4B16B383A8F2}" presName="root2" presStyleCnt="0"/>
      <dgm:spPr/>
    </dgm:pt>
    <dgm:pt modelId="{748890FE-88A1-8747-9A0F-02A40670F3DC}" type="pres">
      <dgm:prSet presAssocID="{41A0FFE8-62A8-4031-B3B4-4B16B383A8F2}" presName="LevelTwoTextNode" presStyleLbl="node2" presStyleIdx="2" presStyleCnt="4">
        <dgm:presLayoutVars>
          <dgm:chPref val="3"/>
        </dgm:presLayoutVars>
      </dgm:prSet>
      <dgm:spPr/>
    </dgm:pt>
    <dgm:pt modelId="{3BA7CFD0-56DC-C546-B8CA-ABDC1B38D964}" type="pres">
      <dgm:prSet presAssocID="{41A0FFE8-62A8-4031-B3B4-4B16B383A8F2}" presName="level3hierChild" presStyleCnt="0"/>
      <dgm:spPr/>
    </dgm:pt>
    <dgm:pt modelId="{720F32C7-C53C-7C43-9A2E-4C86CD236BDA}" type="pres">
      <dgm:prSet presAssocID="{F78DD76F-28A6-424D-9A68-244FFEED7764}" presName="conn2-1" presStyleLbl="parChTrans1D2" presStyleIdx="3" presStyleCnt="4"/>
      <dgm:spPr/>
    </dgm:pt>
    <dgm:pt modelId="{DD8DE960-3C29-5140-94C3-4DB4EA4B91C6}" type="pres">
      <dgm:prSet presAssocID="{F78DD76F-28A6-424D-9A68-244FFEED7764}" presName="connTx" presStyleLbl="parChTrans1D2" presStyleIdx="3" presStyleCnt="4"/>
      <dgm:spPr/>
    </dgm:pt>
    <dgm:pt modelId="{B3429D47-A739-EC42-97A2-91BFE3021523}" type="pres">
      <dgm:prSet presAssocID="{FE946C0D-448C-4C42-B5AA-2240EF64A0C0}" presName="root2" presStyleCnt="0"/>
      <dgm:spPr/>
    </dgm:pt>
    <dgm:pt modelId="{C6779D20-6BA7-4340-94E6-B208D8DF66D3}" type="pres">
      <dgm:prSet presAssocID="{FE946C0D-448C-4C42-B5AA-2240EF64A0C0}" presName="LevelTwoTextNode" presStyleLbl="node2" presStyleIdx="3" presStyleCnt="4">
        <dgm:presLayoutVars>
          <dgm:chPref val="3"/>
        </dgm:presLayoutVars>
      </dgm:prSet>
      <dgm:spPr/>
    </dgm:pt>
    <dgm:pt modelId="{BEA85772-9F1A-B244-890B-A177F601D90D}" type="pres">
      <dgm:prSet presAssocID="{FE946C0D-448C-4C42-B5AA-2240EF64A0C0}" presName="level3hierChild" presStyleCnt="0"/>
      <dgm:spPr/>
    </dgm:pt>
    <dgm:pt modelId="{C1C8BC15-B9F3-0B48-8133-FD3219347256}" type="pres">
      <dgm:prSet presAssocID="{FA177DD7-BA11-49DD-8DA4-FCB0B70C9D9D}" presName="root1" presStyleCnt="0"/>
      <dgm:spPr/>
    </dgm:pt>
    <dgm:pt modelId="{445458CF-ABE1-6240-A2A8-C942E4F0ADF1}" type="pres">
      <dgm:prSet presAssocID="{FA177DD7-BA11-49DD-8DA4-FCB0B70C9D9D}" presName="LevelOneTextNode" presStyleLbl="node0" presStyleIdx="1" presStyleCnt="3">
        <dgm:presLayoutVars>
          <dgm:chPref val="3"/>
        </dgm:presLayoutVars>
      </dgm:prSet>
      <dgm:spPr/>
    </dgm:pt>
    <dgm:pt modelId="{29B577F1-F199-B146-AADF-F5AB2CCD9FD6}" type="pres">
      <dgm:prSet presAssocID="{FA177DD7-BA11-49DD-8DA4-FCB0B70C9D9D}" presName="level2hierChild" presStyleCnt="0"/>
      <dgm:spPr/>
    </dgm:pt>
    <dgm:pt modelId="{B902A602-68A0-7344-AFF0-9F925615FC97}" type="pres">
      <dgm:prSet presAssocID="{D5C59DCF-F83F-4C59-8D84-973FD48F8260}" presName="root1" presStyleCnt="0"/>
      <dgm:spPr/>
    </dgm:pt>
    <dgm:pt modelId="{5EE30674-071E-2645-8A33-EA167D575936}" type="pres">
      <dgm:prSet presAssocID="{D5C59DCF-F83F-4C59-8D84-973FD48F8260}" presName="LevelOneTextNode" presStyleLbl="node0" presStyleIdx="2" presStyleCnt="3">
        <dgm:presLayoutVars>
          <dgm:chPref val="3"/>
        </dgm:presLayoutVars>
      </dgm:prSet>
      <dgm:spPr/>
    </dgm:pt>
    <dgm:pt modelId="{E33639B6-0376-C040-9FA2-723E441716CF}" type="pres">
      <dgm:prSet presAssocID="{D5C59DCF-F83F-4C59-8D84-973FD48F8260}" presName="level2hierChild" presStyleCnt="0"/>
      <dgm:spPr/>
    </dgm:pt>
  </dgm:ptLst>
  <dgm:cxnLst>
    <dgm:cxn modelId="{C5E1A10F-6B92-44A9-817D-A6937BC2D2BB}" srcId="{8CAA0A3A-1563-4116-92B5-6272D320F2C2}" destId="{FA177DD7-BA11-49DD-8DA4-FCB0B70C9D9D}" srcOrd="1" destOrd="0" parTransId="{85F97E15-8A0E-48C0-81CB-46A270C4898A}" sibTransId="{3065D901-380E-40D4-8CA4-9F87343C2B76}"/>
    <dgm:cxn modelId="{E6832611-CA53-914F-833E-E3E5DBFA920D}" type="presOf" srcId="{A82C655F-C175-4C60-A8C1-2838C0422DC4}" destId="{DBE1DD3D-15DD-6E4D-BB1D-9A25698271C4}" srcOrd="0" destOrd="0" presId="urn:microsoft.com/office/officeart/2005/8/layout/hierarchy2"/>
    <dgm:cxn modelId="{D65FD319-367F-B040-A018-3FC88A12616E}" type="presOf" srcId="{96C684D1-4ADD-456A-95ED-5C59C2053C6C}" destId="{5409971B-8C4A-6546-8B36-4429D0DCA613}" srcOrd="0" destOrd="0" presId="urn:microsoft.com/office/officeart/2005/8/layout/hierarchy2"/>
    <dgm:cxn modelId="{B8F03C29-10B0-234C-98EE-C21182237118}" type="presOf" srcId="{B2903CF9-C31F-4BB0-977C-856313ADBCF4}" destId="{A8422649-B013-BA45-839E-A9E7E54A8DEA}" srcOrd="1" destOrd="0" presId="urn:microsoft.com/office/officeart/2005/8/layout/hierarchy2"/>
    <dgm:cxn modelId="{F318E034-9B35-BE43-B55A-ADF110BB19EC}" type="presOf" srcId="{8CAA0A3A-1563-4116-92B5-6272D320F2C2}" destId="{75E2DEF0-BF3B-B149-989B-0C50E957C8B3}" srcOrd="0" destOrd="0" presId="urn:microsoft.com/office/officeart/2005/8/layout/hierarchy2"/>
    <dgm:cxn modelId="{A859B245-8802-4C7E-9394-FAAA7FCCAD6F}" srcId="{8CAA0A3A-1563-4116-92B5-6272D320F2C2}" destId="{96C684D1-4ADD-456A-95ED-5C59C2053C6C}" srcOrd="0" destOrd="0" parTransId="{06252514-F154-4C91-84B1-BC180135129B}" sibTransId="{188A3E05-7DA9-492D-9C4C-575677FAC760}"/>
    <dgm:cxn modelId="{0D418B52-9A6C-FA45-9C2E-57D38906E22E}" type="presOf" srcId="{D5C59DCF-F83F-4C59-8D84-973FD48F8260}" destId="{5EE30674-071E-2645-8A33-EA167D575936}" srcOrd="0" destOrd="0" presId="urn:microsoft.com/office/officeart/2005/8/layout/hierarchy2"/>
    <dgm:cxn modelId="{618BEF57-AD73-9448-85B4-D9AE2BBD4300}" type="presOf" srcId="{F78DD76F-28A6-424D-9A68-244FFEED7764}" destId="{720F32C7-C53C-7C43-9A2E-4C86CD236BDA}" srcOrd="0" destOrd="0" presId="urn:microsoft.com/office/officeart/2005/8/layout/hierarchy2"/>
    <dgm:cxn modelId="{83EE8A78-1A7D-C94F-B3D5-871F72EEB8C6}" type="presOf" srcId="{E1437857-65CF-466A-81EB-BE641F8ED9C7}" destId="{227D8488-CC31-3A43-9EE2-17674BA1EAAF}" srcOrd="1" destOrd="0" presId="urn:microsoft.com/office/officeart/2005/8/layout/hierarchy2"/>
    <dgm:cxn modelId="{296F4E59-4F4C-8349-87AA-1578B8FE1348}" type="presOf" srcId="{A82C655F-C175-4C60-A8C1-2838C0422DC4}" destId="{9F6A64C4-0741-3949-9007-47627537AE10}" srcOrd="1" destOrd="0" presId="urn:microsoft.com/office/officeart/2005/8/layout/hierarchy2"/>
    <dgm:cxn modelId="{68044182-6E9A-1540-BE5D-CE9175E62F20}" type="presOf" srcId="{41A0FFE8-62A8-4031-B3B4-4B16B383A8F2}" destId="{748890FE-88A1-8747-9A0F-02A40670F3DC}" srcOrd="0" destOrd="0" presId="urn:microsoft.com/office/officeart/2005/8/layout/hierarchy2"/>
    <dgm:cxn modelId="{140E5596-1DEA-413A-9020-1A0FD97EC78F}" srcId="{96C684D1-4ADD-456A-95ED-5C59C2053C6C}" destId="{FE946C0D-448C-4C42-B5AA-2240EF64A0C0}" srcOrd="3" destOrd="0" parTransId="{F78DD76F-28A6-424D-9A68-244FFEED7764}" sibTransId="{1BBBA192-B412-4B6B-84F0-A2053FA97628}"/>
    <dgm:cxn modelId="{4D923D9B-1B02-C44E-A8AF-7E99A1099292}" type="presOf" srcId="{F78DD76F-28A6-424D-9A68-244FFEED7764}" destId="{DD8DE960-3C29-5140-94C3-4DB4EA4B91C6}" srcOrd="1" destOrd="0" presId="urn:microsoft.com/office/officeart/2005/8/layout/hierarchy2"/>
    <dgm:cxn modelId="{A94097A0-781D-1746-8FDE-3C86A7994D91}" type="presOf" srcId="{B2903CF9-C31F-4BB0-977C-856313ADBCF4}" destId="{38891C76-342B-614E-A51E-D4C466DC426C}" srcOrd="0" destOrd="0" presId="urn:microsoft.com/office/officeart/2005/8/layout/hierarchy2"/>
    <dgm:cxn modelId="{3D28F6B8-8760-854D-8D78-849061CAFC93}" type="presOf" srcId="{9C9B183F-DE0E-4970-B949-A87C86338A89}" destId="{7D579968-2D79-CF44-BCC6-90222DFB8836}" srcOrd="0" destOrd="0" presId="urn:microsoft.com/office/officeart/2005/8/layout/hierarchy2"/>
    <dgm:cxn modelId="{BE8A12C9-4078-4B70-9D7B-BA8623378CF3}" srcId="{96C684D1-4ADD-456A-95ED-5C59C2053C6C}" destId="{9C9B183F-DE0E-4970-B949-A87C86338A89}" srcOrd="1" destOrd="0" parTransId="{E1437857-65CF-466A-81EB-BE641F8ED9C7}" sibTransId="{E8E07317-5918-4BA6-A40F-1490327B645F}"/>
    <dgm:cxn modelId="{C5B94DCA-2367-664D-AB02-4213BAD1B55C}" type="presOf" srcId="{FA177DD7-BA11-49DD-8DA4-FCB0B70C9D9D}" destId="{445458CF-ABE1-6240-A2A8-C942E4F0ADF1}" srcOrd="0" destOrd="0" presId="urn:microsoft.com/office/officeart/2005/8/layout/hierarchy2"/>
    <dgm:cxn modelId="{0901F1CC-1460-4F28-86E2-0F05DFEB3F7D}" srcId="{96C684D1-4ADD-456A-95ED-5C59C2053C6C}" destId="{41A0FFE8-62A8-4031-B3B4-4B16B383A8F2}" srcOrd="2" destOrd="0" parTransId="{A82C655F-C175-4C60-A8C1-2838C0422DC4}" sibTransId="{63AF31D0-B526-47A4-A2C3-4F4D493E54D7}"/>
    <dgm:cxn modelId="{810322E2-B861-B948-9791-628D0623CFAA}" type="presOf" srcId="{E1437857-65CF-466A-81EB-BE641F8ED9C7}" destId="{58D995C8-15A7-F742-B932-9F90F96C4AC1}" srcOrd="0" destOrd="0" presId="urn:microsoft.com/office/officeart/2005/8/layout/hierarchy2"/>
    <dgm:cxn modelId="{67A5DBE3-143C-B04F-AAA6-908DD07EDE8D}" type="presOf" srcId="{08C28912-A9DB-4D6E-88A1-068EE9AAB07E}" destId="{E4D83A46-03B6-BF45-90EF-8A71E57CC3F0}" srcOrd="0" destOrd="0" presId="urn:microsoft.com/office/officeart/2005/8/layout/hierarchy2"/>
    <dgm:cxn modelId="{3BA887EC-8C8D-401D-ACD8-F389E02E4F98}" srcId="{96C684D1-4ADD-456A-95ED-5C59C2053C6C}" destId="{08C28912-A9DB-4D6E-88A1-068EE9AAB07E}" srcOrd="0" destOrd="0" parTransId="{B2903CF9-C31F-4BB0-977C-856313ADBCF4}" sibTransId="{9319639B-686F-4BD5-94CF-5D1346BAD4C2}"/>
    <dgm:cxn modelId="{553227F2-8291-4D0D-A186-91DD669BA8B9}" srcId="{8CAA0A3A-1563-4116-92B5-6272D320F2C2}" destId="{D5C59DCF-F83F-4C59-8D84-973FD48F8260}" srcOrd="2" destOrd="0" parTransId="{06784E76-9F1E-4539-9DB6-A99F9002D5A4}" sibTransId="{24E918A8-4BE5-49F5-9829-CB14B18E6045}"/>
    <dgm:cxn modelId="{49B71FFC-23D1-DA49-9661-19FC1C4485AA}" type="presOf" srcId="{FE946C0D-448C-4C42-B5AA-2240EF64A0C0}" destId="{C6779D20-6BA7-4340-94E6-B208D8DF66D3}" srcOrd="0" destOrd="0" presId="urn:microsoft.com/office/officeart/2005/8/layout/hierarchy2"/>
    <dgm:cxn modelId="{318C3DEC-2022-714C-A1CE-0A1D1D9CC51C}" type="presParOf" srcId="{75E2DEF0-BF3B-B149-989B-0C50E957C8B3}" destId="{E6100981-2CB7-864A-B8BA-F4F5764113C6}" srcOrd="0" destOrd="0" presId="urn:microsoft.com/office/officeart/2005/8/layout/hierarchy2"/>
    <dgm:cxn modelId="{727FBCD8-8327-7D44-9037-B0887679436C}" type="presParOf" srcId="{E6100981-2CB7-864A-B8BA-F4F5764113C6}" destId="{5409971B-8C4A-6546-8B36-4429D0DCA613}" srcOrd="0" destOrd="0" presId="urn:microsoft.com/office/officeart/2005/8/layout/hierarchy2"/>
    <dgm:cxn modelId="{64C0E5B4-7215-BA49-825B-0C1C4A94C141}" type="presParOf" srcId="{E6100981-2CB7-864A-B8BA-F4F5764113C6}" destId="{61A3B65E-DDCF-DB4C-AC80-CEA3EF31D07D}" srcOrd="1" destOrd="0" presId="urn:microsoft.com/office/officeart/2005/8/layout/hierarchy2"/>
    <dgm:cxn modelId="{B88B618B-4CD4-D243-9FE1-D727BF139E13}" type="presParOf" srcId="{61A3B65E-DDCF-DB4C-AC80-CEA3EF31D07D}" destId="{38891C76-342B-614E-A51E-D4C466DC426C}" srcOrd="0" destOrd="0" presId="urn:microsoft.com/office/officeart/2005/8/layout/hierarchy2"/>
    <dgm:cxn modelId="{5927E202-F937-BE45-B45A-D609585CC93D}" type="presParOf" srcId="{38891C76-342B-614E-A51E-D4C466DC426C}" destId="{A8422649-B013-BA45-839E-A9E7E54A8DEA}" srcOrd="0" destOrd="0" presId="urn:microsoft.com/office/officeart/2005/8/layout/hierarchy2"/>
    <dgm:cxn modelId="{D531AC5C-9835-3146-8638-39B9377B0189}" type="presParOf" srcId="{61A3B65E-DDCF-DB4C-AC80-CEA3EF31D07D}" destId="{9FFB3755-3C59-0F47-A024-DC31E5B27F58}" srcOrd="1" destOrd="0" presId="urn:microsoft.com/office/officeart/2005/8/layout/hierarchy2"/>
    <dgm:cxn modelId="{76AB7F5F-E995-C84B-8A8C-39529545EF60}" type="presParOf" srcId="{9FFB3755-3C59-0F47-A024-DC31E5B27F58}" destId="{E4D83A46-03B6-BF45-90EF-8A71E57CC3F0}" srcOrd="0" destOrd="0" presId="urn:microsoft.com/office/officeart/2005/8/layout/hierarchy2"/>
    <dgm:cxn modelId="{63D1C520-64F7-B947-BD3D-1EFAEAA12626}" type="presParOf" srcId="{9FFB3755-3C59-0F47-A024-DC31E5B27F58}" destId="{060D784F-F54F-AC42-BEDF-B95F8338B8E3}" srcOrd="1" destOrd="0" presId="urn:microsoft.com/office/officeart/2005/8/layout/hierarchy2"/>
    <dgm:cxn modelId="{77BB4015-1A64-B948-A39F-04D13CB40CB0}" type="presParOf" srcId="{61A3B65E-DDCF-DB4C-AC80-CEA3EF31D07D}" destId="{58D995C8-15A7-F742-B932-9F90F96C4AC1}" srcOrd="2" destOrd="0" presId="urn:microsoft.com/office/officeart/2005/8/layout/hierarchy2"/>
    <dgm:cxn modelId="{C2990130-7F29-B84C-8D28-50CD417393D1}" type="presParOf" srcId="{58D995C8-15A7-F742-B932-9F90F96C4AC1}" destId="{227D8488-CC31-3A43-9EE2-17674BA1EAAF}" srcOrd="0" destOrd="0" presId="urn:microsoft.com/office/officeart/2005/8/layout/hierarchy2"/>
    <dgm:cxn modelId="{438F56DC-1EC8-4648-9BA8-60C811B6FD0B}" type="presParOf" srcId="{61A3B65E-DDCF-DB4C-AC80-CEA3EF31D07D}" destId="{88CCD7D0-8E0D-124B-A8CD-24DDA3F61358}" srcOrd="3" destOrd="0" presId="urn:microsoft.com/office/officeart/2005/8/layout/hierarchy2"/>
    <dgm:cxn modelId="{84266C9A-6D3E-1B47-82AB-06FC82211E71}" type="presParOf" srcId="{88CCD7D0-8E0D-124B-A8CD-24DDA3F61358}" destId="{7D579968-2D79-CF44-BCC6-90222DFB8836}" srcOrd="0" destOrd="0" presId="urn:microsoft.com/office/officeart/2005/8/layout/hierarchy2"/>
    <dgm:cxn modelId="{4419D231-BDEA-B94A-838A-DCC6F603BDDA}" type="presParOf" srcId="{88CCD7D0-8E0D-124B-A8CD-24DDA3F61358}" destId="{36E4BECE-1A68-4545-94E4-5C8A6D21A00A}" srcOrd="1" destOrd="0" presId="urn:microsoft.com/office/officeart/2005/8/layout/hierarchy2"/>
    <dgm:cxn modelId="{50F27054-F99D-534B-BD92-45F14D99CB1E}" type="presParOf" srcId="{61A3B65E-DDCF-DB4C-AC80-CEA3EF31D07D}" destId="{DBE1DD3D-15DD-6E4D-BB1D-9A25698271C4}" srcOrd="4" destOrd="0" presId="urn:microsoft.com/office/officeart/2005/8/layout/hierarchy2"/>
    <dgm:cxn modelId="{30B86E74-B2A7-844C-A1D4-D72DE315F834}" type="presParOf" srcId="{DBE1DD3D-15DD-6E4D-BB1D-9A25698271C4}" destId="{9F6A64C4-0741-3949-9007-47627537AE10}" srcOrd="0" destOrd="0" presId="urn:microsoft.com/office/officeart/2005/8/layout/hierarchy2"/>
    <dgm:cxn modelId="{0ABBBF56-6F2A-9144-A0DF-0F6C6108E325}" type="presParOf" srcId="{61A3B65E-DDCF-DB4C-AC80-CEA3EF31D07D}" destId="{5E55791A-9D40-DA43-B383-777B45920F50}" srcOrd="5" destOrd="0" presId="urn:microsoft.com/office/officeart/2005/8/layout/hierarchy2"/>
    <dgm:cxn modelId="{D52A57C9-2E23-C848-87D6-9A32686578F4}" type="presParOf" srcId="{5E55791A-9D40-DA43-B383-777B45920F50}" destId="{748890FE-88A1-8747-9A0F-02A40670F3DC}" srcOrd="0" destOrd="0" presId="urn:microsoft.com/office/officeart/2005/8/layout/hierarchy2"/>
    <dgm:cxn modelId="{E6D77A2E-9D16-7243-8F2A-28A55CA3795A}" type="presParOf" srcId="{5E55791A-9D40-DA43-B383-777B45920F50}" destId="{3BA7CFD0-56DC-C546-B8CA-ABDC1B38D964}" srcOrd="1" destOrd="0" presId="urn:microsoft.com/office/officeart/2005/8/layout/hierarchy2"/>
    <dgm:cxn modelId="{CA3D6BDC-37B6-5644-BCDC-BA20FE0C0778}" type="presParOf" srcId="{61A3B65E-DDCF-DB4C-AC80-CEA3EF31D07D}" destId="{720F32C7-C53C-7C43-9A2E-4C86CD236BDA}" srcOrd="6" destOrd="0" presId="urn:microsoft.com/office/officeart/2005/8/layout/hierarchy2"/>
    <dgm:cxn modelId="{2426DD0C-8E4A-9645-B505-B9809F9B52CD}" type="presParOf" srcId="{720F32C7-C53C-7C43-9A2E-4C86CD236BDA}" destId="{DD8DE960-3C29-5140-94C3-4DB4EA4B91C6}" srcOrd="0" destOrd="0" presId="urn:microsoft.com/office/officeart/2005/8/layout/hierarchy2"/>
    <dgm:cxn modelId="{0EAE6DDD-1238-A44A-8758-104439F810AD}" type="presParOf" srcId="{61A3B65E-DDCF-DB4C-AC80-CEA3EF31D07D}" destId="{B3429D47-A739-EC42-97A2-91BFE3021523}" srcOrd="7" destOrd="0" presId="urn:microsoft.com/office/officeart/2005/8/layout/hierarchy2"/>
    <dgm:cxn modelId="{D47B7621-AD0D-5B4A-979E-EB96FE43B8F4}" type="presParOf" srcId="{B3429D47-A739-EC42-97A2-91BFE3021523}" destId="{C6779D20-6BA7-4340-94E6-B208D8DF66D3}" srcOrd="0" destOrd="0" presId="urn:microsoft.com/office/officeart/2005/8/layout/hierarchy2"/>
    <dgm:cxn modelId="{4DF638DB-2CF2-264B-B864-F2316E642C1C}" type="presParOf" srcId="{B3429D47-A739-EC42-97A2-91BFE3021523}" destId="{BEA85772-9F1A-B244-890B-A177F601D90D}" srcOrd="1" destOrd="0" presId="urn:microsoft.com/office/officeart/2005/8/layout/hierarchy2"/>
    <dgm:cxn modelId="{D02F98E6-2F0E-2E49-8F4A-B7B79962D8E8}" type="presParOf" srcId="{75E2DEF0-BF3B-B149-989B-0C50E957C8B3}" destId="{C1C8BC15-B9F3-0B48-8133-FD3219347256}" srcOrd="1" destOrd="0" presId="urn:microsoft.com/office/officeart/2005/8/layout/hierarchy2"/>
    <dgm:cxn modelId="{687AC665-C529-A041-85CB-B424A347D127}" type="presParOf" srcId="{C1C8BC15-B9F3-0B48-8133-FD3219347256}" destId="{445458CF-ABE1-6240-A2A8-C942E4F0ADF1}" srcOrd="0" destOrd="0" presId="urn:microsoft.com/office/officeart/2005/8/layout/hierarchy2"/>
    <dgm:cxn modelId="{8C982096-90F0-064A-8E85-AE9B0E657F19}" type="presParOf" srcId="{C1C8BC15-B9F3-0B48-8133-FD3219347256}" destId="{29B577F1-F199-B146-AADF-F5AB2CCD9FD6}" srcOrd="1" destOrd="0" presId="urn:microsoft.com/office/officeart/2005/8/layout/hierarchy2"/>
    <dgm:cxn modelId="{0B5CA5B6-B0A7-0E42-8336-475B6E257253}" type="presParOf" srcId="{75E2DEF0-BF3B-B149-989B-0C50E957C8B3}" destId="{B902A602-68A0-7344-AFF0-9F925615FC97}" srcOrd="2" destOrd="0" presId="urn:microsoft.com/office/officeart/2005/8/layout/hierarchy2"/>
    <dgm:cxn modelId="{44377719-6234-A045-A8B8-BE4F02D6F6FF}" type="presParOf" srcId="{B902A602-68A0-7344-AFF0-9F925615FC97}" destId="{5EE30674-071E-2645-8A33-EA167D575936}" srcOrd="0" destOrd="0" presId="urn:microsoft.com/office/officeart/2005/8/layout/hierarchy2"/>
    <dgm:cxn modelId="{AF60FB12-2641-9248-B7C1-559C08E0F698}" type="presParOf" srcId="{B902A602-68A0-7344-AFF0-9F925615FC97}" destId="{E33639B6-0376-C040-9FA2-723E441716C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07BC77-A460-4F01-82E8-91F62BB26FEE}" type="doc">
      <dgm:prSet loTypeId="urn:microsoft.com/office/officeart/2016/7/layout/VerticalSolidActionList" loCatId="List" qsTypeId="urn:microsoft.com/office/officeart/2005/8/quickstyle/simple4" qsCatId="simple" csTypeId="urn:microsoft.com/office/officeart/2005/8/colors/colorful2" csCatId="colorful"/>
      <dgm:spPr/>
      <dgm:t>
        <a:bodyPr/>
        <a:lstStyle/>
        <a:p>
          <a:endParaRPr lang="en-US"/>
        </a:p>
      </dgm:t>
    </dgm:pt>
    <dgm:pt modelId="{D12300C0-5082-43B5-802E-3377DD320F40}">
      <dgm:prSet/>
      <dgm:spPr/>
      <dgm:t>
        <a:bodyPr/>
        <a:lstStyle/>
        <a:p>
          <a:r>
            <a:rPr lang="en-US"/>
            <a:t>Close</a:t>
          </a:r>
        </a:p>
      </dgm:t>
    </dgm:pt>
    <dgm:pt modelId="{BFABE720-9025-42DA-B4FF-D386312A40F4}" type="parTrans" cxnId="{2515EDF8-4491-4106-BF08-60B54CDA18A3}">
      <dgm:prSet/>
      <dgm:spPr/>
      <dgm:t>
        <a:bodyPr/>
        <a:lstStyle/>
        <a:p>
          <a:endParaRPr lang="en-US"/>
        </a:p>
      </dgm:t>
    </dgm:pt>
    <dgm:pt modelId="{8DFB6F7D-E061-4455-B48A-35D244482B31}" type="sibTrans" cxnId="{2515EDF8-4491-4106-BF08-60B54CDA18A3}">
      <dgm:prSet/>
      <dgm:spPr/>
      <dgm:t>
        <a:bodyPr/>
        <a:lstStyle/>
        <a:p>
          <a:endParaRPr lang="en-US"/>
        </a:p>
      </dgm:t>
    </dgm:pt>
    <dgm:pt modelId="{779FCE26-4950-4D9E-BACA-64B8303D4DAB}">
      <dgm:prSet/>
      <dgm:spPr/>
      <dgm:t>
        <a:bodyPr/>
        <a:lstStyle/>
        <a:p>
          <a:r>
            <a:rPr lang="en-US"/>
            <a:t>close() &gt; used to close a stream, automatically called after try-with-resources</a:t>
          </a:r>
        </a:p>
      </dgm:t>
    </dgm:pt>
    <dgm:pt modelId="{63F030D3-A88E-4F5C-BA7F-201BCD9623C0}" type="parTrans" cxnId="{A1A583FF-7A61-4954-801A-9D6A94BE31B7}">
      <dgm:prSet/>
      <dgm:spPr/>
      <dgm:t>
        <a:bodyPr/>
        <a:lstStyle/>
        <a:p>
          <a:endParaRPr lang="en-US"/>
        </a:p>
      </dgm:t>
    </dgm:pt>
    <dgm:pt modelId="{085CD458-C89E-4413-9A18-FA1239D5C13A}" type="sibTrans" cxnId="{A1A583FF-7A61-4954-801A-9D6A94BE31B7}">
      <dgm:prSet/>
      <dgm:spPr/>
      <dgm:t>
        <a:bodyPr/>
        <a:lstStyle/>
        <a:p>
          <a:endParaRPr lang="en-US"/>
        </a:p>
      </dgm:t>
    </dgm:pt>
    <dgm:pt modelId="{2D6E9625-EC8B-4F30-8708-95939C3C23D5}">
      <dgm:prSet/>
      <dgm:spPr/>
      <dgm:t>
        <a:bodyPr/>
        <a:lstStyle/>
        <a:p>
          <a:r>
            <a:rPr lang="en-US"/>
            <a:t>Flush</a:t>
          </a:r>
        </a:p>
      </dgm:t>
    </dgm:pt>
    <dgm:pt modelId="{3E843A97-731A-4986-821C-733F9F31E69B}" type="parTrans" cxnId="{FFAFA71A-58E2-4657-B63F-7EC7418BFFC4}">
      <dgm:prSet/>
      <dgm:spPr/>
      <dgm:t>
        <a:bodyPr/>
        <a:lstStyle/>
        <a:p>
          <a:endParaRPr lang="en-US"/>
        </a:p>
      </dgm:t>
    </dgm:pt>
    <dgm:pt modelId="{F41C80AC-B989-4488-BE78-5565C903C674}" type="sibTrans" cxnId="{FFAFA71A-58E2-4657-B63F-7EC7418BFFC4}">
      <dgm:prSet/>
      <dgm:spPr/>
      <dgm:t>
        <a:bodyPr/>
        <a:lstStyle/>
        <a:p>
          <a:endParaRPr lang="en-US"/>
        </a:p>
      </dgm:t>
    </dgm:pt>
    <dgm:pt modelId="{698DDB15-602B-4D69-8D43-A28A14A40A0A}">
      <dgm:prSet/>
      <dgm:spPr/>
      <dgm:t>
        <a:bodyPr/>
        <a:lstStyle/>
        <a:p>
          <a:r>
            <a:rPr lang="en-US"/>
            <a:t>flush() &gt; writes al data to disk immediately, delays application but avoids data loss if program crashes before cache is written to file system</a:t>
          </a:r>
        </a:p>
      </dgm:t>
    </dgm:pt>
    <dgm:pt modelId="{A3E93900-ED09-4651-926A-D3207AE922EF}" type="parTrans" cxnId="{4E60D9BA-8BC0-4EED-8FAC-69FB3D186827}">
      <dgm:prSet/>
      <dgm:spPr/>
      <dgm:t>
        <a:bodyPr/>
        <a:lstStyle/>
        <a:p>
          <a:endParaRPr lang="en-US"/>
        </a:p>
      </dgm:t>
    </dgm:pt>
    <dgm:pt modelId="{0F88BCF3-1B7A-4177-B0AC-FD7FC1161043}" type="sibTrans" cxnId="{4E60D9BA-8BC0-4EED-8FAC-69FB3D186827}">
      <dgm:prSet/>
      <dgm:spPr/>
      <dgm:t>
        <a:bodyPr/>
        <a:lstStyle/>
        <a:p>
          <a:endParaRPr lang="en-US"/>
        </a:p>
      </dgm:t>
    </dgm:pt>
    <dgm:pt modelId="{AC58ECA7-B675-47B1-9AB2-B4EC54C899B4}">
      <dgm:prSet/>
      <dgm:spPr/>
      <dgm:t>
        <a:bodyPr/>
        <a:lstStyle/>
        <a:p>
          <a:r>
            <a:rPr lang="en-US"/>
            <a:t>Mark</a:t>
          </a:r>
        </a:p>
      </dgm:t>
    </dgm:pt>
    <dgm:pt modelId="{4F9A6D76-B62D-462E-BDE8-CD8F2664FF07}" type="parTrans" cxnId="{363B4546-6B5D-420D-A44B-EEE2C82A2B56}">
      <dgm:prSet/>
      <dgm:spPr/>
      <dgm:t>
        <a:bodyPr/>
        <a:lstStyle/>
        <a:p>
          <a:endParaRPr lang="en-US"/>
        </a:p>
      </dgm:t>
    </dgm:pt>
    <dgm:pt modelId="{BF3B2E89-8C36-47DE-AED2-68C445DDA011}" type="sibTrans" cxnId="{363B4546-6B5D-420D-A44B-EEE2C82A2B56}">
      <dgm:prSet/>
      <dgm:spPr/>
      <dgm:t>
        <a:bodyPr/>
        <a:lstStyle/>
        <a:p>
          <a:endParaRPr lang="en-US"/>
        </a:p>
      </dgm:t>
    </dgm:pt>
    <dgm:pt modelId="{11217745-5E88-4D33-94D9-E06FF236EB0F}">
      <dgm:prSet/>
      <dgm:spPr/>
      <dgm:t>
        <a:bodyPr/>
        <a:lstStyle/>
        <a:p>
          <a:r>
            <a:rPr lang="en-US"/>
            <a:t>mark(int x) &gt; if a stream supports mark, you can call mark with an integer. This integer represents after how many bytes further you can still revert to that point when you call reset() on the stream</a:t>
          </a:r>
        </a:p>
      </dgm:t>
    </dgm:pt>
    <dgm:pt modelId="{9EAD9A35-F6F2-4A26-B8E0-6C025982E16D}" type="parTrans" cxnId="{BE819F8B-2378-42D3-B87F-2FA86A391D8E}">
      <dgm:prSet/>
      <dgm:spPr/>
      <dgm:t>
        <a:bodyPr/>
        <a:lstStyle/>
        <a:p>
          <a:endParaRPr lang="en-US"/>
        </a:p>
      </dgm:t>
    </dgm:pt>
    <dgm:pt modelId="{B7FF724E-9F08-474B-92F6-774745A26E95}" type="sibTrans" cxnId="{BE819F8B-2378-42D3-B87F-2FA86A391D8E}">
      <dgm:prSet/>
      <dgm:spPr/>
      <dgm:t>
        <a:bodyPr/>
        <a:lstStyle/>
        <a:p>
          <a:endParaRPr lang="en-US"/>
        </a:p>
      </dgm:t>
    </dgm:pt>
    <dgm:pt modelId="{E5BB1A16-7FF4-4A08-B735-386D4009A290}">
      <dgm:prSet/>
      <dgm:spPr/>
      <dgm:t>
        <a:bodyPr/>
        <a:lstStyle/>
        <a:p>
          <a:r>
            <a:rPr lang="en-US"/>
            <a:t>Skip</a:t>
          </a:r>
        </a:p>
      </dgm:t>
    </dgm:pt>
    <dgm:pt modelId="{11C55BD8-BEFB-42CA-B38A-7C3964B4E36D}" type="parTrans" cxnId="{29769D2F-4053-4715-A183-834EFF680435}">
      <dgm:prSet/>
      <dgm:spPr/>
      <dgm:t>
        <a:bodyPr/>
        <a:lstStyle/>
        <a:p>
          <a:endParaRPr lang="en-US"/>
        </a:p>
      </dgm:t>
    </dgm:pt>
    <dgm:pt modelId="{015F01BA-304F-46F3-9386-CC0C5AD15F0C}" type="sibTrans" cxnId="{29769D2F-4053-4715-A183-834EFF680435}">
      <dgm:prSet/>
      <dgm:spPr/>
      <dgm:t>
        <a:bodyPr/>
        <a:lstStyle/>
        <a:p>
          <a:endParaRPr lang="en-US"/>
        </a:p>
      </dgm:t>
    </dgm:pt>
    <dgm:pt modelId="{38AAC48A-310D-44FC-BD42-335A968164D6}">
      <dgm:prSet/>
      <dgm:spPr/>
      <dgm:t>
        <a:bodyPr/>
        <a:lstStyle/>
        <a:p>
          <a:r>
            <a:rPr lang="en-US"/>
            <a:t>skip(long l) &gt; skips the specified number of bytes</a:t>
          </a:r>
        </a:p>
      </dgm:t>
    </dgm:pt>
    <dgm:pt modelId="{5AB9BE58-41C6-46CF-A8E0-8B038625589F}" type="parTrans" cxnId="{AC40613C-0C2A-4BE7-81E1-D23F80FA0CC0}">
      <dgm:prSet/>
      <dgm:spPr/>
      <dgm:t>
        <a:bodyPr/>
        <a:lstStyle/>
        <a:p>
          <a:endParaRPr lang="en-US"/>
        </a:p>
      </dgm:t>
    </dgm:pt>
    <dgm:pt modelId="{E90260A9-6E17-4304-8F7E-286D7EBB31C9}" type="sibTrans" cxnId="{AC40613C-0C2A-4BE7-81E1-D23F80FA0CC0}">
      <dgm:prSet/>
      <dgm:spPr/>
      <dgm:t>
        <a:bodyPr/>
        <a:lstStyle/>
        <a:p>
          <a:endParaRPr lang="en-US"/>
        </a:p>
      </dgm:t>
    </dgm:pt>
    <dgm:pt modelId="{9EA80504-6040-4F27-A8E9-48EA1332C6ED}">
      <dgm:prSet/>
      <dgm:spPr/>
      <dgm:t>
        <a:bodyPr/>
        <a:lstStyle/>
        <a:p>
          <a:r>
            <a:rPr lang="en-US"/>
            <a:t>Read</a:t>
          </a:r>
        </a:p>
      </dgm:t>
    </dgm:pt>
    <dgm:pt modelId="{9C6D5A2F-AC9B-497C-AEBD-25C65F3ECD35}" type="parTrans" cxnId="{06AC0C69-78F6-4BE7-9246-0986738E4F20}">
      <dgm:prSet/>
      <dgm:spPr/>
      <dgm:t>
        <a:bodyPr/>
        <a:lstStyle/>
        <a:p>
          <a:endParaRPr lang="en-US"/>
        </a:p>
      </dgm:t>
    </dgm:pt>
    <dgm:pt modelId="{BDB38948-42AA-4911-ADAF-858B1E41F762}" type="sibTrans" cxnId="{06AC0C69-78F6-4BE7-9246-0986738E4F20}">
      <dgm:prSet/>
      <dgm:spPr/>
      <dgm:t>
        <a:bodyPr/>
        <a:lstStyle/>
        <a:p>
          <a:endParaRPr lang="en-US"/>
        </a:p>
      </dgm:t>
    </dgm:pt>
    <dgm:pt modelId="{526AD1D0-F82C-480A-A9AC-E5F1C10A22B8}">
      <dgm:prSet/>
      <dgm:spPr/>
      <dgm:t>
        <a:bodyPr/>
        <a:lstStyle/>
        <a:p>
          <a:r>
            <a:rPr lang="en-US"/>
            <a:t>read() and write()</a:t>
          </a:r>
        </a:p>
      </dgm:t>
    </dgm:pt>
    <dgm:pt modelId="{4B3FDA8E-1E22-444F-A2EB-CB435FD1C498}" type="parTrans" cxnId="{2D4AFE33-F8B9-4F7B-AD57-52E155461D82}">
      <dgm:prSet/>
      <dgm:spPr/>
      <dgm:t>
        <a:bodyPr/>
        <a:lstStyle/>
        <a:p>
          <a:endParaRPr lang="en-US"/>
        </a:p>
      </dgm:t>
    </dgm:pt>
    <dgm:pt modelId="{92AF8729-7FB9-4718-B6E6-DBF37EDECDC9}" type="sibTrans" cxnId="{2D4AFE33-F8B9-4F7B-AD57-52E155461D82}">
      <dgm:prSet/>
      <dgm:spPr/>
      <dgm:t>
        <a:bodyPr/>
        <a:lstStyle/>
        <a:p>
          <a:endParaRPr lang="en-US"/>
        </a:p>
      </dgm:t>
    </dgm:pt>
    <dgm:pt modelId="{BF90DF20-13E1-3745-8E8F-1635D68118CB}" type="pres">
      <dgm:prSet presAssocID="{F607BC77-A460-4F01-82E8-91F62BB26FEE}" presName="Name0" presStyleCnt="0">
        <dgm:presLayoutVars>
          <dgm:dir/>
          <dgm:animLvl val="lvl"/>
          <dgm:resizeHandles val="exact"/>
        </dgm:presLayoutVars>
      </dgm:prSet>
      <dgm:spPr/>
    </dgm:pt>
    <dgm:pt modelId="{3EE526B0-049C-D24D-86C0-DFBB2BFD4DE7}" type="pres">
      <dgm:prSet presAssocID="{D12300C0-5082-43B5-802E-3377DD320F40}" presName="linNode" presStyleCnt="0"/>
      <dgm:spPr/>
    </dgm:pt>
    <dgm:pt modelId="{58D35E14-6072-CE40-8BD0-9817D7A2D977}" type="pres">
      <dgm:prSet presAssocID="{D12300C0-5082-43B5-802E-3377DD320F40}" presName="parentText" presStyleLbl="alignNode1" presStyleIdx="0" presStyleCnt="5">
        <dgm:presLayoutVars>
          <dgm:chMax val="1"/>
          <dgm:bulletEnabled/>
        </dgm:presLayoutVars>
      </dgm:prSet>
      <dgm:spPr/>
    </dgm:pt>
    <dgm:pt modelId="{199B4950-44CE-5741-A4CE-86C2D5F5CAC7}" type="pres">
      <dgm:prSet presAssocID="{D12300C0-5082-43B5-802E-3377DD320F40}" presName="descendantText" presStyleLbl="alignAccFollowNode1" presStyleIdx="0" presStyleCnt="5">
        <dgm:presLayoutVars>
          <dgm:bulletEnabled/>
        </dgm:presLayoutVars>
      </dgm:prSet>
      <dgm:spPr/>
    </dgm:pt>
    <dgm:pt modelId="{0AFCBA95-016E-2A4B-B8A4-AE1F7BF89013}" type="pres">
      <dgm:prSet presAssocID="{8DFB6F7D-E061-4455-B48A-35D244482B31}" presName="sp" presStyleCnt="0"/>
      <dgm:spPr/>
    </dgm:pt>
    <dgm:pt modelId="{59680C5A-52FE-9045-88A0-134F37B893CE}" type="pres">
      <dgm:prSet presAssocID="{2D6E9625-EC8B-4F30-8708-95939C3C23D5}" presName="linNode" presStyleCnt="0"/>
      <dgm:spPr/>
    </dgm:pt>
    <dgm:pt modelId="{2767A6D8-73FE-FF4E-A6EC-E84D422BD101}" type="pres">
      <dgm:prSet presAssocID="{2D6E9625-EC8B-4F30-8708-95939C3C23D5}" presName="parentText" presStyleLbl="alignNode1" presStyleIdx="1" presStyleCnt="5">
        <dgm:presLayoutVars>
          <dgm:chMax val="1"/>
          <dgm:bulletEnabled/>
        </dgm:presLayoutVars>
      </dgm:prSet>
      <dgm:spPr/>
    </dgm:pt>
    <dgm:pt modelId="{9AC0F3E9-4E81-0243-8C5A-E37D1B7FD8BB}" type="pres">
      <dgm:prSet presAssocID="{2D6E9625-EC8B-4F30-8708-95939C3C23D5}" presName="descendantText" presStyleLbl="alignAccFollowNode1" presStyleIdx="1" presStyleCnt="5">
        <dgm:presLayoutVars>
          <dgm:bulletEnabled/>
        </dgm:presLayoutVars>
      </dgm:prSet>
      <dgm:spPr/>
    </dgm:pt>
    <dgm:pt modelId="{4D45B010-5AF7-1348-96A3-7569FDAC26EC}" type="pres">
      <dgm:prSet presAssocID="{F41C80AC-B989-4488-BE78-5565C903C674}" presName="sp" presStyleCnt="0"/>
      <dgm:spPr/>
    </dgm:pt>
    <dgm:pt modelId="{D49482F3-9637-3C4D-A0A9-A7A0DC3E84D2}" type="pres">
      <dgm:prSet presAssocID="{AC58ECA7-B675-47B1-9AB2-B4EC54C899B4}" presName="linNode" presStyleCnt="0"/>
      <dgm:spPr/>
    </dgm:pt>
    <dgm:pt modelId="{ACA7BA63-D494-A242-918A-3B145519723A}" type="pres">
      <dgm:prSet presAssocID="{AC58ECA7-B675-47B1-9AB2-B4EC54C899B4}" presName="parentText" presStyleLbl="alignNode1" presStyleIdx="2" presStyleCnt="5">
        <dgm:presLayoutVars>
          <dgm:chMax val="1"/>
          <dgm:bulletEnabled/>
        </dgm:presLayoutVars>
      </dgm:prSet>
      <dgm:spPr/>
    </dgm:pt>
    <dgm:pt modelId="{EC378300-11D8-0A45-9140-A00F8DDF37EF}" type="pres">
      <dgm:prSet presAssocID="{AC58ECA7-B675-47B1-9AB2-B4EC54C899B4}" presName="descendantText" presStyleLbl="alignAccFollowNode1" presStyleIdx="2" presStyleCnt="5">
        <dgm:presLayoutVars>
          <dgm:bulletEnabled/>
        </dgm:presLayoutVars>
      </dgm:prSet>
      <dgm:spPr/>
    </dgm:pt>
    <dgm:pt modelId="{795B77F7-AF1E-854E-A6C1-2862E318E553}" type="pres">
      <dgm:prSet presAssocID="{BF3B2E89-8C36-47DE-AED2-68C445DDA011}" presName="sp" presStyleCnt="0"/>
      <dgm:spPr/>
    </dgm:pt>
    <dgm:pt modelId="{D15BBC86-625B-C645-AEB3-377C45A2F108}" type="pres">
      <dgm:prSet presAssocID="{E5BB1A16-7FF4-4A08-B735-386D4009A290}" presName="linNode" presStyleCnt="0"/>
      <dgm:spPr/>
    </dgm:pt>
    <dgm:pt modelId="{C27E6866-C21F-1A44-9DCD-87BB38CD0562}" type="pres">
      <dgm:prSet presAssocID="{E5BB1A16-7FF4-4A08-B735-386D4009A290}" presName="parentText" presStyleLbl="alignNode1" presStyleIdx="3" presStyleCnt="5">
        <dgm:presLayoutVars>
          <dgm:chMax val="1"/>
          <dgm:bulletEnabled/>
        </dgm:presLayoutVars>
      </dgm:prSet>
      <dgm:spPr/>
    </dgm:pt>
    <dgm:pt modelId="{A51D9F56-F5C4-6C46-ADE6-ED19C897DE19}" type="pres">
      <dgm:prSet presAssocID="{E5BB1A16-7FF4-4A08-B735-386D4009A290}" presName="descendantText" presStyleLbl="alignAccFollowNode1" presStyleIdx="3" presStyleCnt="5">
        <dgm:presLayoutVars>
          <dgm:bulletEnabled/>
        </dgm:presLayoutVars>
      </dgm:prSet>
      <dgm:spPr/>
    </dgm:pt>
    <dgm:pt modelId="{F861D364-575C-EF49-8898-7A844DBE5A63}" type="pres">
      <dgm:prSet presAssocID="{015F01BA-304F-46F3-9386-CC0C5AD15F0C}" presName="sp" presStyleCnt="0"/>
      <dgm:spPr/>
    </dgm:pt>
    <dgm:pt modelId="{90FE6482-0C40-5944-A150-4AAAAEB7F0A1}" type="pres">
      <dgm:prSet presAssocID="{9EA80504-6040-4F27-A8E9-48EA1332C6ED}" presName="linNode" presStyleCnt="0"/>
      <dgm:spPr/>
    </dgm:pt>
    <dgm:pt modelId="{7E092BC1-25DD-0948-8D78-1F319E44360A}" type="pres">
      <dgm:prSet presAssocID="{9EA80504-6040-4F27-A8E9-48EA1332C6ED}" presName="parentText" presStyleLbl="alignNode1" presStyleIdx="4" presStyleCnt="5">
        <dgm:presLayoutVars>
          <dgm:chMax val="1"/>
          <dgm:bulletEnabled/>
        </dgm:presLayoutVars>
      </dgm:prSet>
      <dgm:spPr/>
    </dgm:pt>
    <dgm:pt modelId="{A16B1DE6-5F99-9F44-BAB8-407BB23716A8}" type="pres">
      <dgm:prSet presAssocID="{9EA80504-6040-4F27-A8E9-48EA1332C6ED}" presName="descendantText" presStyleLbl="alignAccFollowNode1" presStyleIdx="4" presStyleCnt="5">
        <dgm:presLayoutVars>
          <dgm:bulletEnabled/>
        </dgm:presLayoutVars>
      </dgm:prSet>
      <dgm:spPr/>
    </dgm:pt>
  </dgm:ptLst>
  <dgm:cxnLst>
    <dgm:cxn modelId="{FFAFA71A-58E2-4657-B63F-7EC7418BFFC4}" srcId="{F607BC77-A460-4F01-82E8-91F62BB26FEE}" destId="{2D6E9625-EC8B-4F30-8708-95939C3C23D5}" srcOrd="1" destOrd="0" parTransId="{3E843A97-731A-4986-821C-733F9F31E69B}" sibTransId="{F41C80AC-B989-4488-BE78-5565C903C674}"/>
    <dgm:cxn modelId="{29769D2F-4053-4715-A183-834EFF680435}" srcId="{F607BC77-A460-4F01-82E8-91F62BB26FEE}" destId="{E5BB1A16-7FF4-4A08-B735-386D4009A290}" srcOrd="3" destOrd="0" parTransId="{11C55BD8-BEFB-42CA-B38A-7C3964B4E36D}" sibTransId="{015F01BA-304F-46F3-9386-CC0C5AD15F0C}"/>
    <dgm:cxn modelId="{F30B1F31-F914-7A48-883C-4689765EC18A}" type="presOf" srcId="{9EA80504-6040-4F27-A8E9-48EA1332C6ED}" destId="{7E092BC1-25DD-0948-8D78-1F319E44360A}" srcOrd="0" destOrd="0" presId="urn:microsoft.com/office/officeart/2016/7/layout/VerticalSolidActionList"/>
    <dgm:cxn modelId="{2D4AFE33-F8B9-4F7B-AD57-52E155461D82}" srcId="{9EA80504-6040-4F27-A8E9-48EA1332C6ED}" destId="{526AD1D0-F82C-480A-A9AC-E5F1C10A22B8}" srcOrd="0" destOrd="0" parTransId="{4B3FDA8E-1E22-444F-A2EB-CB435FD1C498}" sibTransId="{92AF8729-7FB9-4718-B6E6-DBF37EDECDC9}"/>
    <dgm:cxn modelId="{AC40613C-0C2A-4BE7-81E1-D23F80FA0CC0}" srcId="{E5BB1A16-7FF4-4A08-B735-386D4009A290}" destId="{38AAC48A-310D-44FC-BD42-335A968164D6}" srcOrd="0" destOrd="0" parTransId="{5AB9BE58-41C6-46CF-A8E0-8B038625589F}" sibTransId="{E90260A9-6E17-4304-8F7E-286D7EBB31C9}"/>
    <dgm:cxn modelId="{61E05243-DA32-8040-992A-4708F875C1E2}" type="presOf" srcId="{D12300C0-5082-43B5-802E-3377DD320F40}" destId="{58D35E14-6072-CE40-8BD0-9817D7A2D977}" srcOrd="0" destOrd="0" presId="urn:microsoft.com/office/officeart/2016/7/layout/VerticalSolidActionList"/>
    <dgm:cxn modelId="{363B4546-6B5D-420D-A44B-EEE2C82A2B56}" srcId="{F607BC77-A460-4F01-82E8-91F62BB26FEE}" destId="{AC58ECA7-B675-47B1-9AB2-B4EC54C899B4}" srcOrd="2" destOrd="0" parTransId="{4F9A6D76-B62D-462E-BDE8-CD8F2664FF07}" sibTransId="{BF3B2E89-8C36-47DE-AED2-68C445DDA011}"/>
    <dgm:cxn modelId="{95E4B346-ABE1-054A-AB7D-FC6EC5EB813D}" type="presOf" srcId="{11217745-5E88-4D33-94D9-E06FF236EB0F}" destId="{EC378300-11D8-0A45-9140-A00F8DDF37EF}" srcOrd="0" destOrd="0" presId="urn:microsoft.com/office/officeart/2016/7/layout/VerticalSolidActionList"/>
    <dgm:cxn modelId="{84764C47-9DB7-CF44-B49B-CD7B8254FA73}" type="presOf" srcId="{AC58ECA7-B675-47B1-9AB2-B4EC54C899B4}" destId="{ACA7BA63-D494-A242-918A-3B145519723A}" srcOrd="0" destOrd="0" presId="urn:microsoft.com/office/officeart/2016/7/layout/VerticalSolidActionList"/>
    <dgm:cxn modelId="{1348FD68-F040-C542-9FD8-50C5B3D37813}" type="presOf" srcId="{526AD1D0-F82C-480A-A9AC-E5F1C10A22B8}" destId="{A16B1DE6-5F99-9F44-BAB8-407BB23716A8}" srcOrd="0" destOrd="0" presId="urn:microsoft.com/office/officeart/2016/7/layout/VerticalSolidActionList"/>
    <dgm:cxn modelId="{06AC0C69-78F6-4BE7-9246-0986738E4F20}" srcId="{F607BC77-A460-4F01-82E8-91F62BB26FEE}" destId="{9EA80504-6040-4F27-A8E9-48EA1332C6ED}" srcOrd="4" destOrd="0" parTransId="{9C6D5A2F-AC9B-497C-AEBD-25C65F3ECD35}" sibTransId="{BDB38948-42AA-4911-ADAF-858B1E41F762}"/>
    <dgm:cxn modelId="{93D53E87-4602-1442-A16A-ED75E53AE08F}" type="presOf" srcId="{2D6E9625-EC8B-4F30-8708-95939C3C23D5}" destId="{2767A6D8-73FE-FF4E-A6EC-E84D422BD101}" srcOrd="0" destOrd="0" presId="urn:microsoft.com/office/officeart/2016/7/layout/VerticalSolidActionList"/>
    <dgm:cxn modelId="{BE819F8B-2378-42D3-B87F-2FA86A391D8E}" srcId="{AC58ECA7-B675-47B1-9AB2-B4EC54C899B4}" destId="{11217745-5E88-4D33-94D9-E06FF236EB0F}" srcOrd="0" destOrd="0" parTransId="{9EAD9A35-F6F2-4A26-B8E0-6C025982E16D}" sibTransId="{B7FF724E-9F08-474B-92F6-774745A26E95}"/>
    <dgm:cxn modelId="{FB7B50A8-1B05-4647-ACC0-D7E14EB4F73F}" type="presOf" srcId="{F607BC77-A460-4F01-82E8-91F62BB26FEE}" destId="{BF90DF20-13E1-3745-8E8F-1635D68118CB}" srcOrd="0" destOrd="0" presId="urn:microsoft.com/office/officeart/2016/7/layout/VerticalSolidActionList"/>
    <dgm:cxn modelId="{4E60D9BA-8BC0-4EED-8FAC-69FB3D186827}" srcId="{2D6E9625-EC8B-4F30-8708-95939C3C23D5}" destId="{698DDB15-602B-4D69-8D43-A28A14A40A0A}" srcOrd="0" destOrd="0" parTransId="{A3E93900-ED09-4651-926A-D3207AE922EF}" sibTransId="{0F88BCF3-1B7A-4177-B0AC-FD7FC1161043}"/>
    <dgm:cxn modelId="{150A97C6-3CCA-0F43-85EE-216151D83D75}" type="presOf" srcId="{E5BB1A16-7FF4-4A08-B735-386D4009A290}" destId="{C27E6866-C21F-1A44-9DCD-87BB38CD0562}" srcOrd="0" destOrd="0" presId="urn:microsoft.com/office/officeart/2016/7/layout/VerticalSolidActionList"/>
    <dgm:cxn modelId="{C834A8C6-16FE-AF40-9BC2-885417378F8D}" type="presOf" srcId="{779FCE26-4950-4D9E-BACA-64B8303D4DAB}" destId="{199B4950-44CE-5741-A4CE-86C2D5F5CAC7}" srcOrd="0" destOrd="0" presId="urn:microsoft.com/office/officeart/2016/7/layout/VerticalSolidActionList"/>
    <dgm:cxn modelId="{1AAA2BD9-2248-414A-843B-7BAEBCBD8E67}" type="presOf" srcId="{38AAC48A-310D-44FC-BD42-335A968164D6}" destId="{A51D9F56-F5C4-6C46-ADE6-ED19C897DE19}" srcOrd="0" destOrd="0" presId="urn:microsoft.com/office/officeart/2016/7/layout/VerticalSolidActionList"/>
    <dgm:cxn modelId="{2515EDF8-4491-4106-BF08-60B54CDA18A3}" srcId="{F607BC77-A460-4F01-82E8-91F62BB26FEE}" destId="{D12300C0-5082-43B5-802E-3377DD320F40}" srcOrd="0" destOrd="0" parTransId="{BFABE720-9025-42DA-B4FF-D386312A40F4}" sibTransId="{8DFB6F7D-E061-4455-B48A-35D244482B31}"/>
    <dgm:cxn modelId="{A1A583FF-7A61-4954-801A-9D6A94BE31B7}" srcId="{D12300C0-5082-43B5-802E-3377DD320F40}" destId="{779FCE26-4950-4D9E-BACA-64B8303D4DAB}" srcOrd="0" destOrd="0" parTransId="{63F030D3-A88E-4F5C-BA7F-201BCD9623C0}" sibTransId="{085CD458-C89E-4413-9A18-FA1239D5C13A}"/>
    <dgm:cxn modelId="{5172AEFF-7CB7-434F-A3EF-7E3D96344FE0}" type="presOf" srcId="{698DDB15-602B-4D69-8D43-A28A14A40A0A}" destId="{9AC0F3E9-4E81-0243-8C5A-E37D1B7FD8BB}" srcOrd="0" destOrd="0" presId="urn:microsoft.com/office/officeart/2016/7/layout/VerticalSolidActionList"/>
    <dgm:cxn modelId="{1F00D09A-9E75-4544-B016-4863A94D114B}" type="presParOf" srcId="{BF90DF20-13E1-3745-8E8F-1635D68118CB}" destId="{3EE526B0-049C-D24D-86C0-DFBB2BFD4DE7}" srcOrd="0" destOrd="0" presId="urn:microsoft.com/office/officeart/2016/7/layout/VerticalSolidActionList"/>
    <dgm:cxn modelId="{378BEAD7-9873-DB45-9783-1612F7D99C7D}" type="presParOf" srcId="{3EE526B0-049C-D24D-86C0-DFBB2BFD4DE7}" destId="{58D35E14-6072-CE40-8BD0-9817D7A2D977}" srcOrd="0" destOrd="0" presId="urn:microsoft.com/office/officeart/2016/7/layout/VerticalSolidActionList"/>
    <dgm:cxn modelId="{57195B1B-4DBC-9B42-976F-6981C92EE6C0}" type="presParOf" srcId="{3EE526B0-049C-D24D-86C0-DFBB2BFD4DE7}" destId="{199B4950-44CE-5741-A4CE-86C2D5F5CAC7}" srcOrd="1" destOrd="0" presId="urn:microsoft.com/office/officeart/2016/7/layout/VerticalSolidActionList"/>
    <dgm:cxn modelId="{5997F50E-DA03-1447-8EDF-4394AE55518C}" type="presParOf" srcId="{BF90DF20-13E1-3745-8E8F-1635D68118CB}" destId="{0AFCBA95-016E-2A4B-B8A4-AE1F7BF89013}" srcOrd="1" destOrd="0" presId="urn:microsoft.com/office/officeart/2016/7/layout/VerticalSolidActionList"/>
    <dgm:cxn modelId="{0184958E-2EBB-4C4E-ADEF-1A28F5B5E1BA}" type="presParOf" srcId="{BF90DF20-13E1-3745-8E8F-1635D68118CB}" destId="{59680C5A-52FE-9045-88A0-134F37B893CE}" srcOrd="2" destOrd="0" presId="urn:microsoft.com/office/officeart/2016/7/layout/VerticalSolidActionList"/>
    <dgm:cxn modelId="{2D6BA991-5D92-884A-ACC0-91BF03644818}" type="presParOf" srcId="{59680C5A-52FE-9045-88A0-134F37B893CE}" destId="{2767A6D8-73FE-FF4E-A6EC-E84D422BD101}" srcOrd="0" destOrd="0" presId="urn:microsoft.com/office/officeart/2016/7/layout/VerticalSolidActionList"/>
    <dgm:cxn modelId="{066A8E93-C2F7-B148-9F33-7CFB9186A5F6}" type="presParOf" srcId="{59680C5A-52FE-9045-88A0-134F37B893CE}" destId="{9AC0F3E9-4E81-0243-8C5A-E37D1B7FD8BB}" srcOrd="1" destOrd="0" presId="urn:microsoft.com/office/officeart/2016/7/layout/VerticalSolidActionList"/>
    <dgm:cxn modelId="{FCC10B0A-95F4-0C48-A5EB-CB54BC0675AD}" type="presParOf" srcId="{BF90DF20-13E1-3745-8E8F-1635D68118CB}" destId="{4D45B010-5AF7-1348-96A3-7569FDAC26EC}" srcOrd="3" destOrd="0" presId="urn:microsoft.com/office/officeart/2016/7/layout/VerticalSolidActionList"/>
    <dgm:cxn modelId="{8464BA3B-BFBE-8D49-8C02-6493B987B20E}" type="presParOf" srcId="{BF90DF20-13E1-3745-8E8F-1635D68118CB}" destId="{D49482F3-9637-3C4D-A0A9-A7A0DC3E84D2}" srcOrd="4" destOrd="0" presId="urn:microsoft.com/office/officeart/2016/7/layout/VerticalSolidActionList"/>
    <dgm:cxn modelId="{C8683B89-9289-B345-A4A5-9E1CC5799371}" type="presParOf" srcId="{D49482F3-9637-3C4D-A0A9-A7A0DC3E84D2}" destId="{ACA7BA63-D494-A242-918A-3B145519723A}" srcOrd="0" destOrd="0" presId="urn:microsoft.com/office/officeart/2016/7/layout/VerticalSolidActionList"/>
    <dgm:cxn modelId="{252D6F90-26AB-B544-85BD-CFC8C662B13A}" type="presParOf" srcId="{D49482F3-9637-3C4D-A0A9-A7A0DC3E84D2}" destId="{EC378300-11D8-0A45-9140-A00F8DDF37EF}" srcOrd="1" destOrd="0" presId="urn:microsoft.com/office/officeart/2016/7/layout/VerticalSolidActionList"/>
    <dgm:cxn modelId="{92818C71-37B7-684B-A71A-C82C291DA526}" type="presParOf" srcId="{BF90DF20-13E1-3745-8E8F-1635D68118CB}" destId="{795B77F7-AF1E-854E-A6C1-2862E318E553}" srcOrd="5" destOrd="0" presId="urn:microsoft.com/office/officeart/2016/7/layout/VerticalSolidActionList"/>
    <dgm:cxn modelId="{B88D9707-C2B0-7044-99F5-C10F546235D3}" type="presParOf" srcId="{BF90DF20-13E1-3745-8E8F-1635D68118CB}" destId="{D15BBC86-625B-C645-AEB3-377C45A2F108}" srcOrd="6" destOrd="0" presId="urn:microsoft.com/office/officeart/2016/7/layout/VerticalSolidActionList"/>
    <dgm:cxn modelId="{6B0E7405-5036-834A-80D7-0F82BF3F5055}" type="presParOf" srcId="{D15BBC86-625B-C645-AEB3-377C45A2F108}" destId="{C27E6866-C21F-1A44-9DCD-87BB38CD0562}" srcOrd="0" destOrd="0" presId="urn:microsoft.com/office/officeart/2016/7/layout/VerticalSolidActionList"/>
    <dgm:cxn modelId="{71D34694-BFAA-AE4E-8B40-27820C9A2180}" type="presParOf" srcId="{D15BBC86-625B-C645-AEB3-377C45A2F108}" destId="{A51D9F56-F5C4-6C46-ADE6-ED19C897DE19}" srcOrd="1" destOrd="0" presId="urn:microsoft.com/office/officeart/2016/7/layout/VerticalSolidActionList"/>
    <dgm:cxn modelId="{DF7363F1-B347-8E4C-8E99-9264F6A58A46}" type="presParOf" srcId="{BF90DF20-13E1-3745-8E8F-1635D68118CB}" destId="{F861D364-575C-EF49-8898-7A844DBE5A63}" srcOrd="7" destOrd="0" presId="urn:microsoft.com/office/officeart/2016/7/layout/VerticalSolidActionList"/>
    <dgm:cxn modelId="{44012216-19DD-B64E-9DA8-A19E8BFFCBEF}" type="presParOf" srcId="{BF90DF20-13E1-3745-8E8F-1635D68118CB}" destId="{90FE6482-0C40-5944-A150-4AAAAEB7F0A1}" srcOrd="8" destOrd="0" presId="urn:microsoft.com/office/officeart/2016/7/layout/VerticalSolidActionList"/>
    <dgm:cxn modelId="{1DA90897-D83F-F54B-8CDA-2E6BA2A39F0A}" type="presParOf" srcId="{90FE6482-0C40-5944-A150-4AAAAEB7F0A1}" destId="{7E092BC1-25DD-0948-8D78-1F319E44360A}" srcOrd="0" destOrd="0" presId="urn:microsoft.com/office/officeart/2016/7/layout/VerticalSolidActionList"/>
    <dgm:cxn modelId="{4DDB099C-E4AF-464E-B5BB-8DA03679E690}" type="presParOf" srcId="{90FE6482-0C40-5944-A150-4AAAAEB7F0A1}" destId="{A16B1DE6-5F99-9F44-BAB8-407BB23716A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A04D35-7772-4B52-A819-92D33F4D94E7}"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DC3CF0-B2EC-4B1C-A595-94D13890F4C1}">
      <dgm:prSet/>
      <dgm:spPr/>
      <dgm:t>
        <a:bodyPr/>
        <a:lstStyle/>
        <a:p>
          <a:r>
            <a:rPr lang="nl-NL"/>
            <a:t>A: You want to read from a file with default character encoding</a:t>
          </a:r>
          <a:endParaRPr lang="en-US"/>
        </a:p>
      </dgm:t>
    </dgm:pt>
    <dgm:pt modelId="{32E92460-D590-4741-8BB4-BB9349E1E6F3}" type="parTrans" cxnId="{F9272AE8-4C2A-4B8B-8733-A035EF4BEEC3}">
      <dgm:prSet/>
      <dgm:spPr/>
      <dgm:t>
        <a:bodyPr/>
        <a:lstStyle/>
        <a:p>
          <a:endParaRPr lang="en-US"/>
        </a:p>
      </dgm:t>
    </dgm:pt>
    <dgm:pt modelId="{FF7CA566-0C12-4EEE-B216-DA690DEF6CB7}" type="sibTrans" cxnId="{F9272AE8-4C2A-4B8B-8733-A035EF4BEEC3}">
      <dgm:prSet/>
      <dgm:spPr/>
      <dgm:t>
        <a:bodyPr/>
        <a:lstStyle/>
        <a:p>
          <a:endParaRPr lang="en-US"/>
        </a:p>
      </dgm:t>
    </dgm:pt>
    <dgm:pt modelId="{8D2149B6-1C51-48EA-AEA8-6C9F3E1558E3}">
      <dgm:prSet/>
      <dgm:spPr/>
      <dgm:t>
        <a:bodyPr/>
        <a:lstStyle/>
        <a:p>
          <a:r>
            <a:rPr lang="nl-NL"/>
            <a:t>B: You want to read from a inputstream</a:t>
          </a:r>
          <a:endParaRPr lang="en-US"/>
        </a:p>
      </dgm:t>
    </dgm:pt>
    <dgm:pt modelId="{F296F706-D561-401D-89F5-05345453D09F}" type="parTrans" cxnId="{936A8ED7-A2DB-4EC1-90E0-F4E257BE2AD3}">
      <dgm:prSet/>
      <dgm:spPr/>
      <dgm:t>
        <a:bodyPr/>
        <a:lstStyle/>
        <a:p>
          <a:endParaRPr lang="en-US"/>
        </a:p>
      </dgm:t>
    </dgm:pt>
    <dgm:pt modelId="{D2A2D00C-864A-44A4-B152-2B4E9315A6D8}" type="sibTrans" cxnId="{936A8ED7-A2DB-4EC1-90E0-F4E257BE2AD3}">
      <dgm:prSet/>
      <dgm:spPr/>
      <dgm:t>
        <a:bodyPr/>
        <a:lstStyle/>
        <a:p>
          <a:endParaRPr lang="en-US"/>
        </a:p>
      </dgm:t>
    </dgm:pt>
    <dgm:pt modelId="{77347FBE-0BF7-458A-9E16-222A7BF78449}">
      <dgm:prSet/>
      <dgm:spPr/>
      <dgm:t>
        <a:bodyPr/>
        <a:lstStyle/>
        <a:p>
          <a:r>
            <a:rPr lang="nl-NL"/>
            <a:t>C: To serialize your custom Car object</a:t>
          </a:r>
          <a:endParaRPr lang="en-US"/>
        </a:p>
      </dgm:t>
    </dgm:pt>
    <dgm:pt modelId="{90508273-7067-4027-ACAD-C2450236B585}" type="parTrans" cxnId="{AC2EF950-8870-4171-86F4-00D45B651B62}">
      <dgm:prSet/>
      <dgm:spPr/>
      <dgm:t>
        <a:bodyPr/>
        <a:lstStyle/>
        <a:p>
          <a:endParaRPr lang="en-US"/>
        </a:p>
      </dgm:t>
    </dgm:pt>
    <dgm:pt modelId="{CC9E5BA9-D0C6-4E4F-8EC5-AC15ACFD4BDF}" type="sibTrans" cxnId="{AC2EF950-8870-4171-86F4-00D45B651B62}">
      <dgm:prSet/>
      <dgm:spPr/>
      <dgm:t>
        <a:bodyPr/>
        <a:lstStyle/>
        <a:p>
          <a:endParaRPr lang="en-US"/>
        </a:p>
      </dgm:t>
    </dgm:pt>
    <dgm:pt modelId="{0FBE53BD-D740-4B71-969D-B7D83C02754A}">
      <dgm:prSet/>
      <dgm:spPr/>
      <dgm:t>
        <a:bodyPr/>
        <a:lstStyle/>
        <a:p>
          <a:r>
            <a:rPr lang="nl-NL"/>
            <a:t>D: Read from a file with special character encoding</a:t>
          </a:r>
          <a:endParaRPr lang="en-US"/>
        </a:p>
      </dgm:t>
    </dgm:pt>
    <dgm:pt modelId="{7162D0BC-1C74-405C-AE46-0025917F640D}" type="parTrans" cxnId="{0C2F060B-62E7-4F1B-B034-18976596E1D3}">
      <dgm:prSet/>
      <dgm:spPr/>
      <dgm:t>
        <a:bodyPr/>
        <a:lstStyle/>
        <a:p>
          <a:endParaRPr lang="en-US"/>
        </a:p>
      </dgm:t>
    </dgm:pt>
    <dgm:pt modelId="{23274FB0-0DBF-4FC7-AC99-7BBCEB744E0A}" type="sibTrans" cxnId="{0C2F060B-62E7-4F1B-B034-18976596E1D3}">
      <dgm:prSet/>
      <dgm:spPr/>
      <dgm:t>
        <a:bodyPr/>
        <a:lstStyle/>
        <a:p>
          <a:endParaRPr lang="en-US"/>
        </a:p>
      </dgm:t>
    </dgm:pt>
    <dgm:pt modelId="{FEEE96EA-BD35-41A0-83AC-3BF3684AF2DB}" type="pres">
      <dgm:prSet presAssocID="{FEA04D35-7772-4B52-A819-92D33F4D94E7}" presName="root" presStyleCnt="0">
        <dgm:presLayoutVars>
          <dgm:dir/>
          <dgm:resizeHandles val="exact"/>
        </dgm:presLayoutVars>
      </dgm:prSet>
      <dgm:spPr/>
    </dgm:pt>
    <dgm:pt modelId="{7A5AB7E6-FDB4-4E13-9A26-BFDD9B67B8E6}" type="pres">
      <dgm:prSet presAssocID="{FEA04D35-7772-4B52-A819-92D33F4D94E7}" presName="container" presStyleCnt="0">
        <dgm:presLayoutVars>
          <dgm:dir/>
          <dgm:resizeHandles val="exact"/>
        </dgm:presLayoutVars>
      </dgm:prSet>
      <dgm:spPr/>
    </dgm:pt>
    <dgm:pt modelId="{7A384121-6D63-4DFF-A84A-DFBC55FB3FFE}" type="pres">
      <dgm:prSet presAssocID="{C3DC3CF0-B2EC-4B1C-A595-94D13890F4C1}" presName="compNode" presStyleCnt="0"/>
      <dgm:spPr/>
    </dgm:pt>
    <dgm:pt modelId="{13AD6766-0283-4E6E-89AB-ECA0B7DAD0BB}" type="pres">
      <dgm:prSet presAssocID="{C3DC3CF0-B2EC-4B1C-A595-94D13890F4C1}" presName="iconBgRect" presStyleLbl="bgShp" presStyleIdx="0" presStyleCnt="4"/>
      <dgm:spPr/>
    </dgm:pt>
    <dgm:pt modelId="{9A0B089D-A368-41D7-8FAA-581D70143E59}" type="pres">
      <dgm:prSet presAssocID="{C3DC3CF0-B2EC-4B1C-A595-94D13890F4C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AA9E983D-186C-410F-BF7C-0D9DC529B998}" type="pres">
      <dgm:prSet presAssocID="{C3DC3CF0-B2EC-4B1C-A595-94D13890F4C1}" presName="spaceRect" presStyleCnt="0"/>
      <dgm:spPr/>
    </dgm:pt>
    <dgm:pt modelId="{BF40B5BE-B0DC-49E5-8FF7-CAA421FE629D}" type="pres">
      <dgm:prSet presAssocID="{C3DC3CF0-B2EC-4B1C-A595-94D13890F4C1}" presName="textRect" presStyleLbl="revTx" presStyleIdx="0" presStyleCnt="4">
        <dgm:presLayoutVars>
          <dgm:chMax val="1"/>
          <dgm:chPref val="1"/>
        </dgm:presLayoutVars>
      </dgm:prSet>
      <dgm:spPr/>
    </dgm:pt>
    <dgm:pt modelId="{9C3DB6AD-7A8A-4012-B4E6-7256F6E004CD}" type="pres">
      <dgm:prSet presAssocID="{FF7CA566-0C12-4EEE-B216-DA690DEF6CB7}" presName="sibTrans" presStyleLbl="sibTrans2D1" presStyleIdx="0" presStyleCnt="0"/>
      <dgm:spPr/>
    </dgm:pt>
    <dgm:pt modelId="{D8611B1D-06C1-4842-8340-3ED6A5FF1358}" type="pres">
      <dgm:prSet presAssocID="{8D2149B6-1C51-48EA-AEA8-6C9F3E1558E3}" presName="compNode" presStyleCnt="0"/>
      <dgm:spPr/>
    </dgm:pt>
    <dgm:pt modelId="{B0F35AF3-439D-4ACA-9132-9E0E52D7954D}" type="pres">
      <dgm:prSet presAssocID="{8D2149B6-1C51-48EA-AEA8-6C9F3E1558E3}" presName="iconBgRect" presStyleLbl="bgShp" presStyleIdx="1" presStyleCnt="4"/>
      <dgm:spPr/>
    </dgm:pt>
    <dgm:pt modelId="{5113F368-D54F-49D7-836A-76C623C3CC5E}" type="pres">
      <dgm:prSet presAssocID="{8D2149B6-1C51-48EA-AEA8-6C9F3E1558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Book"/>
        </a:ext>
      </dgm:extLst>
    </dgm:pt>
    <dgm:pt modelId="{B629385B-E0F0-4CA7-B7A7-81F869DA0667}" type="pres">
      <dgm:prSet presAssocID="{8D2149B6-1C51-48EA-AEA8-6C9F3E1558E3}" presName="spaceRect" presStyleCnt="0"/>
      <dgm:spPr/>
    </dgm:pt>
    <dgm:pt modelId="{FE31028E-62C3-4239-9390-12815ACA8984}" type="pres">
      <dgm:prSet presAssocID="{8D2149B6-1C51-48EA-AEA8-6C9F3E1558E3}" presName="textRect" presStyleLbl="revTx" presStyleIdx="1" presStyleCnt="4">
        <dgm:presLayoutVars>
          <dgm:chMax val="1"/>
          <dgm:chPref val="1"/>
        </dgm:presLayoutVars>
      </dgm:prSet>
      <dgm:spPr/>
    </dgm:pt>
    <dgm:pt modelId="{25EE6561-91B7-4825-BFCD-9C1D3ED6AEF6}" type="pres">
      <dgm:prSet presAssocID="{D2A2D00C-864A-44A4-B152-2B4E9315A6D8}" presName="sibTrans" presStyleLbl="sibTrans2D1" presStyleIdx="0" presStyleCnt="0"/>
      <dgm:spPr/>
    </dgm:pt>
    <dgm:pt modelId="{372F4306-94B5-4367-ACC2-183623A089A6}" type="pres">
      <dgm:prSet presAssocID="{77347FBE-0BF7-458A-9E16-222A7BF78449}" presName="compNode" presStyleCnt="0"/>
      <dgm:spPr/>
    </dgm:pt>
    <dgm:pt modelId="{1ED9EEB4-9B1C-423B-B0A8-7BCD63508EA4}" type="pres">
      <dgm:prSet presAssocID="{77347FBE-0BF7-458A-9E16-222A7BF78449}" presName="iconBgRect" presStyleLbl="bgShp" presStyleIdx="2" presStyleCnt="4"/>
      <dgm:spPr/>
    </dgm:pt>
    <dgm:pt modelId="{E9C11227-BA2E-44EE-889A-037188436765}" type="pres">
      <dgm:prSet presAssocID="{77347FBE-0BF7-458A-9E16-222A7BF784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ooter"/>
        </a:ext>
      </dgm:extLst>
    </dgm:pt>
    <dgm:pt modelId="{D64AFEDF-7A42-4D9C-BEF5-CB2ED80920F2}" type="pres">
      <dgm:prSet presAssocID="{77347FBE-0BF7-458A-9E16-222A7BF78449}" presName="spaceRect" presStyleCnt="0"/>
      <dgm:spPr/>
    </dgm:pt>
    <dgm:pt modelId="{359998EC-04E8-4021-96E3-9CE1CC02343D}" type="pres">
      <dgm:prSet presAssocID="{77347FBE-0BF7-458A-9E16-222A7BF78449}" presName="textRect" presStyleLbl="revTx" presStyleIdx="2" presStyleCnt="4">
        <dgm:presLayoutVars>
          <dgm:chMax val="1"/>
          <dgm:chPref val="1"/>
        </dgm:presLayoutVars>
      </dgm:prSet>
      <dgm:spPr/>
    </dgm:pt>
    <dgm:pt modelId="{A768A019-C6EA-4F48-B488-7120E4A6D4A6}" type="pres">
      <dgm:prSet presAssocID="{CC9E5BA9-D0C6-4E4F-8EC5-AC15ACFD4BDF}" presName="sibTrans" presStyleLbl="sibTrans2D1" presStyleIdx="0" presStyleCnt="0"/>
      <dgm:spPr/>
    </dgm:pt>
    <dgm:pt modelId="{13E6C4F5-5119-412B-BFB6-936C9532C4CC}" type="pres">
      <dgm:prSet presAssocID="{0FBE53BD-D740-4B71-969D-B7D83C02754A}" presName="compNode" presStyleCnt="0"/>
      <dgm:spPr/>
    </dgm:pt>
    <dgm:pt modelId="{C1A5073C-7462-4460-AA7E-E01E766FF195}" type="pres">
      <dgm:prSet presAssocID="{0FBE53BD-D740-4B71-969D-B7D83C02754A}" presName="iconBgRect" presStyleLbl="bgShp" presStyleIdx="3" presStyleCnt="4"/>
      <dgm:spPr/>
    </dgm:pt>
    <dgm:pt modelId="{A0A2E7C9-E451-405E-94E0-2A69732B869A}" type="pres">
      <dgm:prSet presAssocID="{0FBE53BD-D740-4B71-969D-B7D83C0275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9ED76B97-17C3-499E-9CD5-87AF4A14FB4B}" type="pres">
      <dgm:prSet presAssocID="{0FBE53BD-D740-4B71-969D-B7D83C02754A}" presName="spaceRect" presStyleCnt="0"/>
      <dgm:spPr/>
    </dgm:pt>
    <dgm:pt modelId="{0E34F135-D3BA-4E1E-9E92-B618DB3D8863}" type="pres">
      <dgm:prSet presAssocID="{0FBE53BD-D740-4B71-969D-B7D83C02754A}" presName="textRect" presStyleLbl="revTx" presStyleIdx="3" presStyleCnt="4">
        <dgm:presLayoutVars>
          <dgm:chMax val="1"/>
          <dgm:chPref val="1"/>
        </dgm:presLayoutVars>
      </dgm:prSet>
      <dgm:spPr/>
    </dgm:pt>
  </dgm:ptLst>
  <dgm:cxnLst>
    <dgm:cxn modelId="{10A98F01-383E-49C3-95AF-0D0896612F2C}" type="presOf" srcId="{FF7CA566-0C12-4EEE-B216-DA690DEF6CB7}" destId="{9C3DB6AD-7A8A-4012-B4E6-7256F6E004CD}" srcOrd="0" destOrd="0" presId="urn:microsoft.com/office/officeart/2018/2/layout/IconCircleList"/>
    <dgm:cxn modelId="{0C2F060B-62E7-4F1B-B034-18976596E1D3}" srcId="{FEA04D35-7772-4B52-A819-92D33F4D94E7}" destId="{0FBE53BD-D740-4B71-969D-B7D83C02754A}" srcOrd="3" destOrd="0" parTransId="{7162D0BC-1C74-405C-AE46-0025917F640D}" sibTransId="{23274FB0-0DBF-4FC7-AC99-7BBCEB744E0A}"/>
    <dgm:cxn modelId="{2FFE941A-2558-406B-8B7C-010F1AE6F736}" type="presOf" srcId="{D2A2D00C-864A-44A4-B152-2B4E9315A6D8}" destId="{25EE6561-91B7-4825-BFCD-9C1D3ED6AEF6}" srcOrd="0" destOrd="0" presId="urn:microsoft.com/office/officeart/2018/2/layout/IconCircleList"/>
    <dgm:cxn modelId="{72D1D163-A69A-4512-B358-97B6CB1BBE67}" type="presOf" srcId="{FEA04D35-7772-4B52-A819-92D33F4D94E7}" destId="{FEEE96EA-BD35-41A0-83AC-3BF3684AF2DB}" srcOrd="0" destOrd="0" presId="urn:microsoft.com/office/officeart/2018/2/layout/IconCircleList"/>
    <dgm:cxn modelId="{2FB0856D-7040-459D-9594-EA148D9BEB1F}" type="presOf" srcId="{77347FBE-0BF7-458A-9E16-222A7BF78449}" destId="{359998EC-04E8-4021-96E3-9CE1CC02343D}" srcOrd="0" destOrd="0" presId="urn:microsoft.com/office/officeart/2018/2/layout/IconCircleList"/>
    <dgm:cxn modelId="{AC2EF950-8870-4171-86F4-00D45B651B62}" srcId="{FEA04D35-7772-4B52-A819-92D33F4D94E7}" destId="{77347FBE-0BF7-458A-9E16-222A7BF78449}" srcOrd="2" destOrd="0" parTransId="{90508273-7067-4027-ACAD-C2450236B585}" sibTransId="{CC9E5BA9-D0C6-4E4F-8EC5-AC15ACFD4BDF}"/>
    <dgm:cxn modelId="{D31417B3-DA39-4BC9-8786-D12D18A35A2D}" type="presOf" srcId="{0FBE53BD-D740-4B71-969D-B7D83C02754A}" destId="{0E34F135-D3BA-4E1E-9E92-B618DB3D8863}" srcOrd="0" destOrd="0" presId="urn:microsoft.com/office/officeart/2018/2/layout/IconCircleList"/>
    <dgm:cxn modelId="{4514A7C7-93AD-4E3D-82B8-D31595DB35A9}" type="presOf" srcId="{CC9E5BA9-D0C6-4E4F-8EC5-AC15ACFD4BDF}" destId="{A768A019-C6EA-4F48-B488-7120E4A6D4A6}" srcOrd="0" destOrd="0" presId="urn:microsoft.com/office/officeart/2018/2/layout/IconCircleList"/>
    <dgm:cxn modelId="{936A8ED7-A2DB-4EC1-90E0-F4E257BE2AD3}" srcId="{FEA04D35-7772-4B52-A819-92D33F4D94E7}" destId="{8D2149B6-1C51-48EA-AEA8-6C9F3E1558E3}" srcOrd="1" destOrd="0" parTransId="{F296F706-D561-401D-89F5-05345453D09F}" sibTransId="{D2A2D00C-864A-44A4-B152-2B4E9315A6D8}"/>
    <dgm:cxn modelId="{5FA257D9-0E6B-48FF-98F2-47D79A081BBE}" type="presOf" srcId="{C3DC3CF0-B2EC-4B1C-A595-94D13890F4C1}" destId="{BF40B5BE-B0DC-49E5-8FF7-CAA421FE629D}" srcOrd="0" destOrd="0" presId="urn:microsoft.com/office/officeart/2018/2/layout/IconCircleList"/>
    <dgm:cxn modelId="{8541D2DA-ED67-47AC-BBCE-99A7A133F476}" type="presOf" srcId="{8D2149B6-1C51-48EA-AEA8-6C9F3E1558E3}" destId="{FE31028E-62C3-4239-9390-12815ACA8984}" srcOrd="0" destOrd="0" presId="urn:microsoft.com/office/officeart/2018/2/layout/IconCircleList"/>
    <dgm:cxn modelId="{F9272AE8-4C2A-4B8B-8733-A035EF4BEEC3}" srcId="{FEA04D35-7772-4B52-A819-92D33F4D94E7}" destId="{C3DC3CF0-B2EC-4B1C-A595-94D13890F4C1}" srcOrd="0" destOrd="0" parTransId="{32E92460-D590-4741-8BB4-BB9349E1E6F3}" sibTransId="{FF7CA566-0C12-4EEE-B216-DA690DEF6CB7}"/>
    <dgm:cxn modelId="{37B94169-CF8C-4947-A6F4-CC18EB943FD5}" type="presParOf" srcId="{FEEE96EA-BD35-41A0-83AC-3BF3684AF2DB}" destId="{7A5AB7E6-FDB4-4E13-9A26-BFDD9B67B8E6}" srcOrd="0" destOrd="0" presId="urn:microsoft.com/office/officeart/2018/2/layout/IconCircleList"/>
    <dgm:cxn modelId="{C6E42BA7-B514-49A0-8709-CD3426824C74}" type="presParOf" srcId="{7A5AB7E6-FDB4-4E13-9A26-BFDD9B67B8E6}" destId="{7A384121-6D63-4DFF-A84A-DFBC55FB3FFE}" srcOrd="0" destOrd="0" presId="urn:microsoft.com/office/officeart/2018/2/layout/IconCircleList"/>
    <dgm:cxn modelId="{8659AC78-3F9C-42E3-9981-C3DE4322C7D4}" type="presParOf" srcId="{7A384121-6D63-4DFF-A84A-DFBC55FB3FFE}" destId="{13AD6766-0283-4E6E-89AB-ECA0B7DAD0BB}" srcOrd="0" destOrd="0" presId="urn:microsoft.com/office/officeart/2018/2/layout/IconCircleList"/>
    <dgm:cxn modelId="{4552AF86-AEC8-4AB1-AD63-F9F15946BF18}" type="presParOf" srcId="{7A384121-6D63-4DFF-A84A-DFBC55FB3FFE}" destId="{9A0B089D-A368-41D7-8FAA-581D70143E59}" srcOrd="1" destOrd="0" presId="urn:microsoft.com/office/officeart/2018/2/layout/IconCircleList"/>
    <dgm:cxn modelId="{7E3EEF1D-D2CD-4C82-9D03-FA629A274B38}" type="presParOf" srcId="{7A384121-6D63-4DFF-A84A-DFBC55FB3FFE}" destId="{AA9E983D-186C-410F-BF7C-0D9DC529B998}" srcOrd="2" destOrd="0" presId="urn:microsoft.com/office/officeart/2018/2/layout/IconCircleList"/>
    <dgm:cxn modelId="{8D563401-DB44-43FF-9FC1-89E9F9BFE1D8}" type="presParOf" srcId="{7A384121-6D63-4DFF-A84A-DFBC55FB3FFE}" destId="{BF40B5BE-B0DC-49E5-8FF7-CAA421FE629D}" srcOrd="3" destOrd="0" presId="urn:microsoft.com/office/officeart/2018/2/layout/IconCircleList"/>
    <dgm:cxn modelId="{D2865585-6724-4EC6-8AB3-36A411AEDF6A}" type="presParOf" srcId="{7A5AB7E6-FDB4-4E13-9A26-BFDD9B67B8E6}" destId="{9C3DB6AD-7A8A-4012-B4E6-7256F6E004CD}" srcOrd="1" destOrd="0" presId="urn:microsoft.com/office/officeart/2018/2/layout/IconCircleList"/>
    <dgm:cxn modelId="{E4ED77EE-FA68-40E3-852E-EAD94ADB0A19}" type="presParOf" srcId="{7A5AB7E6-FDB4-4E13-9A26-BFDD9B67B8E6}" destId="{D8611B1D-06C1-4842-8340-3ED6A5FF1358}" srcOrd="2" destOrd="0" presId="urn:microsoft.com/office/officeart/2018/2/layout/IconCircleList"/>
    <dgm:cxn modelId="{8883B8D2-D9A7-4A29-B14A-6792E0D985D1}" type="presParOf" srcId="{D8611B1D-06C1-4842-8340-3ED6A5FF1358}" destId="{B0F35AF3-439D-4ACA-9132-9E0E52D7954D}" srcOrd="0" destOrd="0" presId="urn:microsoft.com/office/officeart/2018/2/layout/IconCircleList"/>
    <dgm:cxn modelId="{4B23FDDF-F007-49D5-A8A2-9E78FB1FBF38}" type="presParOf" srcId="{D8611B1D-06C1-4842-8340-3ED6A5FF1358}" destId="{5113F368-D54F-49D7-836A-76C623C3CC5E}" srcOrd="1" destOrd="0" presId="urn:microsoft.com/office/officeart/2018/2/layout/IconCircleList"/>
    <dgm:cxn modelId="{A3C91657-675A-4C56-8931-22F337E5DC66}" type="presParOf" srcId="{D8611B1D-06C1-4842-8340-3ED6A5FF1358}" destId="{B629385B-E0F0-4CA7-B7A7-81F869DA0667}" srcOrd="2" destOrd="0" presId="urn:microsoft.com/office/officeart/2018/2/layout/IconCircleList"/>
    <dgm:cxn modelId="{66DF99F4-4F9F-463C-8BA1-89BF71020D81}" type="presParOf" srcId="{D8611B1D-06C1-4842-8340-3ED6A5FF1358}" destId="{FE31028E-62C3-4239-9390-12815ACA8984}" srcOrd="3" destOrd="0" presId="urn:microsoft.com/office/officeart/2018/2/layout/IconCircleList"/>
    <dgm:cxn modelId="{BC42599C-FCD1-483D-8757-3E935ADDE9D7}" type="presParOf" srcId="{7A5AB7E6-FDB4-4E13-9A26-BFDD9B67B8E6}" destId="{25EE6561-91B7-4825-BFCD-9C1D3ED6AEF6}" srcOrd="3" destOrd="0" presId="urn:microsoft.com/office/officeart/2018/2/layout/IconCircleList"/>
    <dgm:cxn modelId="{9F60762B-6065-401E-B67B-7E76D64C2EA6}" type="presParOf" srcId="{7A5AB7E6-FDB4-4E13-9A26-BFDD9B67B8E6}" destId="{372F4306-94B5-4367-ACC2-183623A089A6}" srcOrd="4" destOrd="0" presId="urn:microsoft.com/office/officeart/2018/2/layout/IconCircleList"/>
    <dgm:cxn modelId="{B275E382-F207-42F7-8B37-44D97AA7F860}" type="presParOf" srcId="{372F4306-94B5-4367-ACC2-183623A089A6}" destId="{1ED9EEB4-9B1C-423B-B0A8-7BCD63508EA4}" srcOrd="0" destOrd="0" presId="urn:microsoft.com/office/officeart/2018/2/layout/IconCircleList"/>
    <dgm:cxn modelId="{C4B0BD1B-37A1-4E6D-9D88-EEBCCA03EE15}" type="presParOf" srcId="{372F4306-94B5-4367-ACC2-183623A089A6}" destId="{E9C11227-BA2E-44EE-889A-037188436765}" srcOrd="1" destOrd="0" presId="urn:microsoft.com/office/officeart/2018/2/layout/IconCircleList"/>
    <dgm:cxn modelId="{2CEF18F0-39D6-403C-847B-DEB583D47541}" type="presParOf" srcId="{372F4306-94B5-4367-ACC2-183623A089A6}" destId="{D64AFEDF-7A42-4D9C-BEF5-CB2ED80920F2}" srcOrd="2" destOrd="0" presId="urn:microsoft.com/office/officeart/2018/2/layout/IconCircleList"/>
    <dgm:cxn modelId="{D2EBAAD1-6665-4209-8E5B-11AA5F24B4C2}" type="presParOf" srcId="{372F4306-94B5-4367-ACC2-183623A089A6}" destId="{359998EC-04E8-4021-96E3-9CE1CC02343D}" srcOrd="3" destOrd="0" presId="urn:microsoft.com/office/officeart/2018/2/layout/IconCircleList"/>
    <dgm:cxn modelId="{94D63631-AECD-4CF7-BAE4-4D6BCB9752EF}" type="presParOf" srcId="{7A5AB7E6-FDB4-4E13-9A26-BFDD9B67B8E6}" destId="{A768A019-C6EA-4F48-B488-7120E4A6D4A6}" srcOrd="5" destOrd="0" presId="urn:microsoft.com/office/officeart/2018/2/layout/IconCircleList"/>
    <dgm:cxn modelId="{747B1D86-736A-46B9-9B72-240786EFF249}" type="presParOf" srcId="{7A5AB7E6-FDB4-4E13-9A26-BFDD9B67B8E6}" destId="{13E6C4F5-5119-412B-BFB6-936C9532C4CC}" srcOrd="6" destOrd="0" presId="urn:microsoft.com/office/officeart/2018/2/layout/IconCircleList"/>
    <dgm:cxn modelId="{BA9825A6-6C03-48E3-B2B6-4CD8B0D96E07}" type="presParOf" srcId="{13E6C4F5-5119-412B-BFB6-936C9532C4CC}" destId="{C1A5073C-7462-4460-AA7E-E01E766FF195}" srcOrd="0" destOrd="0" presId="urn:microsoft.com/office/officeart/2018/2/layout/IconCircleList"/>
    <dgm:cxn modelId="{584985B2-41DE-4030-9318-81BEDF1443EF}" type="presParOf" srcId="{13E6C4F5-5119-412B-BFB6-936C9532C4CC}" destId="{A0A2E7C9-E451-405E-94E0-2A69732B869A}" srcOrd="1" destOrd="0" presId="urn:microsoft.com/office/officeart/2018/2/layout/IconCircleList"/>
    <dgm:cxn modelId="{D8A9B024-B488-4281-91CC-5BEA0FFB9BCC}" type="presParOf" srcId="{13E6C4F5-5119-412B-BFB6-936C9532C4CC}" destId="{9ED76B97-17C3-499E-9CD5-87AF4A14FB4B}" srcOrd="2" destOrd="0" presId="urn:microsoft.com/office/officeart/2018/2/layout/IconCircleList"/>
    <dgm:cxn modelId="{657907DD-0EB6-48EC-927F-1BEC1335AA76}" type="presParOf" srcId="{13E6C4F5-5119-412B-BFB6-936C9532C4CC}" destId="{0E34F135-D3BA-4E1E-9E92-B618DB3D886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7DB179-2756-4CE1-B8A4-114E98AB458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6DB8A45-8ACA-4700-926D-99C3AFBFAAEC}">
      <dgm:prSet/>
      <dgm:spPr/>
      <dgm:t>
        <a:bodyPr/>
        <a:lstStyle/>
        <a:p>
          <a:r>
            <a:rPr lang="nl-NL" dirty="0"/>
            <a:t>Write </a:t>
          </a:r>
          <a:r>
            <a:rPr lang="nl-NL" dirty="0" err="1"/>
            <a:t>the</a:t>
          </a:r>
          <a:r>
            <a:rPr lang="nl-NL" dirty="0"/>
            <a:t> transport information </a:t>
          </a:r>
          <a:r>
            <a:rPr lang="nl-NL" dirty="0" err="1"/>
            <a:t>to</a:t>
          </a:r>
          <a:r>
            <a:rPr lang="nl-NL" dirty="0"/>
            <a:t> a file, </a:t>
          </a:r>
          <a:r>
            <a:rPr lang="nl-NL" dirty="0" err="1"/>
            <a:t>so</a:t>
          </a:r>
          <a:r>
            <a:rPr lang="nl-NL" dirty="0"/>
            <a:t> </a:t>
          </a:r>
          <a:r>
            <a:rPr lang="nl-NL" dirty="0" err="1"/>
            <a:t>who</a:t>
          </a:r>
          <a:r>
            <a:rPr lang="nl-NL" dirty="0"/>
            <a:t> or </a:t>
          </a:r>
          <a:r>
            <a:rPr lang="nl-NL" dirty="0" err="1"/>
            <a:t>what</a:t>
          </a:r>
          <a:r>
            <a:rPr lang="nl-NL" dirty="0"/>
            <a:t> </a:t>
          </a:r>
          <a:r>
            <a:rPr lang="nl-NL" dirty="0" err="1"/>
            <a:t>moved</a:t>
          </a:r>
          <a:r>
            <a:rPr lang="nl-NL" dirty="0"/>
            <a:t> </a:t>
          </a:r>
          <a:r>
            <a:rPr lang="nl-NL" dirty="0" err="1"/>
            <a:t>from</a:t>
          </a:r>
          <a:r>
            <a:rPr lang="nl-NL" dirty="0"/>
            <a:t> </a:t>
          </a:r>
          <a:r>
            <a:rPr lang="nl-NL" dirty="0" err="1"/>
            <a:t>where</a:t>
          </a:r>
          <a:r>
            <a:rPr lang="nl-NL" dirty="0"/>
            <a:t> </a:t>
          </a:r>
          <a:r>
            <a:rPr lang="nl-NL" dirty="0" err="1"/>
            <a:t>to</a:t>
          </a:r>
          <a:r>
            <a:rPr lang="nl-NL" dirty="0"/>
            <a:t> </a:t>
          </a:r>
          <a:r>
            <a:rPr lang="nl-NL" dirty="0" err="1"/>
            <a:t>where</a:t>
          </a:r>
          <a:r>
            <a:rPr lang="nl-NL" dirty="0"/>
            <a:t> </a:t>
          </a:r>
          <a:r>
            <a:rPr lang="nl-NL" dirty="0" err="1"/>
            <a:t>and</a:t>
          </a:r>
          <a:r>
            <a:rPr lang="nl-NL" dirty="0"/>
            <a:t> </a:t>
          </a:r>
          <a:r>
            <a:rPr lang="nl-NL" dirty="0" err="1"/>
            <a:t>when</a:t>
          </a:r>
          <a:endParaRPr lang="en-US" dirty="0"/>
        </a:p>
      </dgm:t>
    </dgm:pt>
    <dgm:pt modelId="{4DEB0B06-00FB-4729-806A-F63B95C4823E}" type="parTrans" cxnId="{09EFFA91-8D87-431D-B200-2ECA21DE8D16}">
      <dgm:prSet/>
      <dgm:spPr/>
      <dgm:t>
        <a:bodyPr/>
        <a:lstStyle/>
        <a:p>
          <a:endParaRPr lang="en-US"/>
        </a:p>
      </dgm:t>
    </dgm:pt>
    <dgm:pt modelId="{9415CC91-E5C2-411A-9671-B9678AB84169}" type="sibTrans" cxnId="{09EFFA91-8D87-431D-B200-2ECA21DE8D16}">
      <dgm:prSet/>
      <dgm:spPr/>
      <dgm:t>
        <a:bodyPr/>
        <a:lstStyle/>
        <a:p>
          <a:endParaRPr lang="en-US"/>
        </a:p>
      </dgm:t>
    </dgm:pt>
    <dgm:pt modelId="{BA7DD4FE-9D2F-4D30-AE86-E22A33BB0757}">
      <dgm:prSet/>
      <dgm:spPr/>
      <dgm:t>
        <a:bodyPr/>
        <a:lstStyle/>
        <a:p>
          <a:r>
            <a:rPr lang="nl-NL" dirty="0"/>
            <a:t>Have </a:t>
          </a:r>
          <a:r>
            <a:rPr lang="nl-NL" dirty="0" err="1"/>
            <a:t>another</a:t>
          </a:r>
          <a:r>
            <a:rPr lang="nl-NL" dirty="0"/>
            <a:t> </a:t>
          </a:r>
          <a:r>
            <a:rPr lang="nl-NL" dirty="0" err="1"/>
            <a:t>method</a:t>
          </a:r>
          <a:r>
            <a:rPr lang="nl-NL" dirty="0"/>
            <a:t> </a:t>
          </a:r>
          <a:r>
            <a:rPr lang="nl-NL" dirty="0" err="1"/>
            <a:t>read</a:t>
          </a:r>
          <a:r>
            <a:rPr lang="nl-NL" dirty="0"/>
            <a:t> </a:t>
          </a:r>
          <a:r>
            <a:rPr lang="nl-NL" dirty="0" err="1"/>
            <a:t>this</a:t>
          </a:r>
          <a:r>
            <a:rPr lang="nl-NL" dirty="0"/>
            <a:t> file </a:t>
          </a:r>
          <a:r>
            <a:rPr lang="nl-NL" dirty="0" err="1"/>
            <a:t>and</a:t>
          </a:r>
          <a:r>
            <a:rPr lang="nl-NL" dirty="0"/>
            <a:t> monitor </a:t>
          </a:r>
          <a:r>
            <a:rPr lang="nl-NL" dirty="0" err="1"/>
            <a:t>this</a:t>
          </a:r>
          <a:r>
            <a:rPr lang="nl-NL" dirty="0"/>
            <a:t> output </a:t>
          </a:r>
          <a:r>
            <a:rPr lang="nl-NL" dirty="0" err="1"/>
            <a:t>for</a:t>
          </a:r>
          <a:r>
            <a:rPr lang="nl-NL" dirty="0"/>
            <a:t> </a:t>
          </a:r>
          <a:r>
            <a:rPr lang="nl-NL" dirty="0" err="1"/>
            <a:t>any</a:t>
          </a:r>
          <a:r>
            <a:rPr lang="nl-NL" dirty="0"/>
            <a:t> </a:t>
          </a:r>
          <a:r>
            <a:rPr lang="nl-NL" dirty="0" err="1"/>
            <a:t>products</a:t>
          </a:r>
          <a:r>
            <a:rPr lang="nl-NL" dirty="0"/>
            <a:t> </a:t>
          </a:r>
          <a:r>
            <a:rPr lang="nl-NL" dirty="0" err="1"/>
            <a:t>that</a:t>
          </a:r>
          <a:r>
            <a:rPr lang="nl-NL" dirty="0"/>
            <a:t> </a:t>
          </a:r>
          <a:r>
            <a:rPr lang="nl-NL" dirty="0" err="1"/>
            <a:t>should</a:t>
          </a:r>
          <a:r>
            <a:rPr lang="nl-NL" dirty="0"/>
            <a:t> have a </a:t>
          </a:r>
          <a:r>
            <a:rPr lang="nl-NL" dirty="0" err="1"/>
            <a:t>license</a:t>
          </a:r>
          <a:r>
            <a:rPr lang="nl-NL" dirty="0"/>
            <a:t> but </a:t>
          </a:r>
          <a:r>
            <a:rPr lang="nl-NL" dirty="0" err="1"/>
            <a:t>didn’t</a:t>
          </a:r>
          <a:r>
            <a:rPr lang="nl-NL" dirty="0"/>
            <a:t> have (a </a:t>
          </a:r>
          <a:r>
            <a:rPr lang="nl-NL" dirty="0" err="1"/>
            <a:t>valid</a:t>
          </a:r>
          <a:r>
            <a:rPr lang="nl-NL" dirty="0"/>
            <a:t>) </a:t>
          </a:r>
          <a:r>
            <a:rPr lang="nl-NL" dirty="0" err="1"/>
            <a:t>one</a:t>
          </a:r>
          <a:r>
            <a:rPr lang="nl-NL" dirty="0"/>
            <a:t>. Write these </a:t>
          </a:r>
          <a:r>
            <a:rPr lang="nl-NL" dirty="0" err="1"/>
            <a:t>to</a:t>
          </a:r>
          <a:r>
            <a:rPr lang="nl-NL" dirty="0"/>
            <a:t> a separate file </a:t>
          </a:r>
          <a:r>
            <a:rPr lang="nl-NL" dirty="0" err="1"/>
            <a:t>so</a:t>
          </a:r>
          <a:r>
            <a:rPr lang="nl-NL" dirty="0"/>
            <a:t> </a:t>
          </a:r>
          <a:r>
            <a:rPr lang="nl-NL" dirty="0" err="1"/>
            <a:t>the</a:t>
          </a:r>
          <a:r>
            <a:rPr lang="nl-NL" dirty="0"/>
            <a:t> </a:t>
          </a:r>
          <a:r>
            <a:rPr lang="nl-NL" dirty="0" err="1"/>
            <a:t>moon</a:t>
          </a:r>
          <a:r>
            <a:rPr lang="nl-NL" dirty="0"/>
            <a:t> </a:t>
          </a:r>
          <a:r>
            <a:rPr lang="nl-NL" dirty="0" err="1"/>
            <a:t>police</a:t>
          </a:r>
          <a:r>
            <a:rPr lang="nl-NL" dirty="0"/>
            <a:t> </a:t>
          </a:r>
          <a:r>
            <a:rPr lang="nl-NL" dirty="0" err="1"/>
            <a:t>knows</a:t>
          </a:r>
          <a:r>
            <a:rPr lang="nl-NL" dirty="0"/>
            <a:t> </a:t>
          </a:r>
          <a:r>
            <a:rPr lang="nl-NL" dirty="0" err="1"/>
            <a:t>what</a:t>
          </a:r>
          <a:r>
            <a:rPr lang="nl-NL" dirty="0"/>
            <a:t> </a:t>
          </a:r>
          <a:r>
            <a:rPr lang="nl-NL" dirty="0" err="1"/>
            <a:t>illegal</a:t>
          </a:r>
          <a:r>
            <a:rPr lang="nl-NL" dirty="0"/>
            <a:t> </a:t>
          </a:r>
          <a:r>
            <a:rPr lang="nl-NL" dirty="0" err="1"/>
            <a:t>transportations</a:t>
          </a:r>
          <a:r>
            <a:rPr lang="nl-NL" dirty="0"/>
            <a:t> </a:t>
          </a:r>
          <a:r>
            <a:rPr lang="nl-NL" dirty="0" err="1"/>
            <a:t>took</a:t>
          </a:r>
          <a:r>
            <a:rPr lang="nl-NL" dirty="0"/>
            <a:t> </a:t>
          </a:r>
          <a:r>
            <a:rPr lang="nl-NL" dirty="0" err="1"/>
            <a:t>place</a:t>
          </a:r>
          <a:endParaRPr lang="en-US" dirty="0"/>
        </a:p>
      </dgm:t>
    </dgm:pt>
    <dgm:pt modelId="{03154885-A763-41A4-A98B-377520E59CD2}" type="parTrans" cxnId="{4983479A-88E2-4CC0-BB01-1A6A946A1545}">
      <dgm:prSet/>
      <dgm:spPr/>
      <dgm:t>
        <a:bodyPr/>
        <a:lstStyle/>
        <a:p>
          <a:endParaRPr lang="en-US"/>
        </a:p>
      </dgm:t>
    </dgm:pt>
    <dgm:pt modelId="{998DA00F-F7FE-4C7C-A25A-38901F97EB4C}" type="sibTrans" cxnId="{4983479A-88E2-4CC0-BB01-1A6A946A1545}">
      <dgm:prSet/>
      <dgm:spPr/>
      <dgm:t>
        <a:bodyPr/>
        <a:lstStyle/>
        <a:p>
          <a:endParaRPr lang="en-US"/>
        </a:p>
      </dgm:t>
    </dgm:pt>
    <dgm:pt modelId="{A52824CB-0988-4490-8E78-02CD1AD75370}">
      <dgm:prSet/>
      <dgm:spPr/>
      <dgm:t>
        <a:bodyPr/>
        <a:lstStyle/>
        <a:p>
          <a:r>
            <a:rPr lang="nl-NL"/>
            <a:t>Make your moon administration serializable</a:t>
          </a:r>
          <a:endParaRPr lang="en-US"/>
        </a:p>
      </dgm:t>
    </dgm:pt>
    <dgm:pt modelId="{2AB89CB3-6464-48FF-9743-56CEB0E7B973}" type="parTrans" cxnId="{EEF65992-F302-41E7-A18C-5389431962DE}">
      <dgm:prSet/>
      <dgm:spPr/>
      <dgm:t>
        <a:bodyPr/>
        <a:lstStyle/>
        <a:p>
          <a:endParaRPr lang="en-US"/>
        </a:p>
      </dgm:t>
    </dgm:pt>
    <dgm:pt modelId="{62412037-73CA-4EA7-869C-C757D3E01EF4}" type="sibTrans" cxnId="{EEF65992-F302-41E7-A18C-5389431962DE}">
      <dgm:prSet/>
      <dgm:spPr/>
      <dgm:t>
        <a:bodyPr/>
        <a:lstStyle/>
        <a:p>
          <a:endParaRPr lang="en-US"/>
        </a:p>
      </dgm:t>
    </dgm:pt>
    <dgm:pt modelId="{147C5DB4-B290-4A55-BA05-E6535C1489E6}">
      <dgm:prSet/>
      <dgm:spPr/>
      <dgm:t>
        <a:bodyPr/>
        <a:lstStyle/>
        <a:p>
          <a:r>
            <a:rPr lang="nl-NL"/>
            <a:t>Ask the user for input on this administration</a:t>
          </a:r>
          <a:endParaRPr lang="en-US"/>
        </a:p>
      </dgm:t>
    </dgm:pt>
    <dgm:pt modelId="{656B1A01-B4C8-4711-8986-B1568D76B1ED}" type="parTrans" cxnId="{1FD10C9F-D974-4A86-BEA1-01D7AB4C2AB5}">
      <dgm:prSet/>
      <dgm:spPr/>
      <dgm:t>
        <a:bodyPr/>
        <a:lstStyle/>
        <a:p>
          <a:endParaRPr lang="en-US"/>
        </a:p>
      </dgm:t>
    </dgm:pt>
    <dgm:pt modelId="{4F39329E-FE48-44A4-92A6-432761330CB1}" type="sibTrans" cxnId="{1FD10C9F-D974-4A86-BEA1-01D7AB4C2AB5}">
      <dgm:prSet/>
      <dgm:spPr/>
      <dgm:t>
        <a:bodyPr/>
        <a:lstStyle/>
        <a:p>
          <a:endParaRPr lang="en-US"/>
        </a:p>
      </dgm:t>
    </dgm:pt>
    <dgm:pt modelId="{A30FA0CD-10CF-47AB-85B9-7137CDD7F90D}">
      <dgm:prSet/>
      <dgm:spPr/>
      <dgm:t>
        <a:bodyPr/>
        <a:lstStyle/>
        <a:p>
          <a:r>
            <a:rPr lang="nl-NL"/>
            <a:t>Upon ending the console app, write it to a file</a:t>
          </a:r>
          <a:endParaRPr lang="en-US"/>
        </a:p>
      </dgm:t>
    </dgm:pt>
    <dgm:pt modelId="{B5DB8BF8-3B38-4F32-8BE1-BFA450B0C846}" type="parTrans" cxnId="{22569681-9C78-4778-849E-B160EC24BFCD}">
      <dgm:prSet/>
      <dgm:spPr/>
      <dgm:t>
        <a:bodyPr/>
        <a:lstStyle/>
        <a:p>
          <a:endParaRPr lang="en-US"/>
        </a:p>
      </dgm:t>
    </dgm:pt>
    <dgm:pt modelId="{A1B25041-FD22-41D0-97BC-60A728358258}" type="sibTrans" cxnId="{22569681-9C78-4778-849E-B160EC24BFCD}">
      <dgm:prSet/>
      <dgm:spPr/>
      <dgm:t>
        <a:bodyPr/>
        <a:lstStyle/>
        <a:p>
          <a:endParaRPr lang="en-US"/>
        </a:p>
      </dgm:t>
    </dgm:pt>
    <dgm:pt modelId="{A77E9711-2297-48C6-8663-037A01C7FDE5}">
      <dgm:prSet/>
      <dgm:spPr/>
      <dgm:t>
        <a:bodyPr/>
        <a:lstStyle/>
        <a:p>
          <a:r>
            <a:rPr lang="nl-NL" dirty="0"/>
            <a:t>Open </a:t>
          </a:r>
          <a:r>
            <a:rPr lang="nl-NL" dirty="0" err="1"/>
            <a:t>it</a:t>
          </a:r>
          <a:r>
            <a:rPr lang="nl-NL" dirty="0"/>
            <a:t> </a:t>
          </a:r>
          <a:r>
            <a:rPr lang="nl-NL" dirty="0" err="1"/>
            <a:t>when</a:t>
          </a:r>
          <a:r>
            <a:rPr lang="nl-NL" dirty="0"/>
            <a:t> </a:t>
          </a:r>
          <a:r>
            <a:rPr lang="nl-NL" dirty="0" err="1"/>
            <a:t>the</a:t>
          </a:r>
          <a:r>
            <a:rPr lang="nl-NL" dirty="0"/>
            <a:t> user later wants </a:t>
          </a:r>
          <a:r>
            <a:rPr lang="nl-NL" dirty="0" err="1"/>
            <a:t>to</a:t>
          </a:r>
          <a:r>
            <a:rPr lang="nl-NL" dirty="0"/>
            <a:t> continue a </a:t>
          </a:r>
          <a:r>
            <a:rPr lang="nl-NL" dirty="0" err="1"/>
            <a:t>previous</a:t>
          </a:r>
          <a:r>
            <a:rPr lang="nl-NL" dirty="0"/>
            <a:t> </a:t>
          </a:r>
          <a:r>
            <a:rPr lang="nl-NL" dirty="0" err="1"/>
            <a:t>session</a:t>
          </a:r>
          <a:endParaRPr lang="en-US" dirty="0"/>
        </a:p>
      </dgm:t>
    </dgm:pt>
    <dgm:pt modelId="{5E6328D1-D8F3-4136-8207-E783D182823B}" type="parTrans" cxnId="{6D982165-75A0-4263-ABAE-3277D911BC75}">
      <dgm:prSet/>
      <dgm:spPr/>
      <dgm:t>
        <a:bodyPr/>
        <a:lstStyle/>
        <a:p>
          <a:endParaRPr lang="en-US"/>
        </a:p>
      </dgm:t>
    </dgm:pt>
    <dgm:pt modelId="{E9A1CD39-793F-40B4-872C-8EF869F02902}" type="sibTrans" cxnId="{6D982165-75A0-4263-ABAE-3277D911BC75}">
      <dgm:prSet/>
      <dgm:spPr/>
      <dgm:t>
        <a:bodyPr/>
        <a:lstStyle/>
        <a:p>
          <a:endParaRPr lang="en-US"/>
        </a:p>
      </dgm:t>
    </dgm:pt>
    <dgm:pt modelId="{417474CF-E85C-F04F-BD83-6F48C00BC08B}" type="pres">
      <dgm:prSet presAssocID="{797DB179-2756-4CE1-B8A4-114E98AB4587}" presName="linear" presStyleCnt="0">
        <dgm:presLayoutVars>
          <dgm:animLvl val="lvl"/>
          <dgm:resizeHandles val="exact"/>
        </dgm:presLayoutVars>
      </dgm:prSet>
      <dgm:spPr/>
    </dgm:pt>
    <dgm:pt modelId="{D95523DC-6D38-F044-BB49-20DEF2EE6A50}" type="pres">
      <dgm:prSet presAssocID="{16DB8A45-8ACA-4700-926D-99C3AFBFAAEC}" presName="parentText" presStyleLbl="node1" presStyleIdx="0" presStyleCnt="6">
        <dgm:presLayoutVars>
          <dgm:chMax val="0"/>
          <dgm:bulletEnabled val="1"/>
        </dgm:presLayoutVars>
      </dgm:prSet>
      <dgm:spPr/>
    </dgm:pt>
    <dgm:pt modelId="{BD6E374D-54C6-E343-8ECD-7ECA84ACDDA3}" type="pres">
      <dgm:prSet presAssocID="{9415CC91-E5C2-411A-9671-B9678AB84169}" presName="spacer" presStyleCnt="0"/>
      <dgm:spPr/>
    </dgm:pt>
    <dgm:pt modelId="{38640CAC-8C6D-944E-A680-4AAB4A773C6D}" type="pres">
      <dgm:prSet presAssocID="{BA7DD4FE-9D2F-4D30-AE86-E22A33BB0757}" presName="parentText" presStyleLbl="node1" presStyleIdx="1" presStyleCnt="6">
        <dgm:presLayoutVars>
          <dgm:chMax val="0"/>
          <dgm:bulletEnabled val="1"/>
        </dgm:presLayoutVars>
      </dgm:prSet>
      <dgm:spPr/>
    </dgm:pt>
    <dgm:pt modelId="{C48CEBFD-87F7-8E46-84AD-CECA9297F9B3}" type="pres">
      <dgm:prSet presAssocID="{998DA00F-F7FE-4C7C-A25A-38901F97EB4C}" presName="spacer" presStyleCnt="0"/>
      <dgm:spPr/>
    </dgm:pt>
    <dgm:pt modelId="{F435949D-80D5-1A4F-B8B8-B1A35AD8C896}" type="pres">
      <dgm:prSet presAssocID="{A52824CB-0988-4490-8E78-02CD1AD75370}" presName="parentText" presStyleLbl="node1" presStyleIdx="2" presStyleCnt="6">
        <dgm:presLayoutVars>
          <dgm:chMax val="0"/>
          <dgm:bulletEnabled val="1"/>
        </dgm:presLayoutVars>
      </dgm:prSet>
      <dgm:spPr/>
    </dgm:pt>
    <dgm:pt modelId="{F5141929-C03D-1842-BC1C-28AF5F24A231}" type="pres">
      <dgm:prSet presAssocID="{62412037-73CA-4EA7-869C-C757D3E01EF4}" presName="spacer" presStyleCnt="0"/>
      <dgm:spPr/>
    </dgm:pt>
    <dgm:pt modelId="{3B912750-DCA0-C841-9428-491C964720EB}" type="pres">
      <dgm:prSet presAssocID="{147C5DB4-B290-4A55-BA05-E6535C1489E6}" presName="parentText" presStyleLbl="node1" presStyleIdx="3" presStyleCnt="6">
        <dgm:presLayoutVars>
          <dgm:chMax val="0"/>
          <dgm:bulletEnabled val="1"/>
        </dgm:presLayoutVars>
      </dgm:prSet>
      <dgm:spPr/>
    </dgm:pt>
    <dgm:pt modelId="{23589C21-A023-1240-B11F-75AE3F9680BD}" type="pres">
      <dgm:prSet presAssocID="{4F39329E-FE48-44A4-92A6-432761330CB1}" presName="spacer" presStyleCnt="0"/>
      <dgm:spPr/>
    </dgm:pt>
    <dgm:pt modelId="{BD5F8FAB-F050-2145-A32C-F4EB00B4B16F}" type="pres">
      <dgm:prSet presAssocID="{A30FA0CD-10CF-47AB-85B9-7137CDD7F90D}" presName="parentText" presStyleLbl="node1" presStyleIdx="4" presStyleCnt="6">
        <dgm:presLayoutVars>
          <dgm:chMax val="0"/>
          <dgm:bulletEnabled val="1"/>
        </dgm:presLayoutVars>
      </dgm:prSet>
      <dgm:spPr/>
    </dgm:pt>
    <dgm:pt modelId="{67D175F8-27B9-E04A-8034-CA085CC85E15}" type="pres">
      <dgm:prSet presAssocID="{A1B25041-FD22-41D0-97BC-60A728358258}" presName="spacer" presStyleCnt="0"/>
      <dgm:spPr/>
    </dgm:pt>
    <dgm:pt modelId="{847F3D94-D5D6-F444-9F21-96B592673539}" type="pres">
      <dgm:prSet presAssocID="{A77E9711-2297-48C6-8663-037A01C7FDE5}" presName="parentText" presStyleLbl="node1" presStyleIdx="5" presStyleCnt="6">
        <dgm:presLayoutVars>
          <dgm:chMax val="0"/>
          <dgm:bulletEnabled val="1"/>
        </dgm:presLayoutVars>
      </dgm:prSet>
      <dgm:spPr/>
    </dgm:pt>
  </dgm:ptLst>
  <dgm:cxnLst>
    <dgm:cxn modelId="{73AB8D18-814A-8146-8CC3-2AD899B7F3E7}" type="presOf" srcId="{BA7DD4FE-9D2F-4D30-AE86-E22A33BB0757}" destId="{38640CAC-8C6D-944E-A680-4AAB4A773C6D}" srcOrd="0" destOrd="0" presId="urn:microsoft.com/office/officeart/2005/8/layout/vList2"/>
    <dgm:cxn modelId="{AE179A1D-5508-C949-8AA3-F5105AB83A3F}" type="presOf" srcId="{A30FA0CD-10CF-47AB-85B9-7137CDD7F90D}" destId="{BD5F8FAB-F050-2145-A32C-F4EB00B4B16F}" srcOrd="0" destOrd="0" presId="urn:microsoft.com/office/officeart/2005/8/layout/vList2"/>
    <dgm:cxn modelId="{41D2DA35-A4CE-694F-9FD1-6A7B536229FD}" type="presOf" srcId="{A77E9711-2297-48C6-8663-037A01C7FDE5}" destId="{847F3D94-D5D6-F444-9F21-96B592673539}" srcOrd="0" destOrd="0" presId="urn:microsoft.com/office/officeart/2005/8/layout/vList2"/>
    <dgm:cxn modelId="{6D982165-75A0-4263-ABAE-3277D911BC75}" srcId="{797DB179-2756-4CE1-B8A4-114E98AB4587}" destId="{A77E9711-2297-48C6-8663-037A01C7FDE5}" srcOrd="5" destOrd="0" parTransId="{5E6328D1-D8F3-4136-8207-E783D182823B}" sibTransId="{E9A1CD39-793F-40B4-872C-8EF869F02902}"/>
    <dgm:cxn modelId="{22569681-9C78-4778-849E-B160EC24BFCD}" srcId="{797DB179-2756-4CE1-B8A4-114E98AB4587}" destId="{A30FA0CD-10CF-47AB-85B9-7137CDD7F90D}" srcOrd="4" destOrd="0" parTransId="{B5DB8BF8-3B38-4F32-8BE1-BFA450B0C846}" sibTransId="{A1B25041-FD22-41D0-97BC-60A728358258}"/>
    <dgm:cxn modelId="{493B4A8C-B233-5D4C-9FBE-BE2621AD8199}" type="presOf" srcId="{A52824CB-0988-4490-8E78-02CD1AD75370}" destId="{F435949D-80D5-1A4F-B8B8-B1A35AD8C896}" srcOrd="0" destOrd="0" presId="urn:microsoft.com/office/officeart/2005/8/layout/vList2"/>
    <dgm:cxn modelId="{09EFFA91-8D87-431D-B200-2ECA21DE8D16}" srcId="{797DB179-2756-4CE1-B8A4-114E98AB4587}" destId="{16DB8A45-8ACA-4700-926D-99C3AFBFAAEC}" srcOrd="0" destOrd="0" parTransId="{4DEB0B06-00FB-4729-806A-F63B95C4823E}" sibTransId="{9415CC91-E5C2-411A-9671-B9678AB84169}"/>
    <dgm:cxn modelId="{EEF65992-F302-41E7-A18C-5389431962DE}" srcId="{797DB179-2756-4CE1-B8A4-114E98AB4587}" destId="{A52824CB-0988-4490-8E78-02CD1AD75370}" srcOrd="2" destOrd="0" parTransId="{2AB89CB3-6464-48FF-9743-56CEB0E7B973}" sibTransId="{62412037-73CA-4EA7-869C-C757D3E01EF4}"/>
    <dgm:cxn modelId="{15330397-1D7C-F54B-B942-C39538780D0D}" type="presOf" srcId="{147C5DB4-B290-4A55-BA05-E6535C1489E6}" destId="{3B912750-DCA0-C841-9428-491C964720EB}" srcOrd="0" destOrd="0" presId="urn:microsoft.com/office/officeart/2005/8/layout/vList2"/>
    <dgm:cxn modelId="{4983479A-88E2-4CC0-BB01-1A6A946A1545}" srcId="{797DB179-2756-4CE1-B8A4-114E98AB4587}" destId="{BA7DD4FE-9D2F-4D30-AE86-E22A33BB0757}" srcOrd="1" destOrd="0" parTransId="{03154885-A763-41A4-A98B-377520E59CD2}" sibTransId="{998DA00F-F7FE-4C7C-A25A-38901F97EB4C}"/>
    <dgm:cxn modelId="{1FD10C9F-D974-4A86-BEA1-01D7AB4C2AB5}" srcId="{797DB179-2756-4CE1-B8A4-114E98AB4587}" destId="{147C5DB4-B290-4A55-BA05-E6535C1489E6}" srcOrd="3" destOrd="0" parTransId="{656B1A01-B4C8-4711-8986-B1568D76B1ED}" sibTransId="{4F39329E-FE48-44A4-92A6-432761330CB1}"/>
    <dgm:cxn modelId="{F45DEDAD-9331-A844-92D2-58B49F685B94}" type="presOf" srcId="{797DB179-2756-4CE1-B8A4-114E98AB4587}" destId="{417474CF-E85C-F04F-BD83-6F48C00BC08B}" srcOrd="0" destOrd="0" presId="urn:microsoft.com/office/officeart/2005/8/layout/vList2"/>
    <dgm:cxn modelId="{737A24D9-4E53-5A48-8B34-A750D316ABE8}" type="presOf" srcId="{16DB8A45-8ACA-4700-926D-99C3AFBFAAEC}" destId="{D95523DC-6D38-F044-BB49-20DEF2EE6A50}" srcOrd="0" destOrd="0" presId="urn:microsoft.com/office/officeart/2005/8/layout/vList2"/>
    <dgm:cxn modelId="{AF8DE9E0-2165-1F4E-B81C-B4EE0B0B00FF}" type="presParOf" srcId="{417474CF-E85C-F04F-BD83-6F48C00BC08B}" destId="{D95523DC-6D38-F044-BB49-20DEF2EE6A50}" srcOrd="0" destOrd="0" presId="urn:microsoft.com/office/officeart/2005/8/layout/vList2"/>
    <dgm:cxn modelId="{07686EF5-BCD1-C748-934E-989E3F77A836}" type="presParOf" srcId="{417474CF-E85C-F04F-BD83-6F48C00BC08B}" destId="{BD6E374D-54C6-E343-8ECD-7ECA84ACDDA3}" srcOrd="1" destOrd="0" presId="urn:microsoft.com/office/officeart/2005/8/layout/vList2"/>
    <dgm:cxn modelId="{BCBAA100-964A-DB40-A7C5-9976D79D58C5}" type="presParOf" srcId="{417474CF-E85C-F04F-BD83-6F48C00BC08B}" destId="{38640CAC-8C6D-944E-A680-4AAB4A773C6D}" srcOrd="2" destOrd="0" presId="urn:microsoft.com/office/officeart/2005/8/layout/vList2"/>
    <dgm:cxn modelId="{FAB6CBFD-860B-6D42-9BA6-2F1D41B7E634}" type="presParOf" srcId="{417474CF-E85C-F04F-BD83-6F48C00BC08B}" destId="{C48CEBFD-87F7-8E46-84AD-CECA9297F9B3}" srcOrd="3" destOrd="0" presId="urn:microsoft.com/office/officeart/2005/8/layout/vList2"/>
    <dgm:cxn modelId="{8F452476-C9A7-3844-9E3B-F99037BACFC7}" type="presParOf" srcId="{417474CF-E85C-F04F-BD83-6F48C00BC08B}" destId="{F435949D-80D5-1A4F-B8B8-B1A35AD8C896}" srcOrd="4" destOrd="0" presId="urn:microsoft.com/office/officeart/2005/8/layout/vList2"/>
    <dgm:cxn modelId="{B894D537-CAD2-6F45-B293-BB818FA098EE}" type="presParOf" srcId="{417474CF-E85C-F04F-BD83-6F48C00BC08B}" destId="{F5141929-C03D-1842-BC1C-28AF5F24A231}" srcOrd="5" destOrd="0" presId="urn:microsoft.com/office/officeart/2005/8/layout/vList2"/>
    <dgm:cxn modelId="{151DC3B4-C85F-8F4E-A151-8A96173929BF}" type="presParOf" srcId="{417474CF-E85C-F04F-BD83-6F48C00BC08B}" destId="{3B912750-DCA0-C841-9428-491C964720EB}" srcOrd="6" destOrd="0" presId="urn:microsoft.com/office/officeart/2005/8/layout/vList2"/>
    <dgm:cxn modelId="{2D4A05F6-F421-1A46-8546-601E270DC687}" type="presParOf" srcId="{417474CF-E85C-F04F-BD83-6F48C00BC08B}" destId="{23589C21-A023-1240-B11F-75AE3F9680BD}" srcOrd="7" destOrd="0" presId="urn:microsoft.com/office/officeart/2005/8/layout/vList2"/>
    <dgm:cxn modelId="{9D18F008-B5E1-2745-BDDE-77E70FA44635}" type="presParOf" srcId="{417474CF-E85C-F04F-BD83-6F48C00BC08B}" destId="{BD5F8FAB-F050-2145-A32C-F4EB00B4B16F}" srcOrd="8" destOrd="0" presId="urn:microsoft.com/office/officeart/2005/8/layout/vList2"/>
    <dgm:cxn modelId="{4AAB6855-C06A-2043-B2A5-9D7711BACBCF}" type="presParOf" srcId="{417474CF-E85C-F04F-BD83-6F48C00BC08B}" destId="{67D175F8-27B9-E04A-8034-CA085CC85E15}" srcOrd="9" destOrd="0" presId="urn:microsoft.com/office/officeart/2005/8/layout/vList2"/>
    <dgm:cxn modelId="{F939D28B-B663-544A-A667-12003C4E0F02}" type="presParOf" srcId="{417474CF-E85C-F04F-BD83-6F48C00BC08B}" destId="{847F3D94-D5D6-F444-9F21-96B59267353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F52E5-E346-964A-8B1C-FAEF3E1A4B06}">
      <dsp:nvSpPr>
        <dsp:cNvPr id="0" name=""/>
        <dsp:cNvSpPr/>
      </dsp:nvSpPr>
      <dsp:spPr>
        <a:xfrm>
          <a:off x="541734" y="348"/>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Java.io API</a:t>
          </a:r>
          <a:endParaRPr lang="en-US" sz="2700" kern="1200"/>
        </a:p>
      </dsp:txBody>
      <dsp:txXfrm>
        <a:off x="541734" y="348"/>
        <a:ext cx="2757040" cy="1654224"/>
      </dsp:txXfrm>
    </dsp:sp>
    <dsp:sp modelId="{ED15B5A8-4160-8F47-B441-634F82618962}">
      <dsp:nvSpPr>
        <dsp:cNvPr id="0" name=""/>
        <dsp:cNvSpPr/>
      </dsp:nvSpPr>
      <dsp:spPr>
        <a:xfrm>
          <a:off x="3574479" y="348"/>
          <a:ext cx="2757040" cy="165422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Files and directories</a:t>
          </a:r>
          <a:endParaRPr lang="en-US" sz="2700" kern="1200"/>
        </a:p>
      </dsp:txBody>
      <dsp:txXfrm>
        <a:off x="3574479" y="348"/>
        <a:ext cx="2757040" cy="1654224"/>
      </dsp:txXfrm>
    </dsp:sp>
    <dsp:sp modelId="{0CD4DAC6-0F8B-3B4B-BA2D-1DEE2F2C1477}">
      <dsp:nvSpPr>
        <dsp:cNvPr id="0" name=""/>
        <dsp:cNvSpPr/>
      </dsp:nvSpPr>
      <dsp:spPr>
        <a:xfrm>
          <a:off x="6607223" y="348"/>
          <a:ext cx="2757040" cy="165422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Read and write – console</a:t>
          </a:r>
          <a:endParaRPr lang="en-US" sz="2700" kern="1200"/>
        </a:p>
      </dsp:txBody>
      <dsp:txXfrm>
        <a:off x="6607223" y="348"/>
        <a:ext cx="2757040" cy="1654224"/>
      </dsp:txXfrm>
    </dsp:sp>
    <dsp:sp modelId="{21FEFC90-E3C9-F146-864C-820921E2817E}">
      <dsp:nvSpPr>
        <dsp:cNvPr id="0" name=""/>
        <dsp:cNvSpPr/>
      </dsp:nvSpPr>
      <dsp:spPr>
        <a:xfrm>
          <a:off x="541734" y="1930277"/>
          <a:ext cx="2757040" cy="165422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BufferedReader/-Writer</a:t>
          </a:r>
          <a:endParaRPr lang="en-US" sz="2700" kern="1200"/>
        </a:p>
      </dsp:txBody>
      <dsp:txXfrm>
        <a:off x="541734" y="1930277"/>
        <a:ext cx="2757040" cy="1654224"/>
      </dsp:txXfrm>
    </dsp:sp>
    <dsp:sp modelId="{559AB640-A213-A547-80EB-73475CC1AF7F}">
      <dsp:nvSpPr>
        <dsp:cNvPr id="0" name=""/>
        <dsp:cNvSpPr/>
      </dsp:nvSpPr>
      <dsp:spPr>
        <a:xfrm>
          <a:off x="3574479" y="1930277"/>
          <a:ext cx="2757040" cy="165422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Files</a:t>
          </a:r>
          <a:endParaRPr lang="en-US" sz="2700" kern="1200"/>
        </a:p>
      </dsp:txBody>
      <dsp:txXfrm>
        <a:off x="3574479" y="1930277"/>
        <a:ext cx="2757040" cy="1654224"/>
      </dsp:txXfrm>
    </dsp:sp>
    <dsp:sp modelId="{57F67EEC-1AC6-CC42-9FE4-2EEDDB3AE671}">
      <dsp:nvSpPr>
        <dsp:cNvPr id="0" name=""/>
        <dsp:cNvSpPr/>
      </dsp:nvSpPr>
      <dsp:spPr>
        <a:xfrm>
          <a:off x="6607223" y="1930277"/>
          <a:ext cx="2757040" cy="165422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nl-NL" sz="2700" kern="1200"/>
            <a:t>Streams</a:t>
          </a:r>
          <a:endParaRPr lang="en-US" sz="2700" kern="1200"/>
        </a:p>
      </dsp:txBody>
      <dsp:txXfrm>
        <a:off x="6607223" y="1930277"/>
        <a:ext cx="2757040" cy="1654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26F5F-83A9-4C2F-B53B-1E2752FC90B1}">
      <dsp:nvSpPr>
        <dsp:cNvPr id="0" name=""/>
        <dsp:cNvSpPr/>
      </dsp:nvSpPr>
      <dsp:spPr>
        <a:xfrm>
          <a:off x="6515" y="717162"/>
          <a:ext cx="1033593" cy="1033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761159-7796-4B13-A3D0-43D1BE4DDA79}">
      <dsp:nvSpPr>
        <dsp:cNvPr id="0" name=""/>
        <dsp:cNvSpPr/>
      </dsp:nvSpPr>
      <dsp:spPr>
        <a:xfrm>
          <a:off x="6515" y="1841373"/>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Low level: directly connects with the source (e.g. file, array, string)</a:t>
          </a:r>
          <a:endParaRPr lang="en-US" sz="1400" kern="1200"/>
        </a:p>
      </dsp:txBody>
      <dsp:txXfrm>
        <a:off x="6515" y="1841373"/>
        <a:ext cx="2953125" cy="701195"/>
      </dsp:txXfrm>
    </dsp:sp>
    <dsp:sp modelId="{2B1EDE51-2553-4A7C-B10D-26D1ACD0FE62}">
      <dsp:nvSpPr>
        <dsp:cNvPr id="0" name=""/>
        <dsp:cNvSpPr/>
      </dsp:nvSpPr>
      <dsp:spPr>
        <a:xfrm>
          <a:off x="6515" y="2584717"/>
          <a:ext cx="2953125" cy="239832"/>
        </a:xfrm>
        <a:prstGeom prst="rect">
          <a:avLst/>
        </a:prstGeom>
        <a:noFill/>
        <a:ln>
          <a:noFill/>
        </a:ln>
        <a:effectLst/>
      </dsp:spPr>
      <dsp:style>
        <a:lnRef idx="0">
          <a:scrgbClr r="0" g="0" b="0"/>
        </a:lnRef>
        <a:fillRef idx="0">
          <a:scrgbClr r="0" g="0" b="0"/>
        </a:fillRef>
        <a:effectRef idx="0">
          <a:scrgbClr r="0" g="0" b="0"/>
        </a:effectRef>
        <a:fontRef idx="minor"/>
      </dsp:style>
    </dsp:sp>
    <dsp:sp modelId="{BD917EE9-C6EB-42D5-BAC1-1C9A9AF09986}">
      <dsp:nvSpPr>
        <dsp:cNvPr id="0" name=""/>
        <dsp:cNvSpPr/>
      </dsp:nvSpPr>
      <dsp:spPr>
        <a:xfrm>
          <a:off x="3476437" y="618020"/>
          <a:ext cx="1033593" cy="1033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91EA1D-4884-44E4-8F16-3137D524B8A0}">
      <dsp:nvSpPr>
        <dsp:cNvPr id="0" name=""/>
        <dsp:cNvSpPr/>
      </dsp:nvSpPr>
      <dsp:spPr>
        <a:xfrm>
          <a:off x="3476437" y="1750757"/>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High level: built on top of another stream; constructor of this high level stream takes a low level stream</a:t>
          </a:r>
          <a:endParaRPr lang="en-US" sz="1400" kern="1200"/>
        </a:p>
      </dsp:txBody>
      <dsp:txXfrm>
        <a:off x="3476437" y="1750757"/>
        <a:ext cx="2953125" cy="701195"/>
      </dsp:txXfrm>
    </dsp:sp>
    <dsp:sp modelId="{B9B0C9B8-2892-47B5-B4CC-D323DFC24D0D}">
      <dsp:nvSpPr>
        <dsp:cNvPr id="0" name=""/>
        <dsp:cNvSpPr/>
      </dsp:nvSpPr>
      <dsp:spPr>
        <a:xfrm>
          <a:off x="3476437" y="2498067"/>
          <a:ext cx="2953125" cy="425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nl-NL" sz="1100" kern="1200"/>
            <a:t>E.g.: new BufferedWriter(new FileWriter(“messages.txt”)) &gt; could be any subclass of abstract class Writer as input</a:t>
          </a:r>
          <a:endParaRPr lang="en-US" sz="1100" kern="1200"/>
        </a:p>
      </dsp:txBody>
      <dsp:txXfrm>
        <a:off x="3476437" y="2498067"/>
        <a:ext cx="2953125" cy="425624"/>
      </dsp:txXfrm>
    </dsp:sp>
    <dsp:sp modelId="{5897D888-D269-4209-8256-525CC5128FF0}">
      <dsp:nvSpPr>
        <dsp:cNvPr id="0" name=""/>
        <dsp:cNvSpPr/>
      </dsp:nvSpPr>
      <dsp:spPr>
        <a:xfrm>
          <a:off x="6946359" y="618020"/>
          <a:ext cx="1033593" cy="1033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C9D151-8BBE-458E-9242-CE97D45141E3}">
      <dsp:nvSpPr>
        <dsp:cNvPr id="0" name=""/>
        <dsp:cNvSpPr/>
      </dsp:nvSpPr>
      <dsp:spPr>
        <a:xfrm>
          <a:off x="6946359" y="1750757"/>
          <a:ext cx="2953125" cy="701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nl-NL" sz="1400" kern="1200"/>
            <a:t>Best practice: use Buffered class when you don’t need to do something specific that requires you to read a byte at a time, it increases performance</a:t>
          </a:r>
          <a:endParaRPr lang="en-US" sz="1400" kern="1200"/>
        </a:p>
      </dsp:txBody>
      <dsp:txXfrm>
        <a:off x="6946359" y="1750757"/>
        <a:ext cx="2953125" cy="701195"/>
      </dsp:txXfrm>
    </dsp:sp>
    <dsp:sp modelId="{B1FD8231-A526-47E2-9CD0-D82E4C58CDCA}">
      <dsp:nvSpPr>
        <dsp:cNvPr id="0" name=""/>
        <dsp:cNvSpPr/>
      </dsp:nvSpPr>
      <dsp:spPr>
        <a:xfrm>
          <a:off x="6946359" y="2498067"/>
          <a:ext cx="2953125" cy="4256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9971B-8C4A-6546-8B36-4429D0DCA613}">
      <dsp:nvSpPr>
        <dsp:cNvPr id="0" name=""/>
        <dsp:cNvSpPr/>
      </dsp:nvSpPr>
      <dsp:spPr>
        <a:xfrm>
          <a:off x="1236931" y="1373992"/>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Base classes: 4 abstract classes that are the parents of all stream classes in java.io</a:t>
          </a:r>
          <a:endParaRPr lang="en-US" sz="1200" kern="1200"/>
        </a:p>
      </dsp:txBody>
      <dsp:txXfrm>
        <a:off x="1260255" y="1397316"/>
        <a:ext cx="1546033" cy="749692"/>
      </dsp:txXfrm>
    </dsp:sp>
    <dsp:sp modelId="{38891C76-342B-614E-A51E-D4C466DC426C}">
      <dsp:nvSpPr>
        <dsp:cNvPr id="0" name=""/>
        <dsp:cNvSpPr/>
      </dsp:nvSpPr>
      <dsp:spPr>
        <a:xfrm rot="17692822">
          <a:off x="2391035" y="1067411"/>
          <a:ext cx="1514225" cy="35815"/>
        </a:xfrm>
        <a:custGeom>
          <a:avLst/>
          <a:gdLst/>
          <a:ahLst/>
          <a:cxnLst/>
          <a:rect l="0" t="0" r="0" b="0"/>
          <a:pathLst>
            <a:path>
              <a:moveTo>
                <a:pt x="0" y="17907"/>
              </a:moveTo>
              <a:lnTo>
                <a:pt x="1514225"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10292" y="1047463"/>
        <a:ext cx="75711" cy="75711"/>
      </dsp:txXfrm>
    </dsp:sp>
    <dsp:sp modelId="{E4D83A46-03B6-BF45-90EF-8A71E57CC3F0}">
      <dsp:nvSpPr>
        <dsp:cNvPr id="0" name=""/>
        <dsp:cNvSpPr/>
      </dsp:nvSpPr>
      <dsp:spPr>
        <a:xfrm>
          <a:off x="3466684" y="305"/>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InputStream</a:t>
          </a:r>
          <a:endParaRPr lang="en-US" sz="1200" kern="1200"/>
        </a:p>
      </dsp:txBody>
      <dsp:txXfrm>
        <a:off x="3490008" y="23629"/>
        <a:ext cx="1546033" cy="749692"/>
      </dsp:txXfrm>
    </dsp:sp>
    <dsp:sp modelId="{58D995C8-15A7-F742-B932-9F90F96C4AC1}">
      <dsp:nvSpPr>
        <dsp:cNvPr id="0" name=""/>
        <dsp:cNvSpPr/>
      </dsp:nvSpPr>
      <dsp:spPr>
        <a:xfrm rot="19457599">
          <a:off x="2755869" y="1525307"/>
          <a:ext cx="784557" cy="35815"/>
        </a:xfrm>
        <a:custGeom>
          <a:avLst/>
          <a:gdLst/>
          <a:ahLst/>
          <a:cxnLst/>
          <a:rect l="0" t="0" r="0" b="0"/>
          <a:pathLst>
            <a:path>
              <a:moveTo>
                <a:pt x="0" y="17907"/>
              </a:moveTo>
              <a:lnTo>
                <a:pt x="784557"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8534" y="1523601"/>
        <a:ext cx="39227" cy="39227"/>
      </dsp:txXfrm>
    </dsp:sp>
    <dsp:sp modelId="{7D579968-2D79-CF44-BCC6-90222DFB8836}">
      <dsp:nvSpPr>
        <dsp:cNvPr id="0" name=""/>
        <dsp:cNvSpPr/>
      </dsp:nvSpPr>
      <dsp:spPr>
        <a:xfrm>
          <a:off x="3466684" y="916096"/>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OutputStream</a:t>
          </a:r>
          <a:endParaRPr lang="en-US" sz="1200" kern="1200"/>
        </a:p>
      </dsp:txBody>
      <dsp:txXfrm>
        <a:off x="3490008" y="939420"/>
        <a:ext cx="1546033" cy="749692"/>
      </dsp:txXfrm>
    </dsp:sp>
    <dsp:sp modelId="{DBE1DD3D-15DD-6E4D-BB1D-9A25698271C4}">
      <dsp:nvSpPr>
        <dsp:cNvPr id="0" name=""/>
        <dsp:cNvSpPr/>
      </dsp:nvSpPr>
      <dsp:spPr>
        <a:xfrm rot="2142401">
          <a:off x="2755869" y="1983203"/>
          <a:ext cx="784557" cy="35815"/>
        </a:xfrm>
        <a:custGeom>
          <a:avLst/>
          <a:gdLst/>
          <a:ahLst/>
          <a:cxnLst/>
          <a:rect l="0" t="0" r="0" b="0"/>
          <a:pathLst>
            <a:path>
              <a:moveTo>
                <a:pt x="0" y="17907"/>
              </a:moveTo>
              <a:lnTo>
                <a:pt x="784557"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28534" y="1981497"/>
        <a:ext cx="39227" cy="39227"/>
      </dsp:txXfrm>
    </dsp:sp>
    <dsp:sp modelId="{748890FE-88A1-8747-9A0F-02A40670F3DC}">
      <dsp:nvSpPr>
        <dsp:cNvPr id="0" name=""/>
        <dsp:cNvSpPr/>
      </dsp:nvSpPr>
      <dsp:spPr>
        <a:xfrm>
          <a:off x="3466684" y="1831888"/>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Reader</a:t>
          </a:r>
          <a:endParaRPr lang="en-US" sz="1200" kern="1200"/>
        </a:p>
      </dsp:txBody>
      <dsp:txXfrm>
        <a:off x="3490008" y="1855212"/>
        <a:ext cx="1546033" cy="749692"/>
      </dsp:txXfrm>
    </dsp:sp>
    <dsp:sp modelId="{720F32C7-C53C-7C43-9A2E-4C86CD236BDA}">
      <dsp:nvSpPr>
        <dsp:cNvPr id="0" name=""/>
        <dsp:cNvSpPr/>
      </dsp:nvSpPr>
      <dsp:spPr>
        <a:xfrm rot="3907178">
          <a:off x="2391035" y="2441099"/>
          <a:ext cx="1514225" cy="35815"/>
        </a:xfrm>
        <a:custGeom>
          <a:avLst/>
          <a:gdLst/>
          <a:ahLst/>
          <a:cxnLst/>
          <a:rect l="0" t="0" r="0" b="0"/>
          <a:pathLst>
            <a:path>
              <a:moveTo>
                <a:pt x="0" y="17907"/>
              </a:moveTo>
              <a:lnTo>
                <a:pt x="1514225" y="17907"/>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10292" y="2421151"/>
        <a:ext cx="75711" cy="75711"/>
      </dsp:txXfrm>
    </dsp:sp>
    <dsp:sp modelId="{C6779D20-6BA7-4340-94E6-B208D8DF66D3}">
      <dsp:nvSpPr>
        <dsp:cNvPr id="0" name=""/>
        <dsp:cNvSpPr/>
      </dsp:nvSpPr>
      <dsp:spPr>
        <a:xfrm>
          <a:off x="3466684" y="2747680"/>
          <a:ext cx="1592681" cy="79634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Writer</a:t>
          </a:r>
          <a:endParaRPr lang="en-US" sz="1200" kern="1200"/>
        </a:p>
      </dsp:txBody>
      <dsp:txXfrm>
        <a:off x="3490008" y="2771004"/>
        <a:ext cx="1546033" cy="749692"/>
      </dsp:txXfrm>
    </dsp:sp>
    <dsp:sp modelId="{445458CF-ABE1-6240-A2A8-C942E4F0ADF1}">
      <dsp:nvSpPr>
        <dsp:cNvPr id="0" name=""/>
        <dsp:cNvSpPr/>
      </dsp:nvSpPr>
      <dsp:spPr>
        <a:xfrm>
          <a:off x="1236931" y="2289784"/>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Child classes have the parent name as a suffix</a:t>
          </a:r>
          <a:endParaRPr lang="en-US" sz="1200" kern="1200"/>
        </a:p>
      </dsp:txBody>
      <dsp:txXfrm>
        <a:off x="1260255" y="2313108"/>
        <a:ext cx="1546033" cy="749692"/>
      </dsp:txXfrm>
    </dsp:sp>
    <dsp:sp modelId="{5EE30674-071E-2645-8A33-EA167D575936}">
      <dsp:nvSpPr>
        <dsp:cNvPr id="0" name=""/>
        <dsp:cNvSpPr/>
      </dsp:nvSpPr>
      <dsp:spPr>
        <a:xfrm>
          <a:off x="1236931" y="3205576"/>
          <a:ext cx="1592681" cy="796340"/>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nl-NL" sz="1200" kern="1200"/>
            <a:t>High level classes take the abstract class as input parameter for their constructor</a:t>
          </a:r>
          <a:endParaRPr lang="en-US" sz="1200" kern="1200"/>
        </a:p>
      </dsp:txBody>
      <dsp:txXfrm>
        <a:off x="1260255" y="3228900"/>
        <a:ext cx="1546033" cy="749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B4950-44CE-5741-A4CE-86C2D5F5CAC7}">
      <dsp:nvSpPr>
        <dsp:cNvPr id="0" name=""/>
        <dsp:cNvSpPr/>
      </dsp:nvSpPr>
      <dsp:spPr>
        <a:xfrm>
          <a:off x="1981199" y="1557"/>
          <a:ext cx="7924799" cy="683537"/>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close() &gt; used to close a stream, automatically called after try-with-resources</a:t>
          </a:r>
        </a:p>
      </dsp:txBody>
      <dsp:txXfrm>
        <a:off x="1981199" y="1557"/>
        <a:ext cx="7924799" cy="683537"/>
      </dsp:txXfrm>
    </dsp:sp>
    <dsp:sp modelId="{58D35E14-6072-CE40-8BD0-9817D7A2D977}">
      <dsp:nvSpPr>
        <dsp:cNvPr id="0" name=""/>
        <dsp:cNvSpPr/>
      </dsp:nvSpPr>
      <dsp:spPr>
        <a:xfrm>
          <a:off x="0" y="1557"/>
          <a:ext cx="1981199" cy="68353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Close</a:t>
          </a:r>
        </a:p>
      </dsp:txBody>
      <dsp:txXfrm>
        <a:off x="0" y="1557"/>
        <a:ext cx="1981199" cy="683537"/>
      </dsp:txXfrm>
    </dsp:sp>
    <dsp:sp modelId="{9AC0F3E9-4E81-0243-8C5A-E37D1B7FD8BB}">
      <dsp:nvSpPr>
        <dsp:cNvPr id="0" name=""/>
        <dsp:cNvSpPr/>
      </dsp:nvSpPr>
      <dsp:spPr>
        <a:xfrm>
          <a:off x="1981199" y="726107"/>
          <a:ext cx="7924799" cy="683537"/>
        </a:xfrm>
        <a:prstGeom prst="rect">
          <a:avLst/>
        </a:prstGeom>
        <a:solidFill>
          <a:schemeClr val="accent2">
            <a:tint val="40000"/>
            <a:alpha val="90000"/>
            <a:hueOff val="1035479"/>
            <a:satOff val="-3665"/>
            <a:lumOff val="-160"/>
            <a:alphaOff val="0"/>
          </a:schemeClr>
        </a:solidFill>
        <a:ln w="9525" cap="flat" cmpd="sng" algn="ctr">
          <a:solidFill>
            <a:schemeClr val="accent2">
              <a:tint val="40000"/>
              <a:alpha val="90000"/>
              <a:hueOff val="1035479"/>
              <a:satOff val="-3665"/>
              <a:lumOff val="-1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flush() &gt; writes al data to disk immediately, delays application but avoids data loss if program crashes before cache is written to file system</a:t>
          </a:r>
        </a:p>
      </dsp:txBody>
      <dsp:txXfrm>
        <a:off x="1981199" y="726107"/>
        <a:ext cx="7924799" cy="683537"/>
      </dsp:txXfrm>
    </dsp:sp>
    <dsp:sp modelId="{2767A6D8-73FE-FF4E-A6EC-E84D422BD101}">
      <dsp:nvSpPr>
        <dsp:cNvPr id="0" name=""/>
        <dsp:cNvSpPr/>
      </dsp:nvSpPr>
      <dsp:spPr>
        <a:xfrm>
          <a:off x="0" y="726107"/>
          <a:ext cx="1981199" cy="683537"/>
        </a:xfrm>
        <a:prstGeom prst="rect">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w="9525" cap="flat" cmpd="sng" algn="ctr">
          <a:solidFill>
            <a:schemeClr val="accent2">
              <a:hueOff val="1197020"/>
              <a:satOff val="-3638"/>
              <a:lumOff val="-4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Flush</a:t>
          </a:r>
        </a:p>
      </dsp:txBody>
      <dsp:txXfrm>
        <a:off x="0" y="726107"/>
        <a:ext cx="1981199" cy="683537"/>
      </dsp:txXfrm>
    </dsp:sp>
    <dsp:sp modelId="{EC378300-11D8-0A45-9140-A00F8DDF37EF}">
      <dsp:nvSpPr>
        <dsp:cNvPr id="0" name=""/>
        <dsp:cNvSpPr/>
      </dsp:nvSpPr>
      <dsp:spPr>
        <a:xfrm>
          <a:off x="1981199" y="1450656"/>
          <a:ext cx="7924799" cy="683537"/>
        </a:xfrm>
        <a:prstGeom prst="rect">
          <a:avLst/>
        </a:prstGeom>
        <a:solidFill>
          <a:schemeClr val="accent2">
            <a:tint val="40000"/>
            <a:alpha val="90000"/>
            <a:hueOff val="2070958"/>
            <a:satOff val="-7331"/>
            <a:lumOff val="-319"/>
            <a:alphaOff val="0"/>
          </a:schemeClr>
        </a:solidFill>
        <a:ln w="9525" cap="flat" cmpd="sng" algn="ctr">
          <a:solidFill>
            <a:schemeClr val="accent2">
              <a:tint val="40000"/>
              <a:alpha val="90000"/>
              <a:hueOff val="2070958"/>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mark(int x) &gt; if a stream supports mark, you can call mark with an integer. This integer represents after how many bytes further you can still revert to that point when you call reset() on the stream</a:t>
          </a:r>
        </a:p>
      </dsp:txBody>
      <dsp:txXfrm>
        <a:off x="1981199" y="1450656"/>
        <a:ext cx="7924799" cy="683537"/>
      </dsp:txXfrm>
    </dsp:sp>
    <dsp:sp modelId="{ACA7BA63-D494-A242-918A-3B145519723A}">
      <dsp:nvSpPr>
        <dsp:cNvPr id="0" name=""/>
        <dsp:cNvSpPr/>
      </dsp:nvSpPr>
      <dsp:spPr>
        <a:xfrm>
          <a:off x="0" y="1450656"/>
          <a:ext cx="1981199" cy="683537"/>
        </a:xfrm>
        <a:prstGeom prst="rect">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w="9525" cap="flat" cmpd="sng" algn="ctr">
          <a:solidFill>
            <a:schemeClr val="accent2">
              <a:hueOff val="2394041"/>
              <a:satOff val="-7276"/>
              <a:lumOff val="-9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Mark</a:t>
          </a:r>
        </a:p>
      </dsp:txBody>
      <dsp:txXfrm>
        <a:off x="0" y="1450656"/>
        <a:ext cx="1981199" cy="683537"/>
      </dsp:txXfrm>
    </dsp:sp>
    <dsp:sp modelId="{A51D9F56-F5C4-6C46-ADE6-ED19C897DE19}">
      <dsp:nvSpPr>
        <dsp:cNvPr id="0" name=""/>
        <dsp:cNvSpPr/>
      </dsp:nvSpPr>
      <dsp:spPr>
        <a:xfrm>
          <a:off x="1981199" y="2175205"/>
          <a:ext cx="7924799" cy="683537"/>
        </a:xfrm>
        <a:prstGeom prst="rect">
          <a:avLst/>
        </a:prstGeom>
        <a:solidFill>
          <a:schemeClr val="accent2">
            <a:tint val="40000"/>
            <a:alpha val="90000"/>
            <a:hueOff val="3106436"/>
            <a:satOff val="-10996"/>
            <a:lumOff val="-479"/>
            <a:alphaOff val="0"/>
          </a:schemeClr>
        </a:solidFill>
        <a:ln w="9525" cap="flat" cmpd="sng" algn="ctr">
          <a:solidFill>
            <a:schemeClr val="accent2">
              <a:tint val="40000"/>
              <a:alpha val="90000"/>
              <a:hueOff val="3106436"/>
              <a:satOff val="-10996"/>
              <a:lumOff val="-4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skip(long l) &gt; skips the specified number of bytes</a:t>
          </a:r>
        </a:p>
      </dsp:txBody>
      <dsp:txXfrm>
        <a:off x="1981199" y="2175205"/>
        <a:ext cx="7924799" cy="683537"/>
      </dsp:txXfrm>
    </dsp:sp>
    <dsp:sp modelId="{C27E6866-C21F-1A44-9DCD-87BB38CD0562}">
      <dsp:nvSpPr>
        <dsp:cNvPr id="0" name=""/>
        <dsp:cNvSpPr/>
      </dsp:nvSpPr>
      <dsp:spPr>
        <a:xfrm>
          <a:off x="0" y="2175205"/>
          <a:ext cx="1981199" cy="683537"/>
        </a:xfrm>
        <a:prstGeom prst="rect">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w="9525" cap="flat" cmpd="sng" algn="ctr">
          <a:solidFill>
            <a:schemeClr val="accent2">
              <a:hueOff val="3591061"/>
              <a:satOff val="-10913"/>
              <a:lumOff val="-14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Skip</a:t>
          </a:r>
        </a:p>
      </dsp:txBody>
      <dsp:txXfrm>
        <a:off x="0" y="2175205"/>
        <a:ext cx="1981199" cy="683537"/>
      </dsp:txXfrm>
    </dsp:sp>
    <dsp:sp modelId="{A16B1DE6-5F99-9F44-BAB8-407BB23716A8}">
      <dsp:nvSpPr>
        <dsp:cNvPr id="0" name=""/>
        <dsp:cNvSpPr/>
      </dsp:nvSpPr>
      <dsp:spPr>
        <a:xfrm>
          <a:off x="1981199" y="2899755"/>
          <a:ext cx="7924799" cy="683537"/>
        </a:xfrm>
        <a:prstGeom prst="rect">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3763" tIns="173618" rIns="153763" bIns="173618" numCol="1" spcCol="1270" anchor="ctr" anchorCtr="0">
          <a:noAutofit/>
        </a:bodyPr>
        <a:lstStyle/>
        <a:p>
          <a:pPr marL="0" lvl="0" indent="0" algn="l" defTabSz="577850">
            <a:lnSpc>
              <a:spcPct val="90000"/>
            </a:lnSpc>
            <a:spcBef>
              <a:spcPct val="0"/>
            </a:spcBef>
            <a:spcAft>
              <a:spcPct val="35000"/>
            </a:spcAft>
            <a:buNone/>
          </a:pPr>
          <a:r>
            <a:rPr lang="en-US" sz="1300" kern="1200"/>
            <a:t>read() and write()</a:t>
          </a:r>
        </a:p>
      </dsp:txBody>
      <dsp:txXfrm>
        <a:off x="1981199" y="2899755"/>
        <a:ext cx="7924799" cy="683537"/>
      </dsp:txXfrm>
    </dsp:sp>
    <dsp:sp modelId="{7E092BC1-25DD-0948-8D78-1F319E44360A}">
      <dsp:nvSpPr>
        <dsp:cNvPr id="0" name=""/>
        <dsp:cNvSpPr/>
      </dsp:nvSpPr>
      <dsp:spPr>
        <a:xfrm>
          <a:off x="0" y="2899755"/>
          <a:ext cx="1981199" cy="683537"/>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w="9525" cap="flat" cmpd="sng" algn="ctr">
          <a:solidFill>
            <a:schemeClr val="accent2">
              <a:hueOff val="4788082"/>
              <a:satOff val="-14551"/>
              <a:lumOff val="-19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4838" tIns="67518" rIns="104838" bIns="67518" numCol="1" spcCol="1270" anchor="ctr" anchorCtr="0">
          <a:noAutofit/>
        </a:bodyPr>
        <a:lstStyle/>
        <a:p>
          <a:pPr marL="0" lvl="0" indent="0" algn="ctr" defTabSz="711200">
            <a:lnSpc>
              <a:spcPct val="90000"/>
            </a:lnSpc>
            <a:spcBef>
              <a:spcPct val="0"/>
            </a:spcBef>
            <a:spcAft>
              <a:spcPct val="35000"/>
            </a:spcAft>
            <a:buNone/>
          </a:pPr>
          <a:r>
            <a:rPr lang="en-US" sz="1600" kern="1200"/>
            <a:t>Read</a:t>
          </a:r>
        </a:p>
      </dsp:txBody>
      <dsp:txXfrm>
        <a:off x="0" y="2899755"/>
        <a:ext cx="1981199" cy="683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D6766-0283-4E6E-89AB-ECA0B7DAD0BB}">
      <dsp:nvSpPr>
        <dsp:cNvPr id="0" name=""/>
        <dsp:cNvSpPr/>
      </dsp:nvSpPr>
      <dsp:spPr>
        <a:xfrm>
          <a:off x="108988" y="205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089D-A368-41D7-8FAA-581D70143E59}">
      <dsp:nvSpPr>
        <dsp:cNvPr id="0" name=""/>
        <dsp:cNvSpPr/>
      </dsp:nvSpPr>
      <dsp:spPr>
        <a:xfrm>
          <a:off x="378329" y="474478"/>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40B5BE-B0DC-49E5-8FF7-CAA421FE629D}">
      <dsp:nvSpPr>
        <dsp:cNvPr id="0" name=""/>
        <dsp:cNvSpPr/>
      </dsp:nvSpPr>
      <dsp:spPr>
        <a:xfrm>
          <a:off x="1666401"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A: You want to read from a file with default character encoding</a:t>
          </a:r>
          <a:endParaRPr lang="en-US" sz="2400" kern="1200"/>
        </a:p>
      </dsp:txBody>
      <dsp:txXfrm>
        <a:off x="1666401" y="205137"/>
        <a:ext cx="3023212" cy="1282574"/>
      </dsp:txXfrm>
    </dsp:sp>
    <dsp:sp modelId="{B0F35AF3-439D-4ACA-9132-9E0E52D7954D}">
      <dsp:nvSpPr>
        <dsp:cNvPr id="0" name=""/>
        <dsp:cNvSpPr/>
      </dsp:nvSpPr>
      <dsp:spPr>
        <a:xfrm>
          <a:off x="5216385" y="205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3F368-D54F-49D7-836A-76C623C3CC5E}">
      <dsp:nvSpPr>
        <dsp:cNvPr id="0" name=""/>
        <dsp:cNvSpPr/>
      </dsp:nvSpPr>
      <dsp:spPr>
        <a:xfrm>
          <a:off x="5485726" y="474478"/>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31028E-62C3-4239-9390-12815ACA8984}">
      <dsp:nvSpPr>
        <dsp:cNvPr id="0" name=""/>
        <dsp:cNvSpPr/>
      </dsp:nvSpPr>
      <dsp:spPr>
        <a:xfrm>
          <a:off x="6773797" y="205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B: You want to read from a inputstream</a:t>
          </a:r>
          <a:endParaRPr lang="en-US" sz="2400" kern="1200"/>
        </a:p>
      </dsp:txBody>
      <dsp:txXfrm>
        <a:off x="6773797" y="205137"/>
        <a:ext cx="3023212" cy="1282574"/>
      </dsp:txXfrm>
    </dsp:sp>
    <dsp:sp modelId="{1ED9EEB4-9B1C-423B-B0A8-7BCD63508EA4}">
      <dsp:nvSpPr>
        <dsp:cNvPr id="0" name=""/>
        <dsp:cNvSpPr/>
      </dsp:nvSpPr>
      <dsp:spPr>
        <a:xfrm>
          <a:off x="108988" y="2097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C11227-BA2E-44EE-889A-037188436765}">
      <dsp:nvSpPr>
        <dsp:cNvPr id="0" name=""/>
        <dsp:cNvSpPr/>
      </dsp:nvSpPr>
      <dsp:spPr>
        <a:xfrm>
          <a:off x="378329" y="2366477"/>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9998EC-04E8-4021-96E3-9CE1CC02343D}">
      <dsp:nvSpPr>
        <dsp:cNvPr id="0" name=""/>
        <dsp:cNvSpPr/>
      </dsp:nvSpPr>
      <dsp:spPr>
        <a:xfrm>
          <a:off x="1666401"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C: To serialize your custom Car object</a:t>
          </a:r>
          <a:endParaRPr lang="en-US" sz="2400" kern="1200"/>
        </a:p>
      </dsp:txBody>
      <dsp:txXfrm>
        <a:off x="1666401" y="2097137"/>
        <a:ext cx="3023212" cy="1282574"/>
      </dsp:txXfrm>
    </dsp:sp>
    <dsp:sp modelId="{C1A5073C-7462-4460-AA7E-E01E766FF195}">
      <dsp:nvSpPr>
        <dsp:cNvPr id="0" name=""/>
        <dsp:cNvSpPr/>
      </dsp:nvSpPr>
      <dsp:spPr>
        <a:xfrm>
          <a:off x="5216385" y="2097137"/>
          <a:ext cx="1282574" cy="12825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A2E7C9-E451-405E-94E0-2A69732B869A}">
      <dsp:nvSpPr>
        <dsp:cNvPr id="0" name=""/>
        <dsp:cNvSpPr/>
      </dsp:nvSpPr>
      <dsp:spPr>
        <a:xfrm>
          <a:off x="5485726" y="2366477"/>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34F135-D3BA-4E1E-9E92-B618DB3D8863}">
      <dsp:nvSpPr>
        <dsp:cNvPr id="0" name=""/>
        <dsp:cNvSpPr/>
      </dsp:nvSpPr>
      <dsp:spPr>
        <a:xfrm>
          <a:off x="6773797" y="2097137"/>
          <a:ext cx="3023212" cy="1282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nl-NL" sz="2400" kern="1200"/>
            <a:t>D: Read from a file with special character encoding</a:t>
          </a:r>
          <a:endParaRPr lang="en-US" sz="2400" kern="1200"/>
        </a:p>
      </dsp:txBody>
      <dsp:txXfrm>
        <a:off x="6773797" y="2097137"/>
        <a:ext cx="3023212" cy="12825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523DC-6D38-F044-BB49-20DEF2EE6A50}">
      <dsp:nvSpPr>
        <dsp:cNvPr id="0" name=""/>
        <dsp:cNvSpPr/>
      </dsp:nvSpPr>
      <dsp:spPr>
        <a:xfrm>
          <a:off x="0" y="118029"/>
          <a:ext cx="6296297" cy="59889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Write </a:t>
          </a:r>
          <a:r>
            <a:rPr lang="nl-NL" sz="1200" kern="1200" dirty="0" err="1"/>
            <a:t>the</a:t>
          </a:r>
          <a:r>
            <a:rPr lang="nl-NL" sz="1200" kern="1200" dirty="0"/>
            <a:t> transport information </a:t>
          </a:r>
          <a:r>
            <a:rPr lang="nl-NL" sz="1200" kern="1200" dirty="0" err="1"/>
            <a:t>to</a:t>
          </a:r>
          <a:r>
            <a:rPr lang="nl-NL" sz="1200" kern="1200" dirty="0"/>
            <a:t> a file, </a:t>
          </a:r>
          <a:r>
            <a:rPr lang="nl-NL" sz="1200" kern="1200" dirty="0" err="1"/>
            <a:t>so</a:t>
          </a:r>
          <a:r>
            <a:rPr lang="nl-NL" sz="1200" kern="1200" dirty="0"/>
            <a:t> </a:t>
          </a:r>
          <a:r>
            <a:rPr lang="nl-NL" sz="1200" kern="1200" dirty="0" err="1"/>
            <a:t>who</a:t>
          </a:r>
          <a:r>
            <a:rPr lang="nl-NL" sz="1200" kern="1200" dirty="0"/>
            <a:t> or </a:t>
          </a:r>
          <a:r>
            <a:rPr lang="nl-NL" sz="1200" kern="1200" dirty="0" err="1"/>
            <a:t>what</a:t>
          </a:r>
          <a:r>
            <a:rPr lang="nl-NL" sz="1200" kern="1200" dirty="0"/>
            <a:t> </a:t>
          </a:r>
          <a:r>
            <a:rPr lang="nl-NL" sz="1200" kern="1200" dirty="0" err="1"/>
            <a:t>moved</a:t>
          </a:r>
          <a:r>
            <a:rPr lang="nl-NL" sz="1200" kern="1200" dirty="0"/>
            <a:t> </a:t>
          </a:r>
          <a:r>
            <a:rPr lang="nl-NL" sz="1200" kern="1200" dirty="0" err="1"/>
            <a:t>from</a:t>
          </a:r>
          <a:r>
            <a:rPr lang="nl-NL" sz="1200" kern="1200" dirty="0"/>
            <a:t> </a:t>
          </a:r>
          <a:r>
            <a:rPr lang="nl-NL" sz="1200" kern="1200" dirty="0" err="1"/>
            <a:t>where</a:t>
          </a:r>
          <a:r>
            <a:rPr lang="nl-NL" sz="1200" kern="1200" dirty="0"/>
            <a:t> </a:t>
          </a:r>
          <a:r>
            <a:rPr lang="nl-NL" sz="1200" kern="1200" dirty="0" err="1"/>
            <a:t>to</a:t>
          </a:r>
          <a:r>
            <a:rPr lang="nl-NL" sz="1200" kern="1200" dirty="0"/>
            <a:t> </a:t>
          </a:r>
          <a:r>
            <a:rPr lang="nl-NL" sz="1200" kern="1200" dirty="0" err="1"/>
            <a:t>where</a:t>
          </a:r>
          <a:r>
            <a:rPr lang="nl-NL" sz="1200" kern="1200" dirty="0"/>
            <a:t> </a:t>
          </a:r>
          <a:r>
            <a:rPr lang="nl-NL" sz="1200" kern="1200" dirty="0" err="1"/>
            <a:t>and</a:t>
          </a:r>
          <a:r>
            <a:rPr lang="nl-NL" sz="1200" kern="1200" dirty="0"/>
            <a:t> </a:t>
          </a:r>
          <a:r>
            <a:rPr lang="nl-NL" sz="1200" kern="1200" dirty="0" err="1"/>
            <a:t>when</a:t>
          </a:r>
          <a:endParaRPr lang="en-US" sz="1200" kern="1200" dirty="0"/>
        </a:p>
      </dsp:txBody>
      <dsp:txXfrm>
        <a:off x="29236" y="147265"/>
        <a:ext cx="6237825" cy="540421"/>
      </dsp:txXfrm>
    </dsp:sp>
    <dsp:sp modelId="{38640CAC-8C6D-944E-A680-4AAB4A773C6D}">
      <dsp:nvSpPr>
        <dsp:cNvPr id="0" name=""/>
        <dsp:cNvSpPr/>
      </dsp:nvSpPr>
      <dsp:spPr>
        <a:xfrm>
          <a:off x="0" y="751483"/>
          <a:ext cx="6296297" cy="598893"/>
        </a:xfrm>
        <a:prstGeom prst="roundRect">
          <a:avLst/>
        </a:prstGeom>
        <a:solidFill>
          <a:schemeClr val="accent5">
            <a:hueOff val="852209"/>
            <a:satOff val="-5641"/>
            <a:lumOff val="-9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Have </a:t>
          </a:r>
          <a:r>
            <a:rPr lang="nl-NL" sz="1200" kern="1200" dirty="0" err="1"/>
            <a:t>another</a:t>
          </a:r>
          <a:r>
            <a:rPr lang="nl-NL" sz="1200" kern="1200" dirty="0"/>
            <a:t> </a:t>
          </a:r>
          <a:r>
            <a:rPr lang="nl-NL" sz="1200" kern="1200" dirty="0" err="1"/>
            <a:t>method</a:t>
          </a:r>
          <a:r>
            <a:rPr lang="nl-NL" sz="1200" kern="1200" dirty="0"/>
            <a:t> </a:t>
          </a:r>
          <a:r>
            <a:rPr lang="nl-NL" sz="1200" kern="1200" dirty="0" err="1"/>
            <a:t>read</a:t>
          </a:r>
          <a:r>
            <a:rPr lang="nl-NL" sz="1200" kern="1200" dirty="0"/>
            <a:t> </a:t>
          </a:r>
          <a:r>
            <a:rPr lang="nl-NL" sz="1200" kern="1200" dirty="0" err="1"/>
            <a:t>this</a:t>
          </a:r>
          <a:r>
            <a:rPr lang="nl-NL" sz="1200" kern="1200" dirty="0"/>
            <a:t> file </a:t>
          </a:r>
          <a:r>
            <a:rPr lang="nl-NL" sz="1200" kern="1200" dirty="0" err="1"/>
            <a:t>and</a:t>
          </a:r>
          <a:r>
            <a:rPr lang="nl-NL" sz="1200" kern="1200" dirty="0"/>
            <a:t> monitor </a:t>
          </a:r>
          <a:r>
            <a:rPr lang="nl-NL" sz="1200" kern="1200" dirty="0" err="1"/>
            <a:t>this</a:t>
          </a:r>
          <a:r>
            <a:rPr lang="nl-NL" sz="1200" kern="1200" dirty="0"/>
            <a:t> output </a:t>
          </a:r>
          <a:r>
            <a:rPr lang="nl-NL" sz="1200" kern="1200" dirty="0" err="1"/>
            <a:t>for</a:t>
          </a:r>
          <a:r>
            <a:rPr lang="nl-NL" sz="1200" kern="1200" dirty="0"/>
            <a:t> </a:t>
          </a:r>
          <a:r>
            <a:rPr lang="nl-NL" sz="1200" kern="1200" dirty="0" err="1"/>
            <a:t>any</a:t>
          </a:r>
          <a:r>
            <a:rPr lang="nl-NL" sz="1200" kern="1200" dirty="0"/>
            <a:t> </a:t>
          </a:r>
          <a:r>
            <a:rPr lang="nl-NL" sz="1200" kern="1200" dirty="0" err="1"/>
            <a:t>products</a:t>
          </a:r>
          <a:r>
            <a:rPr lang="nl-NL" sz="1200" kern="1200" dirty="0"/>
            <a:t> </a:t>
          </a:r>
          <a:r>
            <a:rPr lang="nl-NL" sz="1200" kern="1200" dirty="0" err="1"/>
            <a:t>that</a:t>
          </a:r>
          <a:r>
            <a:rPr lang="nl-NL" sz="1200" kern="1200" dirty="0"/>
            <a:t> </a:t>
          </a:r>
          <a:r>
            <a:rPr lang="nl-NL" sz="1200" kern="1200" dirty="0" err="1"/>
            <a:t>should</a:t>
          </a:r>
          <a:r>
            <a:rPr lang="nl-NL" sz="1200" kern="1200" dirty="0"/>
            <a:t> have a </a:t>
          </a:r>
          <a:r>
            <a:rPr lang="nl-NL" sz="1200" kern="1200" dirty="0" err="1"/>
            <a:t>license</a:t>
          </a:r>
          <a:r>
            <a:rPr lang="nl-NL" sz="1200" kern="1200" dirty="0"/>
            <a:t> but </a:t>
          </a:r>
          <a:r>
            <a:rPr lang="nl-NL" sz="1200" kern="1200" dirty="0" err="1"/>
            <a:t>didn’t</a:t>
          </a:r>
          <a:r>
            <a:rPr lang="nl-NL" sz="1200" kern="1200" dirty="0"/>
            <a:t> have (a </a:t>
          </a:r>
          <a:r>
            <a:rPr lang="nl-NL" sz="1200" kern="1200" dirty="0" err="1"/>
            <a:t>valid</a:t>
          </a:r>
          <a:r>
            <a:rPr lang="nl-NL" sz="1200" kern="1200" dirty="0"/>
            <a:t>) </a:t>
          </a:r>
          <a:r>
            <a:rPr lang="nl-NL" sz="1200" kern="1200" dirty="0" err="1"/>
            <a:t>one</a:t>
          </a:r>
          <a:r>
            <a:rPr lang="nl-NL" sz="1200" kern="1200" dirty="0"/>
            <a:t>. Write these </a:t>
          </a:r>
          <a:r>
            <a:rPr lang="nl-NL" sz="1200" kern="1200" dirty="0" err="1"/>
            <a:t>to</a:t>
          </a:r>
          <a:r>
            <a:rPr lang="nl-NL" sz="1200" kern="1200" dirty="0"/>
            <a:t> a separate file </a:t>
          </a:r>
          <a:r>
            <a:rPr lang="nl-NL" sz="1200" kern="1200" dirty="0" err="1"/>
            <a:t>so</a:t>
          </a:r>
          <a:r>
            <a:rPr lang="nl-NL" sz="1200" kern="1200" dirty="0"/>
            <a:t> </a:t>
          </a:r>
          <a:r>
            <a:rPr lang="nl-NL" sz="1200" kern="1200" dirty="0" err="1"/>
            <a:t>the</a:t>
          </a:r>
          <a:r>
            <a:rPr lang="nl-NL" sz="1200" kern="1200" dirty="0"/>
            <a:t> </a:t>
          </a:r>
          <a:r>
            <a:rPr lang="nl-NL" sz="1200" kern="1200" dirty="0" err="1"/>
            <a:t>moon</a:t>
          </a:r>
          <a:r>
            <a:rPr lang="nl-NL" sz="1200" kern="1200" dirty="0"/>
            <a:t> </a:t>
          </a:r>
          <a:r>
            <a:rPr lang="nl-NL" sz="1200" kern="1200" dirty="0" err="1"/>
            <a:t>police</a:t>
          </a:r>
          <a:r>
            <a:rPr lang="nl-NL" sz="1200" kern="1200" dirty="0"/>
            <a:t> </a:t>
          </a:r>
          <a:r>
            <a:rPr lang="nl-NL" sz="1200" kern="1200" dirty="0" err="1"/>
            <a:t>knows</a:t>
          </a:r>
          <a:r>
            <a:rPr lang="nl-NL" sz="1200" kern="1200" dirty="0"/>
            <a:t> </a:t>
          </a:r>
          <a:r>
            <a:rPr lang="nl-NL" sz="1200" kern="1200" dirty="0" err="1"/>
            <a:t>what</a:t>
          </a:r>
          <a:r>
            <a:rPr lang="nl-NL" sz="1200" kern="1200" dirty="0"/>
            <a:t> </a:t>
          </a:r>
          <a:r>
            <a:rPr lang="nl-NL" sz="1200" kern="1200" dirty="0" err="1"/>
            <a:t>illegal</a:t>
          </a:r>
          <a:r>
            <a:rPr lang="nl-NL" sz="1200" kern="1200" dirty="0"/>
            <a:t> </a:t>
          </a:r>
          <a:r>
            <a:rPr lang="nl-NL" sz="1200" kern="1200" dirty="0" err="1"/>
            <a:t>transportations</a:t>
          </a:r>
          <a:r>
            <a:rPr lang="nl-NL" sz="1200" kern="1200" dirty="0"/>
            <a:t> </a:t>
          </a:r>
          <a:r>
            <a:rPr lang="nl-NL" sz="1200" kern="1200" dirty="0" err="1"/>
            <a:t>took</a:t>
          </a:r>
          <a:r>
            <a:rPr lang="nl-NL" sz="1200" kern="1200" dirty="0"/>
            <a:t> </a:t>
          </a:r>
          <a:r>
            <a:rPr lang="nl-NL" sz="1200" kern="1200" dirty="0" err="1"/>
            <a:t>place</a:t>
          </a:r>
          <a:endParaRPr lang="en-US" sz="1200" kern="1200" dirty="0"/>
        </a:p>
      </dsp:txBody>
      <dsp:txXfrm>
        <a:off x="29236" y="780719"/>
        <a:ext cx="6237825" cy="540421"/>
      </dsp:txXfrm>
    </dsp:sp>
    <dsp:sp modelId="{F435949D-80D5-1A4F-B8B8-B1A35AD8C896}">
      <dsp:nvSpPr>
        <dsp:cNvPr id="0" name=""/>
        <dsp:cNvSpPr/>
      </dsp:nvSpPr>
      <dsp:spPr>
        <a:xfrm>
          <a:off x="0" y="1384937"/>
          <a:ext cx="6296297" cy="598893"/>
        </a:xfrm>
        <a:prstGeom prst="roundRect">
          <a:avLst/>
        </a:prstGeom>
        <a:solidFill>
          <a:schemeClr val="accent5">
            <a:hueOff val="1704418"/>
            <a:satOff val="-11283"/>
            <a:lumOff val="-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Make your moon administration serializable</a:t>
          </a:r>
          <a:endParaRPr lang="en-US" sz="1200" kern="1200"/>
        </a:p>
      </dsp:txBody>
      <dsp:txXfrm>
        <a:off x="29236" y="1414173"/>
        <a:ext cx="6237825" cy="540421"/>
      </dsp:txXfrm>
    </dsp:sp>
    <dsp:sp modelId="{3B912750-DCA0-C841-9428-491C964720EB}">
      <dsp:nvSpPr>
        <dsp:cNvPr id="0" name=""/>
        <dsp:cNvSpPr/>
      </dsp:nvSpPr>
      <dsp:spPr>
        <a:xfrm>
          <a:off x="0" y="2018391"/>
          <a:ext cx="6296297" cy="598893"/>
        </a:xfrm>
        <a:prstGeom prst="roundRect">
          <a:avLst/>
        </a:prstGeom>
        <a:solidFill>
          <a:schemeClr val="accent5">
            <a:hueOff val="2556627"/>
            <a:satOff val="-16924"/>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Ask the user for input on this administration</a:t>
          </a:r>
          <a:endParaRPr lang="en-US" sz="1200" kern="1200"/>
        </a:p>
      </dsp:txBody>
      <dsp:txXfrm>
        <a:off x="29236" y="2047627"/>
        <a:ext cx="6237825" cy="540421"/>
      </dsp:txXfrm>
    </dsp:sp>
    <dsp:sp modelId="{BD5F8FAB-F050-2145-A32C-F4EB00B4B16F}">
      <dsp:nvSpPr>
        <dsp:cNvPr id="0" name=""/>
        <dsp:cNvSpPr/>
      </dsp:nvSpPr>
      <dsp:spPr>
        <a:xfrm>
          <a:off x="0" y="2651844"/>
          <a:ext cx="6296297" cy="598893"/>
        </a:xfrm>
        <a:prstGeom prst="roundRect">
          <a:avLst/>
        </a:prstGeom>
        <a:solidFill>
          <a:schemeClr val="accent5">
            <a:hueOff val="3408836"/>
            <a:satOff val="-22566"/>
            <a:lumOff val="-3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a:t>Upon ending the console app, write it to a file</a:t>
          </a:r>
          <a:endParaRPr lang="en-US" sz="1200" kern="1200"/>
        </a:p>
      </dsp:txBody>
      <dsp:txXfrm>
        <a:off x="29236" y="2681080"/>
        <a:ext cx="6237825" cy="540421"/>
      </dsp:txXfrm>
    </dsp:sp>
    <dsp:sp modelId="{847F3D94-D5D6-F444-9F21-96B592673539}">
      <dsp:nvSpPr>
        <dsp:cNvPr id="0" name=""/>
        <dsp:cNvSpPr/>
      </dsp:nvSpPr>
      <dsp:spPr>
        <a:xfrm>
          <a:off x="0" y="3285298"/>
          <a:ext cx="6296297" cy="598893"/>
        </a:xfrm>
        <a:prstGeom prst="roundRect">
          <a:avLst/>
        </a:prstGeom>
        <a:solidFill>
          <a:schemeClr val="accent5">
            <a:hueOff val="4261045"/>
            <a:satOff val="-28207"/>
            <a:lumOff val="-490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nl-NL" sz="1200" kern="1200" dirty="0"/>
            <a:t>Open </a:t>
          </a:r>
          <a:r>
            <a:rPr lang="nl-NL" sz="1200" kern="1200" dirty="0" err="1"/>
            <a:t>it</a:t>
          </a:r>
          <a:r>
            <a:rPr lang="nl-NL" sz="1200" kern="1200" dirty="0"/>
            <a:t> </a:t>
          </a:r>
          <a:r>
            <a:rPr lang="nl-NL" sz="1200" kern="1200" dirty="0" err="1"/>
            <a:t>when</a:t>
          </a:r>
          <a:r>
            <a:rPr lang="nl-NL" sz="1200" kern="1200" dirty="0"/>
            <a:t> </a:t>
          </a:r>
          <a:r>
            <a:rPr lang="nl-NL" sz="1200" kern="1200" dirty="0" err="1"/>
            <a:t>the</a:t>
          </a:r>
          <a:r>
            <a:rPr lang="nl-NL" sz="1200" kern="1200" dirty="0"/>
            <a:t> user later wants </a:t>
          </a:r>
          <a:r>
            <a:rPr lang="nl-NL" sz="1200" kern="1200" dirty="0" err="1"/>
            <a:t>to</a:t>
          </a:r>
          <a:r>
            <a:rPr lang="nl-NL" sz="1200" kern="1200" dirty="0"/>
            <a:t> continue a </a:t>
          </a:r>
          <a:r>
            <a:rPr lang="nl-NL" sz="1200" kern="1200" dirty="0" err="1"/>
            <a:t>previous</a:t>
          </a:r>
          <a:r>
            <a:rPr lang="nl-NL" sz="1200" kern="1200" dirty="0"/>
            <a:t> </a:t>
          </a:r>
          <a:r>
            <a:rPr lang="nl-NL" sz="1200" kern="1200" dirty="0" err="1"/>
            <a:t>session</a:t>
          </a:r>
          <a:endParaRPr lang="en-US" sz="1200" kern="1200" dirty="0"/>
        </a:p>
      </dsp:txBody>
      <dsp:txXfrm>
        <a:off x="29236" y="3314534"/>
        <a:ext cx="6237825" cy="5404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4C714-84EC-45BA-85D4-8C6893F0ED48}" type="datetimeFigureOut">
              <a:rPr lang="nl-NL" smtClean="0"/>
              <a:t>21-5-2024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5C790-037E-405C-B5B2-F2DFE6AA2885}" type="slidenum">
              <a:rPr lang="nl-NL" smtClean="0"/>
              <a:t>‹nr.›</a:t>
            </a:fld>
            <a:endParaRPr lang="nl-NL"/>
          </a:p>
        </p:txBody>
      </p:sp>
    </p:spTree>
    <p:extLst>
      <p:ext uri="{BB962C8B-B14F-4D97-AF65-F5344CB8AC3E}">
        <p14:creationId xmlns:p14="http://schemas.microsoft.com/office/powerpoint/2010/main" val="387090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Method </a:t>
            </a:r>
            <a:r>
              <a:rPr lang="nl-NL" dirty="0" err="1"/>
              <a:t>and</a:t>
            </a:r>
            <a:r>
              <a:rPr lang="nl-NL" dirty="0"/>
              <a:t> </a:t>
            </a:r>
            <a:r>
              <a:rPr lang="nl-NL" dirty="0" err="1"/>
              <a:t>static</a:t>
            </a:r>
            <a:r>
              <a:rPr lang="nl-NL" dirty="0"/>
              <a:t> </a:t>
            </a:r>
            <a:r>
              <a:rPr lang="nl-NL" dirty="0" err="1"/>
              <a:t>variable</a:t>
            </a:r>
            <a:r>
              <a:rPr lang="nl-NL" dirty="0"/>
              <a:t> </a:t>
            </a:r>
            <a:r>
              <a:rPr lang="nl-NL" dirty="0" err="1"/>
              <a:t>to</a:t>
            </a:r>
            <a:r>
              <a:rPr lang="nl-NL" dirty="0"/>
              <a:t> get file separator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5</a:t>
            </a:fld>
            <a:endParaRPr lang="nl-NL"/>
          </a:p>
        </p:txBody>
      </p:sp>
    </p:spTree>
    <p:extLst>
      <p:ext uri="{BB962C8B-B14F-4D97-AF65-F5344CB8AC3E}">
        <p14:creationId xmlns:p14="http://schemas.microsoft.com/office/powerpoint/2010/main" val="1813702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Chunk</a:t>
            </a:r>
            <a:r>
              <a:rPr lang="nl-NL" dirty="0"/>
              <a:t> of data </a:t>
            </a:r>
            <a:r>
              <a:rPr lang="nl-NL" dirty="0" err="1"/>
              <a:t>that</a:t>
            </a:r>
            <a:r>
              <a:rPr lang="nl-NL" dirty="0"/>
              <a:t> </a:t>
            </a:r>
            <a:r>
              <a:rPr lang="nl-NL" dirty="0" err="1"/>
              <a:t>can</a:t>
            </a:r>
            <a:r>
              <a:rPr lang="nl-NL" dirty="0"/>
              <a:t> </a:t>
            </a:r>
            <a:r>
              <a:rPr lang="nl-NL" dirty="0" err="1"/>
              <a:t>be</a:t>
            </a:r>
            <a:r>
              <a:rPr lang="nl-NL" dirty="0"/>
              <a:t> </a:t>
            </a:r>
            <a:r>
              <a:rPr lang="nl-NL" dirty="0" err="1"/>
              <a:t>read</a:t>
            </a:r>
            <a:r>
              <a:rPr lang="nl-NL" dirty="0"/>
              <a:t> at a time </a:t>
            </a:r>
            <a:r>
              <a:rPr lang="nl-NL" dirty="0" err="1"/>
              <a:t>depends</a:t>
            </a:r>
            <a:r>
              <a:rPr lang="nl-NL" dirty="0"/>
              <a:t> on </a:t>
            </a:r>
            <a:r>
              <a:rPr lang="nl-NL" dirty="0" err="1"/>
              <a:t>the</a:t>
            </a:r>
            <a:r>
              <a:rPr lang="nl-NL" dirty="0"/>
              <a:t> memory of </a:t>
            </a:r>
            <a:r>
              <a:rPr lang="nl-NL" dirty="0" err="1"/>
              <a:t>the</a:t>
            </a:r>
            <a:r>
              <a:rPr lang="nl-NL" dirty="0"/>
              <a:t> computer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8</a:t>
            </a:fld>
            <a:endParaRPr lang="nl-NL"/>
          </a:p>
        </p:txBody>
      </p:sp>
    </p:spTree>
    <p:extLst>
      <p:ext uri="{BB962C8B-B14F-4D97-AF65-F5344CB8AC3E}">
        <p14:creationId xmlns:p14="http://schemas.microsoft.com/office/powerpoint/2010/main" val="1946580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Chunk</a:t>
            </a:r>
            <a:r>
              <a:rPr lang="nl-NL" dirty="0"/>
              <a:t> of data </a:t>
            </a:r>
            <a:r>
              <a:rPr lang="nl-NL" dirty="0" err="1"/>
              <a:t>that</a:t>
            </a:r>
            <a:r>
              <a:rPr lang="nl-NL" dirty="0"/>
              <a:t> </a:t>
            </a:r>
            <a:r>
              <a:rPr lang="nl-NL" dirty="0" err="1"/>
              <a:t>can</a:t>
            </a:r>
            <a:r>
              <a:rPr lang="nl-NL" dirty="0"/>
              <a:t> </a:t>
            </a:r>
            <a:r>
              <a:rPr lang="nl-NL" dirty="0" err="1"/>
              <a:t>be</a:t>
            </a:r>
            <a:r>
              <a:rPr lang="nl-NL" dirty="0"/>
              <a:t> </a:t>
            </a:r>
            <a:r>
              <a:rPr lang="nl-NL" dirty="0" err="1"/>
              <a:t>read</a:t>
            </a:r>
            <a:r>
              <a:rPr lang="nl-NL" dirty="0"/>
              <a:t> at a time </a:t>
            </a:r>
            <a:r>
              <a:rPr lang="nl-NL" dirty="0" err="1"/>
              <a:t>depends</a:t>
            </a:r>
            <a:r>
              <a:rPr lang="nl-NL" dirty="0"/>
              <a:t> on </a:t>
            </a:r>
            <a:r>
              <a:rPr lang="nl-NL" dirty="0" err="1"/>
              <a:t>the</a:t>
            </a:r>
            <a:r>
              <a:rPr lang="nl-NL" dirty="0"/>
              <a:t> memory of </a:t>
            </a:r>
            <a:r>
              <a:rPr lang="nl-NL" dirty="0" err="1"/>
              <a:t>the</a:t>
            </a:r>
            <a:r>
              <a:rPr lang="nl-NL" dirty="0"/>
              <a:t> computer</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9</a:t>
            </a:fld>
            <a:endParaRPr lang="nl-NL"/>
          </a:p>
        </p:txBody>
      </p:sp>
    </p:spTree>
    <p:extLst>
      <p:ext uri="{BB962C8B-B14F-4D97-AF65-F5344CB8AC3E}">
        <p14:creationId xmlns:p14="http://schemas.microsoft.com/office/powerpoint/2010/main" val="2607009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Exception</a:t>
            </a:r>
            <a:r>
              <a:rPr lang="nl-NL" dirty="0"/>
              <a:t>: </a:t>
            </a:r>
            <a:r>
              <a:rPr lang="nl-NL" dirty="0" err="1"/>
              <a:t>printwriter</a:t>
            </a:r>
            <a:r>
              <a:rPr lang="nl-NL" dirty="0"/>
              <a:t> has no </a:t>
            </a:r>
            <a:r>
              <a:rPr lang="nl-NL" dirty="0" err="1"/>
              <a:t>corresponding</a:t>
            </a:r>
            <a:r>
              <a:rPr lang="nl-NL" dirty="0"/>
              <a:t> printreader class</a:t>
            </a:r>
          </a:p>
          <a:p>
            <a:r>
              <a:rPr lang="nl-NL" dirty="0" err="1"/>
              <a:t>And</a:t>
            </a:r>
            <a:r>
              <a:rPr lang="nl-NL" dirty="0"/>
              <a:t> printstream has no </a:t>
            </a:r>
            <a:r>
              <a:rPr lang="nl-NL" dirty="0" err="1"/>
              <a:t>corresponding</a:t>
            </a:r>
            <a:r>
              <a:rPr lang="nl-NL" dirty="0"/>
              <a:t> inputstream class</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11</a:t>
            </a:fld>
            <a:endParaRPr lang="nl-NL"/>
          </a:p>
        </p:txBody>
      </p:sp>
    </p:spTree>
    <p:extLst>
      <p:ext uri="{BB962C8B-B14F-4D97-AF65-F5344CB8AC3E}">
        <p14:creationId xmlns:p14="http://schemas.microsoft.com/office/powerpoint/2010/main" val="261199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 filereader</a:t>
            </a:r>
          </a:p>
          <a:p>
            <a:r>
              <a:rPr lang="nl-NL" dirty="0"/>
              <a:t>B: </a:t>
            </a:r>
            <a:r>
              <a:rPr lang="nl-NL" dirty="0" err="1"/>
              <a:t>BufferedReader</a:t>
            </a:r>
            <a:endParaRPr lang="nl-NL" dirty="0"/>
          </a:p>
          <a:p>
            <a:r>
              <a:rPr lang="nl-NL" dirty="0"/>
              <a:t>C:ObjectOutputStream</a:t>
            </a:r>
          </a:p>
          <a:p>
            <a:r>
              <a:rPr lang="nl-NL" dirty="0"/>
              <a:t>D: </a:t>
            </a:r>
            <a:r>
              <a:rPr lang="nl-NL" dirty="0" err="1"/>
              <a:t>FileInputStream</a:t>
            </a:r>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19</a:t>
            </a:fld>
            <a:endParaRPr lang="nl-NL"/>
          </a:p>
        </p:txBody>
      </p:sp>
    </p:spTree>
    <p:extLst>
      <p:ext uri="{BB962C8B-B14F-4D97-AF65-F5344CB8AC3E}">
        <p14:creationId xmlns:p14="http://schemas.microsoft.com/office/powerpoint/2010/main" val="2788228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serialVersionUID</a:t>
            </a:r>
            <a:r>
              <a:rPr lang="en-US" dirty="0"/>
              <a:t> is a </a:t>
            </a:r>
            <a:r>
              <a:rPr lang="en-US" b="1" dirty="0"/>
              <a:t>special</a:t>
            </a:r>
            <a:r>
              <a:rPr lang="en-US" dirty="0"/>
              <a:t> static variable used by the serialization and deserialization process, to verify that a local class is compatible with the class used to serialize an object. It's not just a static variable as others, which are definitely not serialized.</a:t>
            </a:r>
          </a:p>
          <a:p>
            <a:r>
              <a:rPr lang="en-US" dirty="0"/>
              <a:t>When an object of a class is first serialized, a class descriptor containing among other things the class name and serial version UID is written to the stream. When this is deserialized, the JVM checks if the serial version UID read from the stream is the same as the one of the local class. If they're not, it doesn't even try to deserialize the object, because it knows the classes are incompatible.</a:t>
            </a:r>
          </a:p>
          <a:p>
            <a:endParaRPr lang="nl-NL" dirty="0"/>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21</a:t>
            </a:fld>
            <a:endParaRPr lang="nl-NL"/>
          </a:p>
        </p:txBody>
      </p:sp>
    </p:spTree>
    <p:extLst>
      <p:ext uri="{BB962C8B-B14F-4D97-AF65-F5344CB8AC3E}">
        <p14:creationId xmlns:p14="http://schemas.microsoft.com/office/powerpoint/2010/main" val="2064929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solidFill>
                  <a:srgbClr val="0033B3"/>
                </a:solidFill>
                <a:effectLst/>
              </a:rPr>
              <a:t>public </a:t>
            </a:r>
            <a:r>
              <a:rPr lang="nl-NL" dirty="0" err="1">
                <a:solidFill>
                  <a:srgbClr val="0033B3"/>
                </a:solidFill>
                <a:effectLst/>
              </a:rPr>
              <a:t>static</a:t>
            </a:r>
            <a:r>
              <a:rPr lang="nl-NL" dirty="0">
                <a:solidFill>
                  <a:srgbClr val="0033B3"/>
                </a:solidFill>
                <a:effectLst/>
              </a:rPr>
              <a:t> </a:t>
            </a:r>
            <a:r>
              <a:rPr lang="nl-NL" dirty="0" err="1">
                <a:solidFill>
                  <a:srgbClr val="0033B3"/>
                </a:solidFill>
                <a:effectLst/>
              </a:rPr>
              <a:t>void</a:t>
            </a:r>
            <a:r>
              <a:rPr lang="nl-NL" dirty="0">
                <a:solidFill>
                  <a:srgbClr val="0033B3"/>
                </a:solidFill>
                <a:effectLst/>
              </a:rPr>
              <a:t> </a:t>
            </a:r>
            <a:r>
              <a:rPr lang="nl-NL" dirty="0" err="1">
                <a:solidFill>
                  <a:srgbClr val="00627A"/>
                </a:solidFill>
                <a:effectLst/>
              </a:rPr>
              <a:t>main</a:t>
            </a:r>
            <a:r>
              <a:rPr lang="nl-NL" dirty="0"/>
              <a:t>(</a:t>
            </a:r>
            <a:r>
              <a:rPr lang="nl-NL" dirty="0">
                <a:solidFill>
                  <a:srgbClr val="000000"/>
                </a:solidFill>
                <a:effectLst/>
              </a:rPr>
              <a:t>String</a:t>
            </a:r>
            <a:r>
              <a:rPr lang="nl-NL" dirty="0"/>
              <a:t>[] </a:t>
            </a:r>
            <a:r>
              <a:rPr lang="nl-NL" dirty="0" err="1"/>
              <a:t>args</a:t>
            </a:r>
            <a:r>
              <a:rPr lang="nl-NL" dirty="0"/>
              <a:t>) </a:t>
            </a:r>
            <a:r>
              <a:rPr lang="nl-NL" dirty="0" err="1">
                <a:solidFill>
                  <a:srgbClr val="0033B3"/>
                </a:solidFill>
                <a:effectLst/>
              </a:rPr>
              <a:t>throws</a:t>
            </a:r>
            <a:r>
              <a:rPr lang="nl-NL" dirty="0">
                <a:solidFill>
                  <a:srgbClr val="0033B3"/>
                </a:solidFill>
                <a:effectLst/>
              </a:rPr>
              <a:t> </a:t>
            </a:r>
            <a:r>
              <a:rPr lang="nl-NL" dirty="0" err="1">
                <a:solidFill>
                  <a:srgbClr val="000000"/>
                </a:solidFill>
                <a:effectLst/>
              </a:rPr>
              <a:t>IOException</a:t>
            </a:r>
            <a:r>
              <a:rPr lang="nl-NL" dirty="0"/>
              <a:t>, </a:t>
            </a:r>
            <a:r>
              <a:rPr lang="nl-NL" dirty="0" err="1">
                <a:solidFill>
                  <a:srgbClr val="000000"/>
                </a:solidFill>
                <a:effectLst/>
              </a:rPr>
              <a:t>ClassNotFoundException</a:t>
            </a:r>
            <a:r>
              <a:rPr lang="nl-NL" dirty="0">
                <a:solidFill>
                  <a:srgbClr val="000000"/>
                </a:solidFill>
                <a:effectLst/>
              </a:rPr>
              <a:t> </a:t>
            </a:r>
            <a:r>
              <a:rPr lang="nl-NL" dirty="0"/>
              <a:t>{</a:t>
            </a:r>
            <a:br>
              <a:rPr lang="nl-NL" dirty="0"/>
            </a:br>
            <a:r>
              <a:rPr lang="nl-NL" dirty="0"/>
              <a:t>    </a:t>
            </a:r>
            <a:r>
              <a:rPr lang="nl-NL" dirty="0">
                <a:solidFill>
                  <a:srgbClr val="0033B3"/>
                </a:solidFill>
                <a:effectLst/>
              </a:rPr>
              <a:t>class </a:t>
            </a:r>
            <a:r>
              <a:rPr lang="nl-NL" dirty="0" err="1">
                <a:solidFill>
                  <a:srgbClr val="000000"/>
                </a:solidFill>
                <a:effectLst/>
              </a:rPr>
              <a:t>SerializeMe</a:t>
            </a:r>
            <a:r>
              <a:rPr lang="nl-NL" dirty="0">
                <a:solidFill>
                  <a:srgbClr val="000000"/>
                </a:solidFill>
                <a:effectLst/>
              </a:rPr>
              <a:t> </a:t>
            </a:r>
            <a:r>
              <a:rPr lang="nl-NL" dirty="0" err="1">
                <a:solidFill>
                  <a:srgbClr val="0033B3"/>
                </a:solidFill>
                <a:effectLst/>
              </a:rPr>
              <a:t>implements</a:t>
            </a:r>
            <a:r>
              <a:rPr lang="nl-NL" dirty="0">
                <a:solidFill>
                  <a:srgbClr val="0033B3"/>
                </a:solidFill>
                <a:effectLst/>
              </a:rPr>
              <a:t> </a:t>
            </a:r>
            <a:r>
              <a:rPr lang="nl-NL" dirty="0" err="1">
                <a:solidFill>
                  <a:srgbClr val="000000"/>
                </a:solidFill>
                <a:effectLst/>
              </a:rPr>
              <a:t>Serializable</a:t>
            </a:r>
            <a:r>
              <a:rPr lang="nl-NL" dirty="0">
                <a:solidFill>
                  <a:srgbClr val="000000"/>
                </a:solidFill>
                <a:effectLst/>
              </a:rPr>
              <a:t> </a:t>
            </a:r>
            <a:r>
              <a:rPr lang="nl-NL" dirty="0"/>
              <a:t>{</a:t>
            </a:r>
            <a:br>
              <a:rPr lang="nl-NL" dirty="0"/>
            </a:br>
            <a:r>
              <a:rPr lang="nl-NL" dirty="0"/>
              <a:t>        </a:t>
            </a:r>
            <a:r>
              <a:rPr lang="nl-NL" dirty="0">
                <a:solidFill>
                  <a:srgbClr val="000000"/>
                </a:solidFill>
                <a:effectLst/>
              </a:rPr>
              <a:t>String </a:t>
            </a:r>
            <a:r>
              <a:rPr lang="nl-NL" dirty="0">
                <a:solidFill>
                  <a:srgbClr val="871094"/>
                </a:solidFill>
                <a:effectLst/>
              </a:rPr>
              <a:t>name</a:t>
            </a:r>
            <a:r>
              <a:rPr lang="nl-NL" dirty="0"/>
              <a:t>;</a:t>
            </a:r>
            <a:br>
              <a:rPr lang="nl-NL" dirty="0"/>
            </a:br>
            <a:r>
              <a:rPr lang="nl-NL" dirty="0"/>
              <a:t>    }</a:t>
            </a:r>
            <a:br>
              <a:rPr lang="nl-NL" dirty="0"/>
            </a:br>
            <a:br>
              <a:rPr lang="nl-NL" dirty="0"/>
            </a:br>
            <a:r>
              <a:rPr lang="nl-NL" dirty="0"/>
              <a:t>    </a:t>
            </a:r>
            <a:r>
              <a:rPr lang="nl-NL" dirty="0" err="1">
                <a:solidFill>
                  <a:srgbClr val="000000"/>
                </a:solidFill>
                <a:effectLst/>
              </a:rPr>
              <a:t>SerializeMe</a:t>
            </a:r>
            <a:r>
              <a:rPr lang="nl-NL" dirty="0">
                <a:solidFill>
                  <a:srgbClr val="000000"/>
                </a:solidFill>
                <a:effectLst/>
              </a:rPr>
              <a:t> s </a:t>
            </a:r>
            <a:r>
              <a:rPr lang="nl-NL" dirty="0"/>
              <a:t>= </a:t>
            </a:r>
            <a:r>
              <a:rPr lang="nl-NL" dirty="0">
                <a:solidFill>
                  <a:srgbClr val="0033B3"/>
                </a:solidFill>
                <a:effectLst/>
              </a:rPr>
              <a:t>new </a:t>
            </a:r>
            <a:r>
              <a:rPr lang="nl-NL" dirty="0" err="1"/>
              <a:t>SerializeMe</a:t>
            </a:r>
            <a:r>
              <a:rPr lang="nl-NL" dirty="0"/>
              <a:t>();</a:t>
            </a:r>
            <a:br>
              <a:rPr lang="nl-NL" dirty="0"/>
            </a:br>
            <a:r>
              <a:rPr lang="nl-NL" dirty="0"/>
              <a:t>    </a:t>
            </a:r>
            <a:r>
              <a:rPr lang="nl-NL" dirty="0">
                <a:solidFill>
                  <a:srgbClr val="000000"/>
                </a:solidFill>
                <a:effectLst/>
              </a:rPr>
              <a:t>s</a:t>
            </a:r>
            <a:r>
              <a:rPr lang="nl-NL" dirty="0"/>
              <a:t>.</a:t>
            </a:r>
            <a:r>
              <a:rPr lang="nl-NL" dirty="0">
                <a:solidFill>
                  <a:srgbClr val="871094"/>
                </a:solidFill>
                <a:effectLst/>
              </a:rPr>
              <a:t>name </a:t>
            </a:r>
            <a:r>
              <a:rPr lang="nl-NL" dirty="0"/>
              <a:t>= </a:t>
            </a:r>
            <a:r>
              <a:rPr lang="nl-NL" dirty="0">
                <a:solidFill>
                  <a:srgbClr val="067D17"/>
                </a:solidFill>
                <a:effectLst/>
              </a:rPr>
              <a:t>"</a:t>
            </a:r>
            <a:r>
              <a:rPr lang="nl-NL" dirty="0" err="1">
                <a:solidFill>
                  <a:srgbClr val="067D17"/>
                </a:solidFill>
                <a:effectLst/>
              </a:rPr>
              <a:t>lalala</a:t>
            </a:r>
            <a:r>
              <a:rPr lang="nl-NL" dirty="0">
                <a:solidFill>
                  <a:srgbClr val="067D17"/>
                </a:solidFill>
                <a:effectLst/>
              </a:rPr>
              <a:t>"</a:t>
            </a:r>
            <a:r>
              <a:rPr lang="nl-NL" dirty="0"/>
              <a:t>;</a:t>
            </a:r>
            <a:br>
              <a:rPr lang="nl-NL" dirty="0"/>
            </a:br>
            <a:r>
              <a:rPr lang="nl-NL" dirty="0"/>
              <a:t>    </a:t>
            </a:r>
            <a:r>
              <a:rPr lang="nl-NL" dirty="0" err="1">
                <a:solidFill>
                  <a:srgbClr val="000000"/>
                </a:solidFill>
                <a:effectLst/>
              </a:rPr>
              <a:t>ObjectOutputStream</a:t>
            </a:r>
            <a:r>
              <a:rPr lang="nl-NL" dirty="0">
                <a:solidFill>
                  <a:srgbClr val="000000"/>
                </a:solidFill>
                <a:effectLst/>
              </a:rPr>
              <a:t> o </a:t>
            </a:r>
            <a:r>
              <a:rPr lang="nl-NL" dirty="0"/>
              <a:t>= </a:t>
            </a:r>
            <a:r>
              <a:rPr lang="nl-NL" dirty="0">
                <a:solidFill>
                  <a:srgbClr val="0033B3"/>
                </a:solidFill>
                <a:effectLst/>
              </a:rPr>
              <a:t>new </a:t>
            </a:r>
            <a:r>
              <a:rPr lang="nl-NL" dirty="0" err="1"/>
              <a:t>ObjectOutputStream</a:t>
            </a:r>
            <a:r>
              <a:rPr lang="nl-NL" dirty="0"/>
              <a:t>(</a:t>
            </a:r>
            <a:r>
              <a:rPr lang="nl-NL" dirty="0">
                <a:solidFill>
                  <a:srgbClr val="0033B3"/>
                </a:solidFill>
                <a:effectLst/>
              </a:rPr>
              <a:t>new </a:t>
            </a:r>
            <a:r>
              <a:rPr lang="nl-NL" dirty="0" err="1"/>
              <a:t>BufferedOutputStream</a:t>
            </a:r>
            <a:r>
              <a:rPr lang="nl-NL" dirty="0"/>
              <a:t>(</a:t>
            </a:r>
            <a:r>
              <a:rPr lang="nl-NL" dirty="0">
                <a:solidFill>
                  <a:srgbClr val="0033B3"/>
                </a:solidFill>
                <a:effectLst/>
              </a:rPr>
              <a:t>new </a:t>
            </a:r>
            <a:r>
              <a:rPr lang="nl-NL" dirty="0" err="1"/>
              <a:t>FileOutputStream</a:t>
            </a:r>
            <a:r>
              <a:rPr lang="nl-NL" dirty="0"/>
              <a:t>(</a:t>
            </a:r>
            <a:r>
              <a:rPr lang="nl-NL" dirty="0">
                <a:solidFill>
                  <a:srgbClr val="0033B3"/>
                </a:solidFill>
                <a:effectLst/>
              </a:rPr>
              <a:t>new </a:t>
            </a:r>
            <a:r>
              <a:rPr lang="nl-NL" dirty="0"/>
              <a:t>File(</a:t>
            </a:r>
            <a:r>
              <a:rPr lang="nl-NL" dirty="0">
                <a:solidFill>
                  <a:srgbClr val="067D17"/>
                </a:solidFill>
                <a:effectLst/>
              </a:rPr>
              <a:t>"test.txt"</a:t>
            </a:r>
            <a:r>
              <a:rPr lang="nl-NL" dirty="0"/>
              <a:t>))));</a:t>
            </a:r>
            <a:br>
              <a:rPr lang="nl-NL" dirty="0"/>
            </a:br>
            <a:r>
              <a:rPr lang="nl-NL" dirty="0"/>
              <a:t>    </a:t>
            </a:r>
            <a:r>
              <a:rPr lang="nl-NL" dirty="0" err="1">
                <a:solidFill>
                  <a:srgbClr val="000000"/>
                </a:solidFill>
                <a:effectLst/>
              </a:rPr>
              <a:t>o</a:t>
            </a:r>
            <a:r>
              <a:rPr lang="nl-NL" dirty="0" err="1"/>
              <a:t>.writeObject</a:t>
            </a:r>
            <a:r>
              <a:rPr lang="nl-NL" dirty="0"/>
              <a:t>(</a:t>
            </a:r>
            <a:r>
              <a:rPr lang="nl-NL" dirty="0">
                <a:solidFill>
                  <a:srgbClr val="000000"/>
                </a:solidFill>
                <a:effectLst/>
              </a:rPr>
              <a:t>s</a:t>
            </a:r>
            <a:r>
              <a:rPr lang="nl-NL" dirty="0"/>
              <a:t>);</a:t>
            </a:r>
            <a:br>
              <a:rPr lang="nl-NL" dirty="0"/>
            </a:br>
            <a:r>
              <a:rPr lang="nl-NL" dirty="0"/>
              <a:t>    </a:t>
            </a:r>
            <a:r>
              <a:rPr lang="nl-NL" dirty="0" err="1">
                <a:solidFill>
                  <a:srgbClr val="000000"/>
                </a:solidFill>
                <a:effectLst/>
              </a:rPr>
              <a:t>o</a:t>
            </a:r>
            <a:r>
              <a:rPr lang="nl-NL" dirty="0" err="1"/>
              <a:t>.close</a:t>
            </a:r>
            <a:r>
              <a:rPr lang="nl-NL" dirty="0"/>
              <a:t>();</a:t>
            </a:r>
            <a:br>
              <a:rPr lang="nl-NL" dirty="0"/>
            </a:br>
            <a:r>
              <a:rPr lang="nl-NL" dirty="0"/>
              <a:t>    </a:t>
            </a:r>
            <a:r>
              <a:rPr lang="nl-NL" dirty="0" err="1">
                <a:solidFill>
                  <a:srgbClr val="000000"/>
                </a:solidFill>
                <a:effectLst/>
              </a:rPr>
              <a:t>ObjectInputStream</a:t>
            </a:r>
            <a:r>
              <a:rPr lang="nl-NL" dirty="0">
                <a:solidFill>
                  <a:srgbClr val="000000"/>
                </a:solidFill>
                <a:effectLst/>
              </a:rPr>
              <a:t> o1 </a:t>
            </a:r>
            <a:r>
              <a:rPr lang="nl-NL" dirty="0"/>
              <a:t>= </a:t>
            </a:r>
            <a:r>
              <a:rPr lang="nl-NL" dirty="0">
                <a:solidFill>
                  <a:srgbClr val="0033B3"/>
                </a:solidFill>
                <a:effectLst/>
              </a:rPr>
              <a:t>new </a:t>
            </a:r>
            <a:r>
              <a:rPr lang="nl-NL" dirty="0" err="1"/>
              <a:t>ObjectInputStream</a:t>
            </a:r>
            <a:r>
              <a:rPr lang="nl-NL" dirty="0"/>
              <a:t>(</a:t>
            </a:r>
            <a:r>
              <a:rPr lang="nl-NL" dirty="0">
                <a:solidFill>
                  <a:srgbClr val="0033B3"/>
                </a:solidFill>
                <a:effectLst/>
              </a:rPr>
              <a:t>new </a:t>
            </a:r>
            <a:r>
              <a:rPr lang="nl-NL" dirty="0" err="1"/>
              <a:t>BufferedInputStream</a:t>
            </a:r>
            <a:r>
              <a:rPr lang="nl-NL" dirty="0"/>
              <a:t>(</a:t>
            </a:r>
            <a:r>
              <a:rPr lang="nl-NL" dirty="0">
                <a:solidFill>
                  <a:srgbClr val="0033B3"/>
                </a:solidFill>
                <a:effectLst/>
              </a:rPr>
              <a:t>new </a:t>
            </a:r>
            <a:r>
              <a:rPr lang="nl-NL" dirty="0" err="1"/>
              <a:t>FileInputStream</a:t>
            </a:r>
            <a:r>
              <a:rPr lang="nl-NL" dirty="0"/>
              <a:t>(</a:t>
            </a:r>
            <a:r>
              <a:rPr lang="nl-NL" dirty="0">
                <a:solidFill>
                  <a:srgbClr val="0033B3"/>
                </a:solidFill>
                <a:effectLst/>
              </a:rPr>
              <a:t>new </a:t>
            </a:r>
            <a:r>
              <a:rPr lang="nl-NL" dirty="0"/>
              <a:t>File(</a:t>
            </a:r>
            <a:r>
              <a:rPr lang="nl-NL" dirty="0">
                <a:solidFill>
                  <a:srgbClr val="067D17"/>
                </a:solidFill>
                <a:effectLst/>
              </a:rPr>
              <a:t>"test.txt"</a:t>
            </a:r>
            <a:r>
              <a:rPr lang="nl-NL" dirty="0"/>
              <a:t>))));</a:t>
            </a:r>
            <a:br>
              <a:rPr lang="nl-NL" dirty="0"/>
            </a:br>
            <a:r>
              <a:rPr lang="nl-NL" dirty="0"/>
              <a:t>    </a:t>
            </a:r>
            <a:r>
              <a:rPr lang="nl-NL" dirty="0" err="1">
                <a:solidFill>
                  <a:srgbClr val="000000"/>
                </a:solidFill>
                <a:effectLst/>
              </a:rPr>
              <a:t>SerializeMe</a:t>
            </a:r>
            <a:r>
              <a:rPr lang="nl-NL" dirty="0">
                <a:solidFill>
                  <a:srgbClr val="000000"/>
                </a:solidFill>
                <a:effectLst/>
              </a:rPr>
              <a:t> s1 </a:t>
            </a:r>
            <a:r>
              <a:rPr lang="nl-NL" dirty="0"/>
              <a:t>= (</a:t>
            </a:r>
            <a:r>
              <a:rPr lang="nl-NL" dirty="0" err="1">
                <a:solidFill>
                  <a:srgbClr val="000000"/>
                </a:solidFill>
                <a:effectLst/>
              </a:rPr>
              <a:t>SerializeMe</a:t>
            </a:r>
            <a:r>
              <a:rPr lang="nl-NL" dirty="0"/>
              <a:t>) </a:t>
            </a:r>
            <a:r>
              <a:rPr lang="nl-NL" dirty="0">
                <a:solidFill>
                  <a:srgbClr val="000000"/>
                </a:solidFill>
                <a:effectLst/>
              </a:rPr>
              <a:t>o1</a:t>
            </a:r>
            <a:r>
              <a:rPr lang="nl-NL" dirty="0"/>
              <a:t>.readObject();</a:t>
            </a:r>
            <a:br>
              <a:rPr lang="nl-NL" dirty="0"/>
            </a:br>
            <a:r>
              <a:rPr lang="nl-NL" dirty="0"/>
              <a:t>    </a:t>
            </a:r>
            <a:r>
              <a:rPr lang="nl-NL" dirty="0">
                <a:solidFill>
                  <a:srgbClr val="000000"/>
                </a:solidFill>
                <a:effectLst/>
              </a:rPr>
              <a:t>o1</a:t>
            </a:r>
            <a:r>
              <a:rPr lang="nl-NL" dirty="0"/>
              <a:t>.close();</a:t>
            </a:r>
            <a:br>
              <a:rPr lang="nl-NL" dirty="0"/>
            </a:br>
            <a:r>
              <a:rPr lang="nl-NL" dirty="0"/>
              <a:t>    </a:t>
            </a:r>
            <a:r>
              <a:rPr lang="nl-NL" dirty="0" err="1">
                <a:solidFill>
                  <a:srgbClr val="000000"/>
                </a:solidFill>
                <a:effectLst/>
              </a:rPr>
              <a:t>System</a:t>
            </a:r>
            <a:r>
              <a:rPr lang="nl-NL" dirty="0" err="1"/>
              <a:t>.</a:t>
            </a:r>
            <a:r>
              <a:rPr lang="nl-NL" i="1" dirty="0" err="1">
                <a:solidFill>
                  <a:srgbClr val="871094"/>
                </a:solidFill>
                <a:effectLst/>
              </a:rPr>
              <a:t>out</a:t>
            </a:r>
            <a:r>
              <a:rPr lang="nl-NL" dirty="0" err="1"/>
              <a:t>.println</a:t>
            </a:r>
            <a:r>
              <a:rPr lang="nl-NL" dirty="0"/>
              <a:t>(</a:t>
            </a:r>
            <a:r>
              <a:rPr lang="nl-NL" dirty="0">
                <a:solidFill>
                  <a:srgbClr val="000000"/>
                </a:solidFill>
                <a:effectLst/>
              </a:rPr>
              <a:t>s1</a:t>
            </a:r>
            <a:r>
              <a:rPr lang="nl-NL" dirty="0"/>
              <a:t>.</a:t>
            </a:r>
            <a:r>
              <a:rPr lang="nl-NL" dirty="0">
                <a:solidFill>
                  <a:srgbClr val="871094"/>
                </a:solidFill>
                <a:effectLst/>
              </a:rPr>
              <a:t>name</a:t>
            </a:r>
            <a:r>
              <a:rPr lang="nl-NL" dirty="0"/>
              <a:t>);</a:t>
            </a:r>
            <a:br>
              <a:rPr lang="nl-NL" dirty="0"/>
            </a:br>
            <a:br>
              <a:rPr lang="nl-NL" dirty="0"/>
            </a:br>
            <a:r>
              <a:rPr lang="nl-NL" dirty="0"/>
              <a:t>}</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23</a:t>
            </a:fld>
            <a:endParaRPr lang="nl-NL"/>
          </a:p>
        </p:txBody>
      </p:sp>
    </p:spTree>
    <p:extLst>
      <p:ext uri="{BB962C8B-B14F-4D97-AF65-F5344CB8AC3E}">
        <p14:creationId xmlns:p14="http://schemas.microsoft.com/office/powerpoint/2010/main" val="177048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https://stackoverflow.com/questions/23980983/my-java-console-is-not-working</a:t>
            </a:r>
          </a:p>
        </p:txBody>
      </p:sp>
      <p:sp>
        <p:nvSpPr>
          <p:cNvPr id="4" name="Tijdelijke aanduiding voor dianummer 3"/>
          <p:cNvSpPr>
            <a:spLocks noGrp="1"/>
          </p:cNvSpPr>
          <p:nvPr>
            <p:ph type="sldNum" sz="quarter" idx="5"/>
          </p:nvPr>
        </p:nvSpPr>
        <p:spPr/>
        <p:txBody>
          <a:bodyPr/>
          <a:lstStyle/>
          <a:p>
            <a:fld id="{FD45C790-037E-405C-B5B2-F2DFE6AA2885}" type="slidenum">
              <a:rPr lang="nl-NL" smtClean="0"/>
              <a:t>28</a:t>
            </a:fld>
            <a:endParaRPr lang="nl-NL"/>
          </a:p>
        </p:txBody>
      </p:sp>
    </p:spTree>
    <p:extLst>
      <p:ext uri="{BB962C8B-B14F-4D97-AF65-F5344CB8AC3E}">
        <p14:creationId xmlns:p14="http://schemas.microsoft.com/office/powerpoint/2010/main" val="2724108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E322EFE-D223-4615-8C91-794742FB3034}" type="datetimeFigureOut">
              <a:rPr lang="nl-NL" smtClean="0"/>
              <a:t>21-5-2024</a:t>
            </a:fld>
            <a:endParaRPr lang="nl-NL"/>
          </a:p>
        </p:txBody>
      </p:sp>
      <p:sp>
        <p:nvSpPr>
          <p:cNvPr id="5" name="Footer Placeholder 4"/>
          <p:cNvSpPr>
            <a:spLocks noGrp="1"/>
          </p:cNvSpPr>
          <p:nvPr>
            <p:ph type="ftr" sz="quarter" idx="11"/>
          </p:nvPr>
        </p:nvSpPr>
        <p:spPr>
          <a:xfrm>
            <a:off x="1876424" y="5410201"/>
            <a:ext cx="5124886" cy="365125"/>
          </a:xfrm>
        </p:spPr>
        <p:txBody>
          <a:bodyPr/>
          <a:lstStyle/>
          <a:p>
            <a:endParaRPr lang="nl-NL"/>
          </a:p>
        </p:txBody>
      </p:sp>
      <p:sp>
        <p:nvSpPr>
          <p:cNvPr id="6" name="Slide Number Placeholder 5"/>
          <p:cNvSpPr>
            <a:spLocks noGrp="1"/>
          </p:cNvSpPr>
          <p:nvPr>
            <p:ph type="sldNum" sz="quarter" idx="12"/>
          </p:nvPr>
        </p:nvSpPr>
        <p:spPr>
          <a:xfrm>
            <a:off x="9896911" y="5410199"/>
            <a:ext cx="771089" cy="365125"/>
          </a:xfrm>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19603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1319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384298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4131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4265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22EFE-D223-4615-8C91-794742FB3034}" type="datetimeFigureOut">
              <a:rPr lang="nl-NL" smtClean="0"/>
              <a:t>21-5-2024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56736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22EFE-D223-4615-8C91-794742FB3034}" type="datetimeFigureOut">
              <a:rPr lang="nl-NL" smtClean="0"/>
              <a:t>21-5-2024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422645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1564394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71655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22EFE-D223-4615-8C91-794742FB3034}" type="datetimeFigureOut">
              <a:rPr lang="nl-NL" smtClean="0"/>
              <a:t>21-5-2024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28743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322EFE-D223-4615-8C91-794742FB3034}" type="datetimeFigureOut">
              <a:rPr lang="nl-NL" smtClean="0"/>
              <a:t>21-5-2024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21508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2137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E322EFE-D223-4615-8C91-794742FB3034}" type="datetimeFigureOut">
              <a:rPr lang="nl-NL" smtClean="0"/>
              <a:t>21-5-2024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8769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E322EFE-D223-4615-8C91-794742FB3034}" type="datetimeFigureOut">
              <a:rPr lang="nl-NL" smtClean="0"/>
              <a:t>21-5-2024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847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22EFE-D223-4615-8C91-794742FB3034}" type="datetimeFigureOut">
              <a:rPr lang="nl-NL" smtClean="0"/>
              <a:t>21-5-2024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328597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242338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22EFE-D223-4615-8C91-794742FB3034}" type="datetimeFigureOut">
              <a:rPr lang="nl-NL" smtClean="0"/>
              <a:t>21-5-2024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F512BF2-F915-4FD2-BC4F-A277F9DAA95E}" type="slidenum">
              <a:rPr lang="nl-NL" smtClean="0"/>
              <a:t>‹nr.›</a:t>
            </a:fld>
            <a:endParaRPr lang="nl-NL"/>
          </a:p>
        </p:txBody>
      </p:sp>
    </p:spTree>
    <p:extLst>
      <p:ext uri="{BB962C8B-B14F-4D97-AF65-F5344CB8AC3E}">
        <p14:creationId xmlns:p14="http://schemas.microsoft.com/office/powerpoint/2010/main" val="14410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322EFE-D223-4615-8C91-794742FB3034}" type="datetimeFigureOut">
              <a:rPr lang="nl-NL" smtClean="0"/>
              <a:t>21-5-2024</a:t>
            </a:fld>
            <a:endParaRPr lang="nl-N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512BF2-F915-4FD2-BC4F-A277F9DAA95E}" type="slidenum">
              <a:rPr lang="nl-NL" smtClean="0"/>
              <a:t>‹nr.›</a:t>
            </a:fld>
            <a:endParaRPr lang="nl-NL"/>
          </a:p>
        </p:txBody>
      </p:sp>
    </p:spTree>
    <p:extLst>
      <p:ext uri="{BB962C8B-B14F-4D97-AF65-F5344CB8AC3E}">
        <p14:creationId xmlns:p14="http://schemas.microsoft.com/office/powerpoint/2010/main" val="97526942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0EACBB-AB1D-4D11-AE26-0A672B872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DEE0B57-C901-4422-9C96-B0E1A0D4D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tx1">
              <a:alpha val="15000"/>
            </a:schemeClr>
          </a:solidFill>
          <a:effectLst/>
        </p:grpSpPr>
        <p:sp>
          <p:nvSpPr>
            <p:cNvPr id="11" name="Rectangle 5">
              <a:extLst>
                <a:ext uri="{FF2B5EF4-FFF2-40B4-BE49-F238E27FC236}">
                  <a16:creationId xmlns:a16="http://schemas.microsoft.com/office/drawing/2014/main" id="{DFB7752C-355B-405A-9E36-8A24B1C809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D443A052-8BBA-4E89-8E02-7C0E579320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D84E76D0-F1AA-43A3-AF16-FC0C11A8B6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9734AB48-FF75-47D2-A2D4-813E3668D2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1368D216-2271-414F-8E2F-BBD7BAE5B8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78B8D732-8D97-4C44-AD9D-A701837D8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C4E30E9-8EDF-4BD6-8B3D-62A3CBE9D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EF6A7406-59C6-46D9-99E9-438B2A9D32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1DD83FF-178D-48F7-B949-BEA201D49B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6A5A29AD-C101-4CE2-979A-6DCB4A7A4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7E64DC01-A372-4A6D-9F23-2A5CBF9980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0E0D1E88-1947-4726-BC4B-0B8C3ECCFD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EA9ECCEF-2E16-4CA2-85D4-9EB37FE66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1C6C3FA0-B2D3-4D4D-8628-B14A3FA77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3A753C5E-01E1-4D65-A6EB-E5930DCF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E46804AC-3189-4DC2-9BC5-384EC685C4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010BEEA6-B9B9-4D2F-AD3E-8EC9E0C99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B3932E83-9873-4D25-86A5-6EE3B14DAF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1A310838-FF82-41D6-9EF9-A5F113EB83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CDBAD0C9-1C9F-40DA-BA69-27A23103AB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D17596AA-5D74-406E-A51A-16BEDC312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DDDC92CF-60F7-4965-B1F2-F81903BB6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23107427-2EC2-41B7-B146-DBA62F941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7E2FAD21-CCF3-4EC4-8DFC-7DB86329B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EE3D718C-F3A6-400C-AC0A-722BDF50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2CC9F20E-57E9-4CAB-94E6-3036968D22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AB3EB8C-4DD3-4AB3-B928-8D63333EB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78EC0F3C-B7A5-4751-B558-C559831EB2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CB4A11DF-A9A4-4BF8-8C77-67CEF8BC32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D06C7FB4-5DD3-4914-AC07-BEEBD5BF79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DCB7F6AD-2DBD-4EB2-8C64-694124B4B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9E5550B6-5605-4E54-A195-B4BF775F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E304A2E6-18F7-46E4-9E04-3BC7CB760A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9C72B715-DEA5-4B4E-B501-AB464DED7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2437C95C-AE26-46C4-B31F-8AB902D46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BBA27273-38F8-4A36-B028-A32478B6C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E51A07CA-2C97-4B89-8C8F-FDA4C9CD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EE5FA2D7-5F6C-4D04-9AC4-F3396C9560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520D88A1-74EF-4BEF-AA1E-F326A663D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1EA8D0F6-A8B5-4DA9-BE93-BF469E1DD1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901DDDC8-E72F-42BE-AA19-1EF49F7C3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B7F08799-84CC-4FEA-BA09-9433D6F8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79BFE384-A6F5-453B-9EF3-5AED3651E3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0DFA5601-E0AD-4408-88DA-E4EC88C3E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56D418E4-5A45-4E6E-933E-FB1CE91ADA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5C69D665-56A6-4A37-AD1F-99694ECE6A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63233125-FD9D-4C9E-A6BE-A980F6D0D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306D92BE-D0C9-4E40-A670-395526119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EAEF90F1-3367-4F79-9D5A-6C553F260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D6A83746-02ED-4DC5-AEFC-893A1D1FC7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70B08E6-DF62-467D-939C-3F1F98E6E1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E62C43E8-6EED-4775-A812-B307C3BB6D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DCA412B6-54EC-4444-8B8A-9D572B08B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7322FB00-608C-46A7-868E-01A55C600A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08517DEC-8435-4E1C-AFBC-542BF10668CA}"/>
              </a:ext>
            </a:extLst>
          </p:cNvPr>
          <p:cNvSpPr>
            <a:spLocks noGrp="1"/>
          </p:cNvSpPr>
          <p:nvPr>
            <p:ph type="ctrTitle"/>
          </p:nvPr>
        </p:nvSpPr>
        <p:spPr>
          <a:xfrm>
            <a:off x="1700212" y="1122363"/>
            <a:ext cx="8791575" cy="2387600"/>
          </a:xfrm>
        </p:spPr>
        <p:txBody>
          <a:bodyPr>
            <a:normAutofit/>
          </a:bodyPr>
          <a:lstStyle/>
          <a:p>
            <a:r>
              <a:rPr lang="nl-NL" sz="5400"/>
              <a:t>IO</a:t>
            </a:r>
          </a:p>
        </p:txBody>
      </p:sp>
      <p:sp>
        <p:nvSpPr>
          <p:cNvPr id="3" name="Ondertitel 2">
            <a:extLst>
              <a:ext uri="{FF2B5EF4-FFF2-40B4-BE49-F238E27FC236}">
                <a16:creationId xmlns:a16="http://schemas.microsoft.com/office/drawing/2014/main" id="{BD8CEF3D-68D9-4228-8A7D-3D11E9281614}"/>
              </a:ext>
            </a:extLst>
          </p:cNvPr>
          <p:cNvSpPr>
            <a:spLocks noGrp="1"/>
          </p:cNvSpPr>
          <p:nvPr>
            <p:ph type="subTitle" idx="1"/>
          </p:nvPr>
        </p:nvSpPr>
        <p:spPr>
          <a:xfrm>
            <a:off x="1700212" y="3602038"/>
            <a:ext cx="8791575" cy="1655762"/>
          </a:xfrm>
        </p:spPr>
        <p:txBody>
          <a:bodyPr>
            <a:normAutofit/>
          </a:bodyPr>
          <a:lstStyle/>
          <a:p>
            <a:endParaRPr lang="nl-NL" sz="2400"/>
          </a:p>
        </p:txBody>
      </p:sp>
      <p:grpSp>
        <p:nvGrpSpPr>
          <p:cNvPr id="66" name="Group 65">
            <a:extLst>
              <a:ext uri="{FF2B5EF4-FFF2-40B4-BE49-F238E27FC236}">
                <a16:creationId xmlns:a16="http://schemas.microsoft.com/office/drawing/2014/main" id="{B8DE5EA2-C86F-45CC-A9F1-5100DE1D19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rgbClr val="FFFFFF">
              <a:alpha val="10000"/>
            </a:srgbClr>
          </a:solidFill>
        </p:grpSpPr>
        <p:sp>
          <p:nvSpPr>
            <p:cNvPr id="67" name="Freeform 32">
              <a:extLst>
                <a:ext uri="{FF2B5EF4-FFF2-40B4-BE49-F238E27FC236}">
                  <a16:creationId xmlns:a16="http://schemas.microsoft.com/office/drawing/2014/main" id="{9AA01EC3-108D-4DFC-A750-19ACE71FB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A9FCB53A-15A0-47CE-BF67-ADA8B12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013DEB80-2F33-454E-ADF4-E250AC4C55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7C0608D2-DD43-44FB-9427-8D47F35F9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F55DAF32-BF45-427E-8640-FF28881DE1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B45620ED-F9C5-455B-A9CC-B55AA19B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541EBFC0-CD4B-4ED6-91D7-907517148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340715CE-35AB-48B6-9AEA-55C593A93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D7D01A1B-E910-4A37-82C3-2E0FC595E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8663205C-5E32-4C7F-920B-270F738A15C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924001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7C451641-05C9-4179-9046-8D3DC747C4CB}"/>
              </a:ext>
            </a:extLst>
          </p:cNvPr>
          <p:cNvSpPr>
            <a:spLocks noGrp="1"/>
          </p:cNvSpPr>
          <p:nvPr>
            <p:ph type="title"/>
          </p:nvPr>
        </p:nvSpPr>
        <p:spPr>
          <a:xfrm>
            <a:off x="4996697" y="618518"/>
            <a:ext cx="6050713" cy="1478570"/>
          </a:xfrm>
        </p:spPr>
        <p:txBody>
          <a:bodyPr>
            <a:normAutofit/>
          </a:bodyPr>
          <a:lstStyle/>
          <a:p>
            <a:r>
              <a:rPr lang="nl-NL" dirty="0"/>
              <a:t>Byte </a:t>
            </a:r>
            <a:r>
              <a:rPr lang="nl-NL" dirty="0" err="1"/>
              <a:t>vs</a:t>
            </a:r>
            <a:r>
              <a:rPr lang="nl-NL" dirty="0"/>
              <a:t> </a:t>
            </a:r>
            <a:r>
              <a:rPr lang="nl-NL" dirty="0" err="1"/>
              <a:t>character</a:t>
            </a:r>
            <a:r>
              <a:rPr lang="nl-NL" dirty="0"/>
              <a:t> stream</a:t>
            </a:r>
          </a:p>
        </p:txBody>
      </p:sp>
      <p:pic>
        <p:nvPicPr>
          <p:cNvPr id="5" name="Picture 4">
            <a:extLst>
              <a:ext uri="{FF2B5EF4-FFF2-40B4-BE49-F238E27FC236}">
                <a16:creationId xmlns:a16="http://schemas.microsoft.com/office/drawing/2014/main" id="{0F16DE8C-8DDA-EAB5-A347-D5510FA6739E}"/>
              </a:ext>
            </a:extLst>
          </p:cNvPr>
          <p:cNvPicPr>
            <a:picLocks noChangeAspect="1"/>
          </p:cNvPicPr>
          <p:nvPr/>
        </p:nvPicPr>
        <p:blipFill rotWithShape="1">
          <a:blip r:embed="rId4"/>
          <a:srcRect l="28712" r="3326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7E450096-DF69-4125-BC00-19AD54C0E13F}"/>
              </a:ext>
            </a:extLst>
          </p:cNvPr>
          <p:cNvSpPr>
            <a:spLocks noGrp="1"/>
          </p:cNvSpPr>
          <p:nvPr>
            <p:ph idx="1"/>
          </p:nvPr>
        </p:nvSpPr>
        <p:spPr>
          <a:xfrm>
            <a:off x="4968958" y="2249487"/>
            <a:ext cx="6078453" cy="3541714"/>
          </a:xfrm>
        </p:spPr>
        <p:txBody>
          <a:bodyPr>
            <a:normAutofit lnSpcReduction="10000"/>
          </a:bodyPr>
          <a:lstStyle/>
          <a:p>
            <a:pPr>
              <a:lnSpc>
                <a:spcPct val="110000"/>
              </a:lnSpc>
            </a:pPr>
            <a:r>
              <a:rPr lang="nl-NL" sz="1800" dirty="0"/>
              <a:t>Byte: classes </a:t>
            </a:r>
            <a:r>
              <a:rPr lang="nl-NL" sz="1800" dirty="0" err="1"/>
              <a:t>with</a:t>
            </a:r>
            <a:r>
              <a:rPr lang="nl-NL" sz="1800" dirty="0"/>
              <a:t> </a:t>
            </a:r>
            <a:r>
              <a:rPr lang="nl-NL" sz="1800" dirty="0" err="1"/>
              <a:t>the</a:t>
            </a:r>
            <a:r>
              <a:rPr lang="nl-NL" sz="1800" dirty="0"/>
              <a:t> word stream in </a:t>
            </a:r>
            <a:r>
              <a:rPr lang="nl-NL" sz="1800" dirty="0" err="1"/>
              <a:t>it</a:t>
            </a:r>
            <a:endParaRPr lang="nl-NL" sz="1800" dirty="0"/>
          </a:p>
          <a:p>
            <a:pPr>
              <a:lnSpc>
                <a:spcPct val="110000"/>
              </a:lnSpc>
            </a:pPr>
            <a:r>
              <a:rPr lang="nl-NL" sz="1800" dirty="0" err="1"/>
              <a:t>Character</a:t>
            </a:r>
            <a:r>
              <a:rPr lang="nl-NL" sz="1800" dirty="0"/>
              <a:t>: classes </a:t>
            </a:r>
            <a:r>
              <a:rPr lang="nl-NL" sz="1800" dirty="0" err="1"/>
              <a:t>with</a:t>
            </a:r>
            <a:r>
              <a:rPr lang="nl-NL" sz="1800" dirty="0"/>
              <a:t> </a:t>
            </a:r>
            <a:r>
              <a:rPr lang="nl-NL" sz="1800" dirty="0" err="1"/>
              <a:t>the</a:t>
            </a:r>
            <a:r>
              <a:rPr lang="nl-NL" sz="1800" dirty="0"/>
              <a:t> word reader/</a:t>
            </a:r>
            <a:r>
              <a:rPr lang="nl-NL" sz="1800" dirty="0" err="1"/>
              <a:t>writer</a:t>
            </a:r>
            <a:r>
              <a:rPr lang="nl-NL" sz="1800" dirty="0"/>
              <a:t> in </a:t>
            </a:r>
            <a:r>
              <a:rPr lang="nl-NL" sz="1800" dirty="0" err="1"/>
              <a:t>it</a:t>
            </a:r>
            <a:endParaRPr lang="nl-NL" sz="1800" dirty="0"/>
          </a:p>
          <a:p>
            <a:pPr>
              <a:lnSpc>
                <a:spcPct val="110000"/>
              </a:lnSpc>
            </a:pPr>
            <a:r>
              <a:rPr lang="nl-NL" sz="1800" dirty="0"/>
              <a:t>Different way of reading </a:t>
            </a:r>
            <a:r>
              <a:rPr lang="nl-NL" sz="1800" dirty="0" err="1"/>
              <a:t>the</a:t>
            </a:r>
            <a:r>
              <a:rPr lang="nl-NL" sz="1800" dirty="0"/>
              <a:t> stream</a:t>
            </a:r>
          </a:p>
          <a:p>
            <a:pPr lvl="1">
              <a:lnSpc>
                <a:spcPct val="110000"/>
              </a:lnSpc>
            </a:pPr>
            <a:r>
              <a:rPr lang="nl-NL" sz="1800" dirty="0"/>
              <a:t>Byte: </a:t>
            </a:r>
            <a:r>
              <a:rPr lang="nl-NL" sz="1800" dirty="0" err="1"/>
              <a:t>used</a:t>
            </a:r>
            <a:r>
              <a:rPr lang="nl-NL" sz="1800" dirty="0"/>
              <a:t> </a:t>
            </a:r>
            <a:r>
              <a:rPr lang="nl-NL" sz="1800" dirty="0" err="1"/>
              <a:t>for</a:t>
            </a:r>
            <a:r>
              <a:rPr lang="nl-NL" sz="1800" dirty="0"/>
              <a:t> reading/</a:t>
            </a:r>
            <a:r>
              <a:rPr lang="nl-NL" sz="1800" dirty="0" err="1"/>
              <a:t>writing</a:t>
            </a:r>
            <a:r>
              <a:rPr lang="nl-NL" sz="1800" dirty="0"/>
              <a:t> </a:t>
            </a:r>
            <a:r>
              <a:rPr lang="nl-NL" sz="1800" dirty="0" err="1"/>
              <a:t>all</a:t>
            </a:r>
            <a:r>
              <a:rPr lang="nl-NL" sz="1800" dirty="0"/>
              <a:t> </a:t>
            </a:r>
            <a:r>
              <a:rPr lang="nl-NL" sz="1800" dirty="0" err="1"/>
              <a:t>binary</a:t>
            </a:r>
            <a:r>
              <a:rPr lang="nl-NL" sz="1800" dirty="0"/>
              <a:t>/byte data</a:t>
            </a:r>
          </a:p>
          <a:p>
            <a:pPr lvl="1">
              <a:lnSpc>
                <a:spcPct val="110000"/>
              </a:lnSpc>
            </a:pPr>
            <a:r>
              <a:rPr lang="nl-NL" sz="1800" dirty="0" err="1"/>
              <a:t>Character</a:t>
            </a:r>
            <a:r>
              <a:rPr lang="nl-NL" sz="1800" dirty="0"/>
              <a:t>: </a:t>
            </a:r>
            <a:r>
              <a:rPr lang="nl-NL" sz="1800" dirty="0" err="1"/>
              <a:t>used</a:t>
            </a:r>
            <a:r>
              <a:rPr lang="nl-NL" sz="1800" dirty="0"/>
              <a:t> </a:t>
            </a:r>
            <a:r>
              <a:rPr lang="nl-NL" sz="1800" dirty="0" err="1"/>
              <a:t>for</a:t>
            </a:r>
            <a:r>
              <a:rPr lang="nl-NL" sz="1800" dirty="0"/>
              <a:t> reading/</a:t>
            </a:r>
            <a:r>
              <a:rPr lang="nl-NL" sz="1800" dirty="0" err="1"/>
              <a:t>writing</a:t>
            </a:r>
            <a:r>
              <a:rPr lang="nl-NL" sz="1800" dirty="0"/>
              <a:t> string/</a:t>
            </a:r>
            <a:r>
              <a:rPr lang="nl-NL" sz="1800" dirty="0" err="1"/>
              <a:t>character</a:t>
            </a:r>
            <a:r>
              <a:rPr lang="nl-NL" sz="1800" dirty="0"/>
              <a:t> data</a:t>
            </a:r>
          </a:p>
          <a:p>
            <a:pPr>
              <a:lnSpc>
                <a:spcPct val="110000"/>
              </a:lnSpc>
            </a:pPr>
            <a:r>
              <a:rPr lang="nl-NL" sz="1800" dirty="0" err="1"/>
              <a:t>Technically</a:t>
            </a:r>
            <a:r>
              <a:rPr lang="nl-NL" sz="1800" dirty="0"/>
              <a:t>, </a:t>
            </a:r>
            <a:r>
              <a:rPr lang="nl-NL" sz="1800" dirty="0" err="1"/>
              <a:t>you</a:t>
            </a:r>
            <a:r>
              <a:rPr lang="nl-NL" sz="1800" dirty="0"/>
              <a:t> </a:t>
            </a:r>
            <a:r>
              <a:rPr lang="nl-NL" sz="1800" dirty="0" err="1"/>
              <a:t>can</a:t>
            </a:r>
            <a:r>
              <a:rPr lang="nl-NL" sz="1800" dirty="0"/>
              <a:t> </a:t>
            </a:r>
            <a:r>
              <a:rPr lang="nl-NL" sz="1800" dirty="0" err="1"/>
              <a:t>always</a:t>
            </a:r>
            <a:r>
              <a:rPr lang="nl-NL" sz="1800" dirty="0"/>
              <a:t> </a:t>
            </a:r>
            <a:r>
              <a:rPr lang="nl-NL" sz="1800" dirty="0" err="1"/>
              <a:t>use</a:t>
            </a:r>
            <a:r>
              <a:rPr lang="nl-NL" sz="1800" dirty="0"/>
              <a:t> byte streams (</a:t>
            </a:r>
            <a:r>
              <a:rPr lang="nl-NL" sz="1800" dirty="0" err="1"/>
              <a:t>because</a:t>
            </a:r>
            <a:r>
              <a:rPr lang="nl-NL" sz="1800" dirty="0"/>
              <a:t> Strings fit in).</a:t>
            </a:r>
          </a:p>
          <a:p>
            <a:pPr>
              <a:lnSpc>
                <a:spcPct val="110000"/>
              </a:lnSpc>
            </a:pPr>
            <a:r>
              <a:rPr lang="nl-NL" sz="1800" dirty="0" err="1"/>
              <a:t>Character</a:t>
            </a:r>
            <a:r>
              <a:rPr lang="nl-NL" sz="1800" dirty="0"/>
              <a:t> streams are </a:t>
            </a:r>
            <a:r>
              <a:rPr lang="nl-NL" sz="1800" dirty="0" err="1"/>
              <a:t>for</a:t>
            </a:r>
            <a:r>
              <a:rPr lang="nl-NL" sz="1800" dirty="0"/>
              <a:t> convenience, no </a:t>
            </a:r>
            <a:r>
              <a:rPr lang="nl-NL" sz="1800" dirty="0" err="1"/>
              <a:t>need</a:t>
            </a:r>
            <a:r>
              <a:rPr lang="nl-NL" sz="1800" dirty="0"/>
              <a:t> </a:t>
            </a:r>
            <a:r>
              <a:rPr lang="nl-NL" sz="1800" dirty="0" err="1"/>
              <a:t>to</a:t>
            </a:r>
            <a:r>
              <a:rPr lang="nl-NL" sz="1800" dirty="0"/>
              <a:t> mind byte </a:t>
            </a:r>
            <a:r>
              <a:rPr lang="nl-NL" sz="1800" dirty="0" err="1"/>
              <a:t>encoding</a:t>
            </a:r>
            <a:r>
              <a:rPr lang="nl-NL" sz="1800" dirty="0"/>
              <a:t> of files</a:t>
            </a:r>
          </a:p>
        </p:txBody>
      </p:sp>
    </p:spTree>
    <p:extLst>
      <p:ext uri="{BB962C8B-B14F-4D97-AF65-F5344CB8AC3E}">
        <p14:creationId xmlns:p14="http://schemas.microsoft.com/office/powerpoint/2010/main" val="316543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978A1849-E629-48BD-B840-72564C8E1D22}"/>
              </a:ext>
            </a:extLst>
          </p:cNvPr>
          <p:cNvSpPr>
            <a:spLocks noGrp="1"/>
          </p:cNvSpPr>
          <p:nvPr>
            <p:ph type="title"/>
          </p:nvPr>
        </p:nvSpPr>
        <p:spPr>
          <a:xfrm>
            <a:off x="6448425" y="618518"/>
            <a:ext cx="4598985" cy="1478570"/>
          </a:xfrm>
        </p:spPr>
        <p:txBody>
          <a:bodyPr>
            <a:normAutofit/>
          </a:bodyPr>
          <a:lstStyle/>
          <a:p>
            <a:r>
              <a:rPr lang="nl-NL" dirty="0"/>
              <a:t>Input </a:t>
            </a:r>
            <a:r>
              <a:rPr lang="nl-NL" dirty="0" err="1"/>
              <a:t>and</a:t>
            </a:r>
            <a:r>
              <a:rPr lang="nl-NL" dirty="0"/>
              <a:t> output</a:t>
            </a:r>
          </a:p>
        </p:txBody>
      </p:sp>
      <p:pic>
        <p:nvPicPr>
          <p:cNvPr id="5" name="Picture 4" descr="A closeup photo of an open book">
            <a:extLst>
              <a:ext uri="{FF2B5EF4-FFF2-40B4-BE49-F238E27FC236}">
                <a16:creationId xmlns:a16="http://schemas.microsoft.com/office/drawing/2014/main" id="{DFF78802-0E41-4515-D072-09BA3C5E4E5D}"/>
              </a:ext>
            </a:extLst>
          </p:cNvPr>
          <p:cNvPicPr>
            <a:picLocks noChangeAspect="1"/>
          </p:cNvPicPr>
          <p:nvPr/>
        </p:nvPicPr>
        <p:blipFill rotWithShape="1">
          <a:blip r:embed="rId5"/>
          <a:srcRect l="20912" r="20144"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138915EF-81E1-4AF0-856C-36EABEB0CAF2}"/>
              </a:ext>
            </a:extLst>
          </p:cNvPr>
          <p:cNvSpPr>
            <a:spLocks noGrp="1"/>
          </p:cNvSpPr>
          <p:nvPr>
            <p:ph idx="1"/>
          </p:nvPr>
        </p:nvSpPr>
        <p:spPr>
          <a:xfrm>
            <a:off x="6448425" y="2249487"/>
            <a:ext cx="4598986" cy="3541714"/>
          </a:xfrm>
        </p:spPr>
        <p:txBody>
          <a:bodyPr>
            <a:normAutofit lnSpcReduction="10000"/>
          </a:bodyPr>
          <a:lstStyle/>
          <a:p>
            <a:pPr>
              <a:lnSpc>
                <a:spcPct val="110000"/>
              </a:lnSpc>
            </a:pPr>
            <a:r>
              <a:rPr lang="nl-NL" sz="1600" dirty="0"/>
              <a:t>Stream classes </a:t>
            </a:r>
            <a:r>
              <a:rPr lang="nl-NL" sz="1600" dirty="0" err="1"/>
              <a:t>with</a:t>
            </a:r>
            <a:r>
              <a:rPr lang="nl-NL" sz="1600" dirty="0"/>
              <a:t> </a:t>
            </a:r>
            <a:r>
              <a:rPr lang="nl-NL" sz="1600" dirty="0" err="1"/>
              <a:t>the</a:t>
            </a:r>
            <a:r>
              <a:rPr lang="nl-NL" sz="1600" dirty="0"/>
              <a:t> word input are </a:t>
            </a:r>
            <a:r>
              <a:rPr lang="nl-NL" sz="1600" dirty="0" err="1"/>
              <a:t>paired</a:t>
            </a:r>
            <a:r>
              <a:rPr lang="nl-NL" sz="1600" dirty="0"/>
              <a:t> </a:t>
            </a:r>
            <a:r>
              <a:rPr lang="nl-NL" sz="1600" dirty="0" err="1"/>
              <a:t>with</a:t>
            </a:r>
            <a:r>
              <a:rPr lang="nl-NL" sz="1600" dirty="0"/>
              <a:t> a class </a:t>
            </a:r>
            <a:r>
              <a:rPr lang="nl-NL" sz="1600" dirty="0" err="1"/>
              <a:t>with</a:t>
            </a:r>
            <a:r>
              <a:rPr lang="nl-NL" sz="1600" dirty="0"/>
              <a:t> a </a:t>
            </a:r>
            <a:r>
              <a:rPr lang="nl-NL" sz="1600" dirty="0" err="1"/>
              <a:t>similar</a:t>
            </a:r>
            <a:r>
              <a:rPr lang="nl-NL" sz="1600" dirty="0"/>
              <a:t> name but output </a:t>
            </a:r>
            <a:r>
              <a:rPr lang="nl-NL" sz="1600" dirty="0" err="1"/>
              <a:t>instead</a:t>
            </a:r>
            <a:r>
              <a:rPr lang="nl-NL" sz="1600" dirty="0"/>
              <a:t> of input</a:t>
            </a:r>
          </a:p>
          <a:p>
            <a:pPr lvl="1">
              <a:lnSpc>
                <a:spcPct val="110000"/>
              </a:lnSpc>
            </a:pPr>
            <a:r>
              <a:rPr lang="nl-NL" sz="1600" dirty="0"/>
              <a:t>E.g. </a:t>
            </a:r>
            <a:r>
              <a:rPr lang="nl-NL" sz="1600" dirty="0" err="1"/>
              <a:t>FileInputStream</a:t>
            </a:r>
            <a:r>
              <a:rPr lang="nl-NL" sz="1600" dirty="0"/>
              <a:t> </a:t>
            </a:r>
            <a:r>
              <a:rPr lang="nl-NL" sz="1600" dirty="0" err="1"/>
              <a:t>and</a:t>
            </a:r>
            <a:r>
              <a:rPr lang="nl-NL" sz="1600" dirty="0"/>
              <a:t> </a:t>
            </a:r>
            <a:r>
              <a:rPr lang="nl-NL" sz="1600" dirty="0" err="1"/>
              <a:t>FileOutputstream</a:t>
            </a:r>
            <a:endParaRPr lang="nl-NL" sz="1600" dirty="0"/>
          </a:p>
          <a:p>
            <a:pPr lvl="1">
              <a:lnSpc>
                <a:spcPct val="110000"/>
              </a:lnSpc>
            </a:pPr>
            <a:endParaRPr lang="nl-NL" sz="1600" dirty="0"/>
          </a:p>
          <a:p>
            <a:pPr>
              <a:lnSpc>
                <a:spcPct val="110000"/>
              </a:lnSpc>
            </a:pPr>
            <a:r>
              <a:rPr lang="nl-NL" sz="1600" dirty="0"/>
              <a:t>The data </a:t>
            </a:r>
            <a:r>
              <a:rPr lang="nl-NL" sz="1600" dirty="0" err="1"/>
              <a:t>that</a:t>
            </a:r>
            <a:r>
              <a:rPr lang="nl-NL" sz="1600" dirty="0"/>
              <a:t> is </a:t>
            </a:r>
            <a:r>
              <a:rPr lang="nl-NL" sz="1600" dirty="0" err="1"/>
              <a:t>written</a:t>
            </a:r>
            <a:r>
              <a:rPr lang="nl-NL" sz="1600" dirty="0"/>
              <a:t> </a:t>
            </a:r>
            <a:r>
              <a:rPr lang="nl-NL" sz="1600" dirty="0" err="1"/>
              <a:t>by</a:t>
            </a:r>
            <a:r>
              <a:rPr lang="nl-NL" sz="1600" dirty="0"/>
              <a:t> a </a:t>
            </a:r>
            <a:r>
              <a:rPr lang="nl-NL" sz="1600" dirty="0" err="1"/>
              <a:t>specific</a:t>
            </a:r>
            <a:r>
              <a:rPr lang="nl-NL" sz="1600" dirty="0"/>
              <a:t> inputstream </a:t>
            </a:r>
            <a:r>
              <a:rPr lang="nl-NL" sz="1600" dirty="0" err="1"/>
              <a:t>can</a:t>
            </a:r>
            <a:r>
              <a:rPr lang="nl-NL" sz="1600" dirty="0"/>
              <a:t> </a:t>
            </a:r>
            <a:r>
              <a:rPr lang="nl-NL" sz="1600" dirty="0" err="1"/>
              <a:t>be</a:t>
            </a:r>
            <a:r>
              <a:rPr lang="nl-NL" sz="1600" dirty="0"/>
              <a:t> </a:t>
            </a:r>
            <a:r>
              <a:rPr lang="nl-NL" sz="1600" dirty="0" err="1"/>
              <a:t>read</a:t>
            </a:r>
            <a:r>
              <a:rPr lang="nl-NL" sz="1600" dirty="0"/>
              <a:t> </a:t>
            </a:r>
            <a:r>
              <a:rPr lang="nl-NL" sz="1600" dirty="0" err="1"/>
              <a:t>with</a:t>
            </a:r>
            <a:r>
              <a:rPr lang="nl-NL" sz="1600" dirty="0"/>
              <a:t> </a:t>
            </a:r>
            <a:r>
              <a:rPr lang="nl-NL" sz="1600" dirty="0" err="1"/>
              <a:t>the</a:t>
            </a:r>
            <a:r>
              <a:rPr lang="nl-NL" sz="1600" dirty="0"/>
              <a:t> </a:t>
            </a:r>
            <a:r>
              <a:rPr lang="nl-NL" sz="1600" dirty="0" err="1"/>
              <a:t>almost</a:t>
            </a:r>
            <a:r>
              <a:rPr lang="nl-NL" sz="1600" dirty="0"/>
              <a:t>-</a:t>
            </a:r>
            <a:r>
              <a:rPr lang="nl-NL" sz="1600" dirty="0" err="1"/>
              <a:t>same</a:t>
            </a:r>
            <a:r>
              <a:rPr lang="nl-NL" sz="1600" dirty="0"/>
              <a:t>-name outputstream</a:t>
            </a:r>
          </a:p>
          <a:p>
            <a:pPr>
              <a:lnSpc>
                <a:spcPct val="110000"/>
              </a:lnSpc>
            </a:pPr>
            <a:endParaRPr lang="nl-NL" sz="1600" dirty="0"/>
          </a:p>
          <a:p>
            <a:pPr>
              <a:lnSpc>
                <a:spcPct val="110000"/>
              </a:lnSpc>
            </a:pPr>
            <a:r>
              <a:rPr lang="nl-NL" sz="1600" dirty="0"/>
              <a:t>Same is </a:t>
            </a:r>
            <a:r>
              <a:rPr lang="nl-NL" sz="1600" dirty="0" err="1"/>
              <a:t>true</a:t>
            </a:r>
            <a:r>
              <a:rPr lang="nl-NL" sz="1600" dirty="0"/>
              <a:t> </a:t>
            </a:r>
            <a:r>
              <a:rPr lang="nl-NL" sz="1600" dirty="0" err="1"/>
              <a:t>for</a:t>
            </a:r>
            <a:r>
              <a:rPr lang="nl-NL" sz="1600" dirty="0"/>
              <a:t> reader </a:t>
            </a:r>
            <a:r>
              <a:rPr lang="nl-NL" sz="1600" dirty="0" err="1"/>
              <a:t>and</a:t>
            </a:r>
            <a:r>
              <a:rPr lang="nl-NL" sz="1600" dirty="0"/>
              <a:t> </a:t>
            </a:r>
            <a:r>
              <a:rPr lang="nl-NL" sz="1600" dirty="0" err="1"/>
              <a:t>writer</a:t>
            </a:r>
            <a:endParaRPr lang="nl-NL" sz="1600" dirty="0"/>
          </a:p>
          <a:p>
            <a:pPr lvl="1">
              <a:lnSpc>
                <a:spcPct val="110000"/>
              </a:lnSpc>
            </a:pPr>
            <a:r>
              <a:rPr lang="nl-NL" sz="1600" dirty="0"/>
              <a:t>E.g. </a:t>
            </a:r>
            <a:r>
              <a:rPr lang="nl-NL" sz="1600" dirty="0" err="1"/>
              <a:t>FileReader</a:t>
            </a:r>
            <a:r>
              <a:rPr lang="nl-NL" sz="1600" dirty="0"/>
              <a:t> </a:t>
            </a:r>
            <a:r>
              <a:rPr lang="nl-NL" sz="1600" dirty="0" err="1"/>
              <a:t>and</a:t>
            </a:r>
            <a:r>
              <a:rPr lang="nl-NL" sz="1600" dirty="0"/>
              <a:t> </a:t>
            </a:r>
            <a:r>
              <a:rPr lang="nl-NL" sz="1600" dirty="0" err="1"/>
              <a:t>FileWriter</a:t>
            </a:r>
            <a:endParaRPr lang="nl-NL" sz="1600" dirty="0"/>
          </a:p>
        </p:txBody>
      </p:sp>
    </p:spTree>
    <p:extLst>
      <p:ext uri="{BB962C8B-B14F-4D97-AF65-F5344CB8AC3E}">
        <p14:creationId xmlns:p14="http://schemas.microsoft.com/office/powerpoint/2010/main" val="407527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7B57D3-444A-437A-A230-67859F369BCD}"/>
              </a:ext>
            </a:extLst>
          </p:cNvPr>
          <p:cNvSpPr>
            <a:spLocks noGrp="1"/>
          </p:cNvSpPr>
          <p:nvPr>
            <p:ph type="title"/>
          </p:nvPr>
        </p:nvSpPr>
        <p:spPr>
          <a:xfrm>
            <a:off x="1141413" y="618518"/>
            <a:ext cx="9905998" cy="1478570"/>
          </a:xfrm>
        </p:spPr>
        <p:txBody>
          <a:bodyPr>
            <a:normAutofit/>
          </a:bodyPr>
          <a:lstStyle/>
          <a:p>
            <a:r>
              <a:rPr lang="nl-NL" dirty="0"/>
              <a:t>Low </a:t>
            </a:r>
            <a:r>
              <a:rPr lang="nl-NL" dirty="0" err="1"/>
              <a:t>vs</a:t>
            </a:r>
            <a:r>
              <a:rPr lang="nl-NL" dirty="0"/>
              <a:t> high level</a:t>
            </a:r>
          </a:p>
        </p:txBody>
      </p:sp>
      <p:graphicFrame>
        <p:nvGraphicFramePr>
          <p:cNvPr id="15" name="Tijdelijke aanduiding voor inhoud 2">
            <a:extLst>
              <a:ext uri="{FF2B5EF4-FFF2-40B4-BE49-F238E27FC236}">
                <a16:creationId xmlns:a16="http://schemas.microsoft.com/office/drawing/2014/main" id="{7F31DCEE-DE3A-4627-4C7C-7D6954D39066}"/>
              </a:ext>
            </a:extLst>
          </p:cNvPr>
          <p:cNvGraphicFramePr>
            <a:graphicFrameLocks noGrp="1"/>
          </p:cNvGraphicFramePr>
          <p:nvPr>
            <p:ph idx="1"/>
            <p:extLst>
              <p:ext uri="{D42A27DB-BD31-4B8C-83A1-F6EECF244321}">
                <p14:modId xmlns:p14="http://schemas.microsoft.com/office/powerpoint/2010/main" val="47575061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734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1D362EFE-9ECC-40ED-A9C2-857F744B3E0E}"/>
              </a:ext>
            </a:extLst>
          </p:cNvPr>
          <p:cNvSpPr>
            <a:spLocks noGrp="1"/>
          </p:cNvSpPr>
          <p:nvPr>
            <p:ph type="title"/>
          </p:nvPr>
        </p:nvSpPr>
        <p:spPr>
          <a:xfrm>
            <a:off x="853330" y="1254035"/>
            <a:ext cx="2926190" cy="4002222"/>
          </a:xfrm>
        </p:spPr>
        <p:txBody>
          <a:bodyPr>
            <a:normAutofit/>
          </a:bodyPr>
          <a:lstStyle/>
          <a:p>
            <a:r>
              <a:rPr lang="nl-NL">
                <a:solidFill>
                  <a:srgbClr val="FFFFFF"/>
                </a:solidFill>
              </a:rPr>
              <a:t>Java.io stream classes</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Tijdelijke aanduiding voor inhoud 2">
            <a:extLst>
              <a:ext uri="{FF2B5EF4-FFF2-40B4-BE49-F238E27FC236}">
                <a16:creationId xmlns:a16="http://schemas.microsoft.com/office/drawing/2014/main" id="{FABF98AB-8CF1-2825-B2E0-01228F0D83CA}"/>
              </a:ext>
            </a:extLst>
          </p:cNvPr>
          <p:cNvGraphicFramePr>
            <a:graphicFrameLocks noGrp="1"/>
          </p:cNvGraphicFramePr>
          <p:nvPr>
            <p:ph idx="1"/>
            <p:extLst>
              <p:ext uri="{D42A27DB-BD31-4B8C-83A1-F6EECF244321}">
                <p14:modId xmlns:p14="http://schemas.microsoft.com/office/powerpoint/2010/main" val="51906215"/>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765057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BD9C0D8E-C731-4AAF-8419-705EEA32E108}"/>
              </a:ext>
            </a:extLst>
          </p:cNvPr>
          <p:cNvSpPr>
            <a:spLocks noGrp="1"/>
          </p:cNvSpPr>
          <p:nvPr>
            <p:ph type="title"/>
          </p:nvPr>
        </p:nvSpPr>
        <p:spPr>
          <a:xfrm>
            <a:off x="4996697" y="618518"/>
            <a:ext cx="6050713" cy="1478570"/>
          </a:xfrm>
        </p:spPr>
        <p:txBody>
          <a:bodyPr>
            <a:normAutofit/>
          </a:bodyPr>
          <a:lstStyle/>
          <a:p>
            <a:r>
              <a:rPr lang="nl-NL" dirty="0" err="1"/>
              <a:t>Exercise</a:t>
            </a:r>
            <a:endParaRPr lang="nl-NL" dirty="0"/>
          </a:p>
        </p:txBody>
      </p:sp>
      <p:pic>
        <p:nvPicPr>
          <p:cNvPr id="5" name="Picture 4">
            <a:extLst>
              <a:ext uri="{FF2B5EF4-FFF2-40B4-BE49-F238E27FC236}">
                <a16:creationId xmlns:a16="http://schemas.microsoft.com/office/drawing/2014/main" id="{8DA7F0CA-9C0C-6E26-3B15-9C9CA5D9DF3E}"/>
              </a:ext>
            </a:extLst>
          </p:cNvPr>
          <p:cNvPicPr>
            <a:picLocks noChangeAspect="1"/>
          </p:cNvPicPr>
          <p:nvPr/>
        </p:nvPicPr>
        <p:blipFill rotWithShape="1">
          <a:blip r:embed="rId4"/>
          <a:srcRect l="17043" r="37838"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EEECE9EB-A0DB-4748-B6F4-7D638F5D8FC3}"/>
              </a:ext>
            </a:extLst>
          </p:cNvPr>
          <p:cNvSpPr>
            <a:spLocks noGrp="1"/>
          </p:cNvSpPr>
          <p:nvPr>
            <p:ph idx="1"/>
          </p:nvPr>
        </p:nvSpPr>
        <p:spPr>
          <a:xfrm>
            <a:off x="4968958" y="2249487"/>
            <a:ext cx="6078453" cy="3541714"/>
          </a:xfrm>
        </p:spPr>
        <p:txBody>
          <a:bodyPr>
            <a:normAutofit/>
          </a:bodyPr>
          <a:lstStyle/>
          <a:p>
            <a:pPr>
              <a:lnSpc>
                <a:spcPct val="110000"/>
              </a:lnSpc>
            </a:pPr>
            <a:r>
              <a:rPr lang="nl-NL" sz="1700" err="1"/>
              <a:t>Add</a:t>
            </a:r>
            <a:r>
              <a:rPr lang="nl-NL" sz="1700"/>
              <a:t> </a:t>
            </a:r>
            <a:r>
              <a:rPr lang="nl-NL" sz="1700" err="1"/>
              <a:t>some</a:t>
            </a:r>
            <a:r>
              <a:rPr lang="nl-NL" sz="1700"/>
              <a:t> </a:t>
            </a:r>
            <a:r>
              <a:rPr lang="nl-NL" sz="1700" err="1"/>
              <a:t>text</a:t>
            </a:r>
            <a:r>
              <a:rPr lang="nl-NL" sz="1700"/>
              <a:t> </a:t>
            </a:r>
            <a:r>
              <a:rPr lang="nl-NL" sz="1700" err="1"/>
              <a:t>to</a:t>
            </a:r>
            <a:r>
              <a:rPr lang="nl-NL" sz="1700"/>
              <a:t> </a:t>
            </a:r>
            <a:r>
              <a:rPr lang="nl-NL" sz="1700" err="1"/>
              <a:t>your</a:t>
            </a:r>
            <a:r>
              <a:rPr lang="nl-NL" sz="1700"/>
              <a:t> file messages.txt</a:t>
            </a:r>
          </a:p>
          <a:p>
            <a:pPr>
              <a:lnSpc>
                <a:spcPct val="110000"/>
              </a:lnSpc>
            </a:pPr>
            <a:r>
              <a:rPr lang="nl-NL" sz="1700"/>
              <a:t>Read </a:t>
            </a:r>
            <a:r>
              <a:rPr lang="nl-NL" sz="1700" err="1"/>
              <a:t>this</a:t>
            </a:r>
            <a:r>
              <a:rPr lang="nl-NL" sz="1700"/>
              <a:t> file </a:t>
            </a:r>
            <a:r>
              <a:rPr lang="nl-NL" sz="1700" err="1"/>
              <a:t>and</a:t>
            </a:r>
            <a:r>
              <a:rPr lang="nl-NL" sz="1700"/>
              <a:t> </a:t>
            </a:r>
            <a:r>
              <a:rPr lang="nl-NL" sz="1700" err="1"/>
              <a:t>write</a:t>
            </a:r>
            <a:r>
              <a:rPr lang="nl-NL" sz="1700"/>
              <a:t> </a:t>
            </a:r>
            <a:r>
              <a:rPr lang="nl-NL" sz="1700" err="1"/>
              <a:t>the</a:t>
            </a:r>
            <a:r>
              <a:rPr lang="nl-NL" sz="1700"/>
              <a:t> content </a:t>
            </a:r>
            <a:r>
              <a:rPr lang="nl-NL" sz="1700" err="1"/>
              <a:t>to</a:t>
            </a:r>
            <a:r>
              <a:rPr lang="nl-NL" sz="1700"/>
              <a:t> log.txt </a:t>
            </a:r>
            <a:r>
              <a:rPr lang="nl-NL" sz="1700" err="1"/>
              <a:t>using</a:t>
            </a:r>
            <a:r>
              <a:rPr lang="nl-NL" sz="1700"/>
              <a:t> </a:t>
            </a:r>
            <a:r>
              <a:rPr lang="nl-NL" sz="1700" err="1"/>
              <a:t>the</a:t>
            </a:r>
            <a:r>
              <a:rPr lang="nl-NL" sz="1700"/>
              <a:t> most </a:t>
            </a:r>
            <a:r>
              <a:rPr lang="nl-NL" sz="1700" err="1"/>
              <a:t>appropriate</a:t>
            </a:r>
            <a:r>
              <a:rPr lang="nl-NL" sz="1700"/>
              <a:t> stream class</a:t>
            </a:r>
          </a:p>
          <a:p>
            <a:pPr>
              <a:lnSpc>
                <a:spcPct val="110000"/>
              </a:lnSpc>
            </a:pPr>
            <a:endParaRPr lang="nl-NL" sz="1700"/>
          </a:p>
          <a:p>
            <a:pPr>
              <a:lnSpc>
                <a:spcPct val="110000"/>
              </a:lnSpc>
            </a:pPr>
            <a:r>
              <a:rPr lang="nl-NL" sz="1700" err="1"/>
              <a:t>Try</a:t>
            </a:r>
            <a:r>
              <a:rPr lang="nl-NL" sz="1700"/>
              <a:t> it </a:t>
            </a:r>
            <a:r>
              <a:rPr lang="nl-NL" sz="1700" err="1"/>
              <a:t>with</a:t>
            </a:r>
            <a:r>
              <a:rPr lang="nl-NL" sz="1700"/>
              <a:t>: byte </a:t>
            </a:r>
            <a:r>
              <a:rPr lang="nl-NL" sz="1700" err="1"/>
              <a:t>and</a:t>
            </a:r>
            <a:r>
              <a:rPr lang="nl-NL" sz="1700"/>
              <a:t> </a:t>
            </a:r>
            <a:r>
              <a:rPr lang="nl-NL" sz="1700" err="1"/>
              <a:t>character</a:t>
            </a:r>
            <a:r>
              <a:rPr lang="nl-NL" sz="1700"/>
              <a:t> stream, high level </a:t>
            </a:r>
            <a:r>
              <a:rPr lang="nl-NL" sz="1700" err="1"/>
              <a:t>vs</a:t>
            </a:r>
            <a:r>
              <a:rPr lang="nl-NL" sz="1700"/>
              <a:t> low level</a:t>
            </a:r>
          </a:p>
          <a:p>
            <a:pPr>
              <a:lnSpc>
                <a:spcPct val="110000"/>
              </a:lnSpc>
            </a:pPr>
            <a:endParaRPr lang="nl-NL" sz="1700"/>
          </a:p>
          <a:p>
            <a:pPr>
              <a:lnSpc>
                <a:spcPct val="110000"/>
              </a:lnSpc>
            </a:pPr>
            <a:r>
              <a:rPr lang="nl-NL" sz="1700"/>
              <a:t>Bonus: reverse </a:t>
            </a:r>
            <a:r>
              <a:rPr lang="nl-NL" sz="1700" err="1"/>
              <a:t>the</a:t>
            </a:r>
            <a:r>
              <a:rPr lang="nl-NL" sz="1700"/>
              <a:t> content</a:t>
            </a:r>
          </a:p>
          <a:p>
            <a:pPr>
              <a:lnSpc>
                <a:spcPct val="110000"/>
              </a:lnSpc>
            </a:pPr>
            <a:r>
              <a:rPr lang="nl-NL" sz="1700"/>
              <a:t>Bonus: </a:t>
            </a:r>
            <a:r>
              <a:rPr lang="nl-NL" sz="1700" err="1"/>
              <a:t>how</a:t>
            </a:r>
            <a:r>
              <a:rPr lang="nl-NL" sz="1700"/>
              <a:t> </a:t>
            </a:r>
            <a:r>
              <a:rPr lang="nl-NL" sz="1700" err="1"/>
              <a:t>to</a:t>
            </a:r>
            <a:r>
              <a:rPr lang="nl-NL" sz="1700"/>
              <a:t> reverse </a:t>
            </a:r>
            <a:r>
              <a:rPr lang="nl-NL" sz="1700" err="1"/>
              <a:t>the</a:t>
            </a:r>
            <a:r>
              <a:rPr lang="nl-NL" sz="1700"/>
              <a:t> content </a:t>
            </a:r>
            <a:r>
              <a:rPr lang="nl-NL" sz="1700" err="1"/>
              <a:t>when</a:t>
            </a:r>
            <a:r>
              <a:rPr lang="nl-NL" sz="1700"/>
              <a:t> </a:t>
            </a:r>
            <a:r>
              <a:rPr lang="nl-NL" sz="1700" err="1"/>
              <a:t>the</a:t>
            </a:r>
            <a:r>
              <a:rPr lang="nl-NL" sz="1700"/>
              <a:t> file is </a:t>
            </a:r>
            <a:r>
              <a:rPr lang="nl-NL" sz="1700" err="1"/>
              <a:t>huge</a:t>
            </a:r>
            <a:r>
              <a:rPr lang="nl-NL" sz="1700"/>
              <a:t>?</a:t>
            </a:r>
          </a:p>
        </p:txBody>
      </p:sp>
    </p:spTree>
    <p:extLst>
      <p:ext uri="{BB962C8B-B14F-4D97-AF65-F5344CB8AC3E}">
        <p14:creationId xmlns:p14="http://schemas.microsoft.com/office/powerpoint/2010/main" val="75792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6271C3-A44E-450B-8462-F6F587D9C42D}"/>
              </a:ext>
            </a:extLst>
          </p:cNvPr>
          <p:cNvSpPr>
            <a:spLocks noGrp="1"/>
          </p:cNvSpPr>
          <p:nvPr>
            <p:ph type="title"/>
          </p:nvPr>
        </p:nvSpPr>
        <p:spPr>
          <a:xfrm>
            <a:off x="1141413" y="618518"/>
            <a:ext cx="9905998" cy="1478570"/>
          </a:xfrm>
        </p:spPr>
        <p:txBody>
          <a:bodyPr>
            <a:normAutofit/>
          </a:bodyPr>
          <a:lstStyle/>
          <a:p>
            <a:r>
              <a:rPr lang="nl-NL" dirty="0"/>
              <a:t>Stream operations</a:t>
            </a:r>
          </a:p>
        </p:txBody>
      </p:sp>
      <p:graphicFrame>
        <p:nvGraphicFramePr>
          <p:cNvPr id="5" name="Tijdelijke aanduiding voor inhoud 2">
            <a:extLst>
              <a:ext uri="{FF2B5EF4-FFF2-40B4-BE49-F238E27FC236}">
                <a16:creationId xmlns:a16="http://schemas.microsoft.com/office/drawing/2014/main" id="{F7D6DDEE-C72B-E8EF-8A9C-7E6837CBC824}"/>
              </a:ext>
            </a:extLst>
          </p:cNvPr>
          <p:cNvGraphicFramePr>
            <a:graphicFrameLocks noGrp="1"/>
          </p:cNvGraphicFramePr>
          <p:nvPr>
            <p:ph idx="1"/>
            <p:extLst>
              <p:ext uri="{D42A27DB-BD31-4B8C-83A1-F6EECF244321}">
                <p14:modId xmlns:p14="http://schemas.microsoft.com/office/powerpoint/2010/main" val="3941543741"/>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24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00CDC-E810-4899-B5B7-D177C0A31E38}"/>
              </a:ext>
            </a:extLst>
          </p:cNvPr>
          <p:cNvSpPr>
            <a:spLocks noGrp="1"/>
          </p:cNvSpPr>
          <p:nvPr>
            <p:ph type="title"/>
          </p:nvPr>
        </p:nvSpPr>
        <p:spPr/>
        <p:txBody>
          <a:bodyPr/>
          <a:lstStyle/>
          <a:p>
            <a:r>
              <a:rPr lang="nl-NL" dirty="0" err="1"/>
              <a:t>Exercise</a:t>
            </a:r>
            <a:endParaRPr lang="nl-NL" dirty="0"/>
          </a:p>
        </p:txBody>
      </p:sp>
      <p:sp>
        <p:nvSpPr>
          <p:cNvPr id="4" name="Tijdelijke aanduiding voor tekst 3">
            <a:extLst>
              <a:ext uri="{FF2B5EF4-FFF2-40B4-BE49-F238E27FC236}">
                <a16:creationId xmlns:a16="http://schemas.microsoft.com/office/drawing/2014/main" id="{F4B5251E-B54B-46AF-B978-FE7B7F3F7A75}"/>
              </a:ext>
            </a:extLst>
          </p:cNvPr>
          <p:cNvSpPr>
            <a:spLocks noGrp="1"/>
          </p:cNvSpPr>
          <p:nvPr>
            <p:ph type="body" idx="1"/>
          </p:nvPr>
        </p:nvSpPr>
        <p:spPr/>
        <p:txBody>
          <a:bodyPr/>
          <a:lstStyle/>
          <a:p>
            <a:r>
              <a:rPr lang="nl-NL" dirty="0"/>
              <a:t>Close</a:t>
            </a:r>
          </a:p>
        </p:txBody>
      </p:sp>
      <p:sp>
        <p:nvSpPr>
          <p:cNvPr id="3" name="Tijdelijke aanduiding voor inhoud 2">
            <a:extLst>
              <a:ext uri="{FF2B5EF4-FFF2-40B4-BE49-F238E27FC236}">
                <a16:creationId xmlns:a16="http://schemas.microsoft.com/office/drawing/2014/main" id="{8CD3EC82-9C15-4501-93CD-50BA47E70275}"/>
              </a:ext>
            </a:extLst>
          </p:cNvPr>
          <p:cNvSpPr>
            <a:spLocks noGrp="1"/>
          </p:cNvSpPr>
          <p:nvPr>
            <p:ph sz="half" idx="2"/>
          </p:nvPr>
        </p:nvSpPr>
        <p:spPr/>
        <p:txBody>
          <a:bodyPr>
            <a:normAutofit fontScale="77500" lnSpcReduction="20000"/>
          </a:bodyPr>
          <a:lstStyle/>
          <a:p>
            <a:r>
              <a:rPr lang="nl-NL" dirty="0" err="1"/>
              <a:t>Create</a:t>
            </a:r>
            <a:r>
              <a:rPr lang="nl-NL" dirty="0"/>
              <a:t> a new file “close.txt”</a:t>
            </a:r>
          </a:p>
          <a:p>
            <a:r>
              <a:rPr lang="nl-NL" dirty="0"/>
              <a:t>Write </a:t>
            </a:r>
            <a:r>
              <a:rPr lang="nl-NL" dirty="0" err="1"/>
              <a:t>to</a:t>
            </a:r>
            <a:r>
              <a:rPr lang="nl-NL" dirty="0"/>
              <a:t> </a:t>
            </a:r>
            <a:r>
              <a:rPr lang="nl-NL" dirty="0" err="1"/>
              <a:t>this</a:t>
            </a:r>
            <a:r>
              <a:rPr lang="nl-NL" dirty="0"/>
              <a:t> stream </a:t>
            </a:r>
            <a:r>
              <a:rPr lang="nl-NL" dirty="0" err="1"/>
              <a:t>using</a:t>
            </a:r>
            <a:r>
              <a:rPr lang="nl-NL" dirty="0"/>
              <a:t> a </a:t>
            </a:r>
            <a:r>
              <a:rPr lang="nl-NL" dirty="0" err="1"/>
              <a:t>try</a:t>
            </a:r>
            <a:r>
              <a:rPr lang="nl-NL" dirty="0"/>
              <a:t> block, make </a:t>
            </a:r>
            <a:r>
              <a:rPr lang="nl-NL" dirty="0" err="1"/>
              <a:t>sure</a:t>
            </a:r>
            <a:r>
              <a:rPr lang="nl-NL" dirty="0"/>
              <a:t> </a:t>
            </a:r>
            <a:r>
              <a:rPr lang="nl-NL" dirty="0" err="1"/>
              <a:t>the</a:t>
            </a:r>
            <a:r>
              <a:rPr lang="nl-NL" dirty="0"/>
              <a:t> program </a:t>
            </a:r>
            <a:r>
              <a:rPr lang="nl-NL" dirty="0" err="1"/>
              <a:t>doesn’t</a:t>
            </a:r>
            <a:r>
              <a:rPr lang="nl-NL" dirty="0"/>
              <a:t> </a:t>
            </a:r>
            <a:r>
              <a:rPr lang="nl-NL" dirty="0" err="1"/>
              <a:t>terminate</a:t>
            </a:r>
            <a:endParaRPr lang="nl-NL" dirty="0"/>
          </a:p>
          <a:p>
            <a:r>
              <a:rPr lang="nl-NL" dirty="0" err="1"/>
              <a:t>Don’t</a:t>
            </a:r>
            <a:r>
              <a:rPr lang="nl-NL" dirty="0"/>
              <a:t> close </a:t>
            </a:r>
            <a:r>
              <a:rPr lang="nl-NL" dirty="0" err="1"/>
              <a:t>the</a:t>
            </a:r>
            <a:r>
              <a:rPr lang="nl-NL" dirty="0"/>
              <a:t> stream</a:t>
            </a:r>
          </a:p>
          <a:p>
            <a:r>
              <a:rPr lang="nl-NL" dirty="0" err="1"/>
              <a:t>What</a:t>
            </a:r>
            <a:r>
              <a:rPr lang="nl-NL" dirty="0"/>
              <a:t> do </a:t>
            </a:r>
            <a:r>
              <a:rPr lang="nl-NL" dirty="0" err="1"/>
              <a:t>you</a:t>
            </a:r>
            <a:r>
              <a:rPr lang="nl-NL" dirty="0"/>
              <a:t> </a:t>
            </a:r>
            <a:r>
              <a:rPr lang="nl-NL" dirty="0" err="1"/>
              <a:t>think</a:t>
            </a:r>
            <a:r>
              <a:rPr lang="nl-NL" dirty="0"/>
              <a:t> </a:t>
            </a:r>
            <a:r>
              <a:rPr lang="nl-NL" dirty="0" err="1"/>
              <a:t>will</a:t>
            </a:r>
            <a:r>
              <a:rPr lang="nl-NL" dirty="0"/>
              <a:t> happen </a:t>
            </a:r>
            <a:r>
              <a:rPr lang="nl-NL" dirty="0" err="1"/>
              <a:t>if</a:t>
            </a:r>
            <a:r>
              <a:rPr lang="nl-NL" dirty="0"/>
              <a:t> </a:t>
            </a:r>
            <a:r>
              <a:rPr lang="nl-NL" dirty="0" err="1"/>
              <a:t>you</a:t>
            </a:r>
            <a:r>
              <a:rPr lang="nl-NL" dirty="0"/>
              <a:t> </a:t>
            </a:r>
            <a:r>
              <a:rPr lang="nl-NL" dirty="0" err="1"/>
              <a:t>try</a:t>
            </a:r>
            <a:r>
              <a:rPr lang="nl-NL" dirty="0"/>
              <a:t> </a:t>
            </a:r>
            <a:r>
              <a:rPr lang="nl-NL" dirty="0" err="1"/>
              <a:t>to</a:t>
            </a:r>
            <a:r>
              <a:rPr lang="nl-NL" dirty="0"/>
              <a:t> open close.txt </a:t>
            </a:r>
            <a:r>
              <a:rPr lang="nl-NL" dirty="0" err="1"/>
              <a:t>and</a:t>
            </a:r>
            <a:r>
              <a:rPr lang="nl-NL" dirty="0"/>
              <a:t> </a:t>
            </a:r>
            <a:r>
              <a:rPr lang="nl-NL" dirty="0" err="1"/>
              <a:t>modify</a:t>
            </a:r>
            <a:r>
              <a:rPr lang="nl-NL" dirty="0"/>
              <a:t> it </a:t>
            </a:r>
            <a:r>
              <a:rPr lang="nl-NL" dirty="0" err="1"/>
              <a:t>manually</a:t>
            </a:r>
            <a:endParaRPr lang="nl-NL" dirty="0"/>
          </a:p>
          <a:p>
            <a:r>
              <a:rPr lang="nl-NL" dirty="0" err="1"/>
              <a:t>And</a:t>
            </a:r>
            <a:r>
              <a:rPr lang="nl-NL" dirty="0"/>
              <a:t> </a:t>
            </a:r>
            <a:r>
              <a:rPr lang="nl-NL" dirty="0" err="1"/>
              <a:t>why</a:t>
            </a:r>
            <a:r>
              <a:rPr lang="nl-NL" dirty="0"/>
              <a:t>?</a:t>
            </a:r>
          </a:p>
        </p:txBody>
      </p:sp>
      <p:sp>
        <p:nvSpPr>
          <p:cNvPr id="5" name="Tijdelijke aanduiding voor tekst 4">
            <a:extLst>
              <a:ext uri="{FF2B5EF4-FFF2-40B4-BE49-F238E27FC236}">
                <a16:creationId xmlns:a16="http://schemas.microsoft.com/office/drawing/2014/main" id="{1217A16E-F7BE-4DEB-96C4-AFB16B63C44B}"/>
              </a:ext>
            </a:extLst>
          </p:cNvPr>
          <p:cNvSpPr>
            <a:spLocks noGrp="1"/>
          </p:cNvSpPr>
          <p:nvPr>
            <p:ph type="body" sz="quarter" idx="3"/>
          </p:nvPr>
        </p:nvSpPr>
        <p:spPr/>
        <p:txBody>
          <a:bodyPr/>
          <a:lstStyle/>
          <a:p>
            <a:r>
              <a:rPr lang="nl-NL" dirty="0"/>
              <a:t>Mark</a:t>
            </a:r>
          </a:p>
        </p:txBody>
      </p:sp>
      <p:sp>
        <p:nvSpPr>
          <p:cNvPr id="6" name="Tijdelijke aanduiding voor inhoud 5">
            <a:extLst>
              <a:ext uri="{FF2B5EF4-FFF2-40B4-BE49-F238E27FC236}">
                <a16:creationId xmlns:a16="http://schemas.microsoft.com/office/drawing/2014/main" id="{B82A60DE-7F04-4AD2-8061-CCA022439A4B}"/>
              </a:ext>
            </a:extLst>
          </p:cNvPr>
          <p:cNvSpPr>
            <a:spLocks noGrp="1"/>
          </p:cNvSpPr>
          <p:nvPr>
            <p:ph sz="quarter" idx="4"/>
          </p:nvPr>
        </p:nvSpPr>
        <p:spPr/>
        <p:txBody>
          <a:bodyPr>
            <a:normAutofit fontScale="77500" lnSpcReduction="20000"/>
          </a:bodyPr>
          <a:lstStyle/>
          <a:p>
            <a:r>
              <a:rPr lang="nl-NL" dirty="0" err="1"/>
              <a:t>Create</a:t>
            </a:r>
            <a:r>
              <a:rPr lang="nl-NL" dirty="0"/>
              <a:t> </a:t>
            </a:r>
            <a:r>
              <a:rPr lang="nl-NL" dirty="0" err="1"/>
              <a:t>an</a:t>
            </a:r>
            <a:r>
              <a:rPr lang="nl-NL" dirty="0"/>
              <a:t> inputstream</a:t>
            </a:r>
          </a:p>
          <a:p>
            <a:r>
              <a:rPr lang="nl-NL" dirty="0" err="1"/>
              <a:t>Use</a:t>
            </a:r>
            <a:r>
              <a:rPr lang="nl-NL" dirty="0"/>
              <a:t> </a:t>
            </a:r>
            <a:r>
              <a:rPr lang="nl-NL" dirty="0" err="1"/>
              <a:t>the</a:t>
            </a:r>
            <a:r>
              <a:rPr lang="nl-NL" dirty="0"/>
              <a:t> </a:t>
            </a:r>
            <a:r>
              <a:rPr lang="nl-NL" dirty="0" err="1"/>
              <a:t>smalles</a:t>
            </a:r>
            <a:r>
              <a:rPr lang="nl-NL" dirty="0"/>
              <a:t> </a:t>
            </a:r>
            <a:r>
              <a:rPr lang="nl-NL" dirty="0" err="1"/>
              <a:t>number</a:t>
            </a:r>
            <a:r>
              <a:rPr lang="nl-NL" dirty="0"/>
              <a:t> of </a:t>
            </a:r>
            <a:r>
              <a:rPr lang="nl-NL" dirty="0" err="1"/>
              <a:t>initial</a:t>
            </a:r>
            <a:r>
              <a:rPr lang="nl-NL" dirty="0"/>
              <a:t> </a:t>
            </a:r>
            <a:r>
              <a:rPr lang="nl-NL" dirty="0" err="1"/>
              <a:t>values</a:t>
            </a:r>
            <a:r>
              <a:rPr lang="nl-NL" dirty="0"/>
              <a:t> </a:t>
            </a:r>
            <a:r>
              <a:rPr lang="nl-NL" dirty="0" err="1"/>
              <a:t>to</a:t>
            </a:r>
            <a:r>
              <a:rPr lang="nl-NL" dirty="0"/>
              <a:t> </a:t>
            </a:r>
            <a:r>
              <a:rPr lang="nl-NL" dirty="0" err="1"/>
              <a:t>achieve</a:t>
            </a:r>
            <a:r>
              <a:rPr lang="nl-NL" dirty="0"/>
              <a:t> “</a:t>
            </a:r>
            <a:r>
              <a:rPr lang="nl-NL" dirty="0" err="1"/>
              <a:t>trolololol</a:t>
            </a:r>
            <a:r>
              <a:rPr lang="nl-NL" dirty="0"/>
              <a:t>” </a:t>
            </a:r>
            <a:r>
              <a:rPr lang="nl-NL" dirty="0" err="1"/>
              <a:t>using</a:t>
            </a:r>
            <a:r>
              <a:rPr lang="nl-NL" dirty="0"/>
              <a:t> mark </a:t>
            </a:r>
            <a:r>
              <a:rPr lang="nl-NL" dirty="0" err="1"/>
              <a:t>and</a:t>
            </a:r>
            <a:r>
              <a:rPr lang="nl-NL" dirty="0"/>
              <a:t> reset</a:t>
            </a:r>
          </a:p>
        </p:txBody>
      </p:sp>
    </p:spTree>
    <p:extLst>
      <p:ext uri="{BB962C8B-B14F-4D97-AF65-F5344CB8AC3E}">
        <p14:creationId xmlns:p14="http://schemas.microsoft.com/office/powerpoint/2010/main" val="39494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3"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7416A556-B7AC-408D-9979-5C05C581C7AB}"/>
              </a:ext>
            </a:extLst>
          </p:cNvPr>
          <p:cNvSpPr>
            <a:spLocks noGrp="1"/>
          </p:cNvSpPr>
          <p:nvPr>
            <p:ph type="title"/>
          </p:nvPr>
        </p:nvSpPr>
        <p:spPr>
          <a:xfrm>
            <a:off x="1144992" y="1082673"/>
            <a:ext cx="2865837" cy="4708528"/>
          </a:xfrm>
        </p:spPr>
        <p:txBody>
          <a:bodyPr>
            <a:normAutofit/>
          </a:bodyPr>
          <a:lstStyle/>
          <a:p>
            <a:pPr algn="ctr"/>
            <a:r>
              <a:rPr lang="nl-NL" sz="4000">
                <a:solidFill>
                  <a:srgbClr val="FFFFFF"/>
                </a:solidFill>
              </a:rPr>
              <a:t>Stream classes</a:t>
            </a:r>
          </a:p>
        </p:txBody>
      </p:sp>
      <p:sp>
        <p:nvSpPr>
          <p:cNvPr id="3" name="Tijdelijke aanduiding voor inhoud 2">
            <a:extLst>
              <a:ext uri="{FF2B5EF4-FFF2-40B4-BE49-F238E27FC236}">
                <a16:creationId xmlns:a16="http://schemas.microsoft.com/office/drawing/2014/main" id="{01C55F9A-DFF8-4CEC-B96A-222306EAD770}"/>
              </a:ext>
            </a:extLst>
          </p:cNvPr>
          <p:cNvSpPr>
            <a:spLocks noGrp="1"/>
          </p:cNvSpPr>
          <p:nvPr>
            <p:ph idx="1"/>
          </p:nvPr>
        </p:nvSpPr>
        <p:spPr>
          <a:xfrm>
            <a:off x="5303836" y="1066799"/>
            <a:ext cx="5743575" cy="4724402"/>
          </a:xfrm>
        </p:spPr>
        <p:txBody>
          <a:bodyPr anchor="ctr">
            <a:normAutofit/>
          </a:bodyPr>
          <a:lstStyle/>
          <a:p>
            <a:r>
              <a:rPr lang="nl-NL" dirty="0" err="1"/>
              <a:t>FileInputStream</a:t>
            </a:r>
            <a:r>
              <a:rPr lang="nl-NL" dirty="0"/>
              <a:t> </a:t>
            </a:r>
            <a:r>
              <a:rPr lang="nl-NL" dirty="0" err="1"/>
              <a:t>and</a:t>
            </a:r>
            <a:r>
              <a:rPr lang="nl-NL" dirty="0"/>
              <a:t> </a:t>
            </a:r>
            <a:r>
              <a:rPr lang="nl-NL" dirty="0" err="1"/>
              <a:t>FileOutputStream</a:t>
            </a:r>
            <a:endParaRPr lang="nl-NL" dirty="0"/>
          </a:p>
          <a:p>
            <a:r>
              <a:rPr lang="nl-NL" dirty="0" err="1"/>
              <a:t>BufferedInputStream</a:t>
            </a:r>
            <a:r>
              <a:rPr lang="nl-NL" dirty="0"/>
              <a:t> </a:t>
            </a:r>
            <a:r>
              <a:rPr lang="nl-NL" dirty="0" err="1"/>
              <a:t>and</a:t>
            </a:r>
            <a:r>
              <a:rPr lang="nl-NL" dirty="0"/>
              <a:t> </a:t>
            </a:r>
            <a:r>
              <a:rPr lang="nl-NL" dirty="0" err="1"/>
              <a:t>BufferedOutputStream</a:t>
            </a:r>
            <a:endParaRPr lang="nl-NL" dirty="0"/>
          </a:p>
          <a:p>
            <a:r>
              <a:rPr lang="nl-NL" dirty="0" err="1"/>
              <a:t>FileReader</a:t>
            </a:r>
            <a:r>
              <a:rPr lang="nl-NL" dirty="0"/>
              <a:t> </a:t>
            </a:r>
            <a:r>
              <a:rPr lang="nl-NL" dirty="0" err="1"/>
              <a:t>and</a:t>
            </a:r>
            <a:r>
              <a:rPr lang="nl-NL" dirty="0"/>
              <a:t> </a:t>
            </a:r>
            <a:r>
              <a:rPr lang="nl-NL" dirty="0" err="1"/>
              <a:t>FileWriter</a:t>
            </a:r>
            <a:endParaRPr lang="nl-NL" dirty="0"/>
          </a:p>
          <a:p>
            <a:r>
              <a:rPr lang="nl-NL" dirty="0" err="1"/>
              <a:t>BufferedReader</a:t>
            </a:r>
            <a:r>
              <a:rPr lang="nl-NL" dirty="0"/>
              <a:t> </a:t>
            </a:r>
            <a:r>
              <a:rPr lang="nl-NL" dirty="0" err="1"/>
              <a:t>and</a:t>
            </a:r>
            <a:r>
              <a:rPr lang="nl-NL" dirty="0"/>
              <a:t> </a:t>
            </a:r>
            <a:r>
              <a:rPr lang="nl-NL" dirty="0" err="1"/>
              <a:t>BufferedWriter</a:t>
            </a:r>
            <a:endParaRPr lang="nl-NL" dirty="0"/>
          </a:p>
          <a:p>
            <a:r>
              <a:rPr lang="nl-NL" dirty="0" err="1"/>
              <a:t>ObjectInputStream</a:t>
            </a:r>
            <a:r>
              <a:rPr lang="nl-NL" dirty="0"/>
              <a:t> </a:t>
            </a:r>
            <a:r>
              <a:rPr lang="nl-NL" dirty="0" err="1"/>
              <a:t>and</a:t>
            </a:r>
            <a:r>
              <a:rPr lang="nl-NL" dirty="0"/>
              <a:t> </a:t>
            </a:r>
            <a:r>
              <a:rPr lang="nl-NL" dirty="0" err="1"/>
              <a:t>ObjectOutputStream</a:t>
            </a:r>
            <a:endParaRPr lang="nl-NL" dirty="0"/>
          </a:p>
        </p:txBody>
      </p:sp>
    </p:spTree>
    <p:extLst>
      <p:ext uri="{BB962C8B-B14F-4D97-AF65-F5344CB8AC3E}">
        <p14:creationId xmlns:p14="http://schemas.microsoft.com/office/powerpoint/2010/main" val="111728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83831C90-0330-4D08-ABD4-A44FC52FC5A4}"/>
              </a:ext>
            </a:extLst>
          </p:cNvPr>
          <p:cNvSpPr>
            <a:spLocks noGrp="1"/>
          </p:cNvSpPr>
          <p:nvPr>
            <p:ph type="title"/>
          </p:nvPr>
        </p:nvSpPr>
        <p:spPr>
          <a:xfrm>
            <a:off x="4996697" y="618518"/>
            <a:ext cx="6050713" cy="1478570"/>
          </a:xfrm>
        </p:spPr>
        <p:txBody>
          <a:bodyPr>
            <a:normAutofit/>
          </a:bodyPr>
          <a:lstStyle/>
          <a:p>
            <a:r>
              <a:rPr lang="nl-NL" dirty="0" err="1"/>
              <a:t>Example</a:t>
            </a:r>
            <a:r>
              <a:rPr lang="nl-NL" dirty="0"/>
              <a:t> of </a:t>
            </a:r>
            <a:r>
              <a:rPr lang="nl-NL" dirty="0" err="1"/>
              <a:t>each</a:t>
            </a:r>
            <a:r>
              <a:rPr lang="nl-NL" dirty="0"/>
              <a:t> stream pair</a:t>
            </a:r>
          </a:p>
        </p:txBody>
      </p:sp>
      <p:pic>
        <p:nvPicPr>
          <p:cNvPr id="5" name="Picture 4" descr="A calm movement of water in the river">
            <a:extLst>
              <a:ext uri="{FF2B5EF4-FFF2-40B4-BE49-F238E27FC236}">
                <a16:creationId xmlns:a16="http://schemas.microsoft.com/office/drawing/2014/main" id="{7F7826B2-3FDF-C9B2-5E15-F9A184D276DC}"/>
              </a:ext>
            </a:extLst>
          </p:cNvPr>
          <p:cNvPicPr>
            <a:picLocks noChangeAspect="1"/>
          </p:cNvPicPr>
          <p:nvPr/>
        </p:nvPicPr>
        <p:blipFill rotWithShape="1">
          <a:blip r:embed="rId4"/>
          <a:srcRect l="29101" r="25780"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850C4C44-0499-4FCC-902F-B3174C44D9EF}"/>
              </a:ext>
            </a:extLst>
          </p:cNvPr>
          <p:cNvSpPr>
            <a:spLocks noGrp="1"/>
          </p:cNvSpPr>
          <p:nvPr>
            <p:ph idx="1"/>
          </p:nvPr>
        </p:nvSpPr>
        <p:spPr>
          <a:xfrm>
            <a:off x="4968958" y="2249487"/>
            <a:ext cx="6078453" cy="3541714"/>
          </a:xfrm>
        </p:spPr>
        <p:txBody>
          <a:bodyPr>
            <a:normAutofit/>
          </a:bodyPr>
          <a:lstStyle/>
          <a:p>
            <a:pPr marL="0" indent="0">
              <a:buNone/>
            </a:pPr>
            <a:r>
              <a:rPr lang="nl-NL" dirty="0"/>
              <a:t>Take 15 minutes </a:t>
            </a:r>
            <a:r>
              <a:rPr lang="nl-NL" dirty="0" err="1"/>
              <a:t>to</a:t>
            </a:r>
            <a:r>
              <a:rPr lang="nl-NL" dirty="0"/>
              <a:t> </a:t>
            </a:r>
            <a:r>
              <a:rPr lang="nl-NL" dirty="0" err="1"/>
              <a:t>prepare</a:t>
            </a:r>
            <a:r>
              <a:rPr lang="nl-NL" dirty="0"/>
              <a:t> a 2 minute </a:t>
            </a:r>
            <a:r>
              <a:rPr lang="nl-NL" dirty="0" err="1"/>
              <a:t>explanation</a:t>
            </a:r>
            <a:r>
              <a:rPr lang="nl-NL" dirty="0"/>
              <a:t> + demo of </a:t>
            </a:r>
            <a:r>
              <a:rPr lang="nl-NL" dirty="0" err="1"/>
              <a:t>one</a:t>
            </a:r>
            <a:r>
              <a:rPr lang="nl-NL" dirty="0"/>
              <a:t> of </a:t>
            </a:r>
            <a:r>
              <a:rPr lang="nl-NL" dirty="0" err="1"/>
              <a:t>the</a:t>
            </a:r>
            <a:r>
              <a:rPr lang="nl-NL" dirty="0"/>
              <a:t> stream pairs of </a:t>
            </a:r>
            <a:r>
              <a:rPr lang="nl-NL" dirty="0" err="1"/>
              <a:t>the</a:t>
            </a:r>
            <a:r>
              <a:rPr lang="nl-NL" dirty="0"/>
              <a:t> </a:t>
            </a:r>
            <a:r>
              <a:rPr lang="nl-NL" dirty="0" err="1"/>
              <a:t>previous</a:t>
            </a:r>
            <a:r>
              <a:rPr lang="nl-NL" dirty="0"/>
              <a:t> slide.</a:t>
            </a:r>
          </a:p>
        </p:txBody>
      </p:sp>
    </p:spTree>
    <p:extLst>
      <p:ext uri="{BB962C8B-B14F-4D97-AF65-F5344CB8AC3E}">
        <p14:creationId xmlns:p14="http://schemas.microsoft.com/office/powerpoint/2010/main" val="73018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62A624-D067-46F1-AF68-65D07AC22847}"/>
              </a:ext>
            </a:extLst>
          </p:cNvPr>
          <p:cNvSpPr>
            <a:spLocks noGrp="1"/>
          </p:cNvSpPr>
          <p:nvPr>
            <p:ph type="title"/>
          </p:nvPr>
        </p:nvSpPr>
        <p:spPr>
          <a:xfrm>
            <a:off x="1141413" y="618518"/>
            <a:ext cx="9905998" cy="1478570"/>
          </a:xfrm>
        </p:spPr>
        <p:txBody>
          <a:bodyPr>
            <a:normAutofit/>
          </a:bodyPr>
          <a:lstStyle/>
          <a:p>
            <a:r>
              <a:rPr lang="nl-NL" dirty="0" err="1"/>
              <a:t>What</a:t>
            </a:r>
            <a:r>
              <a:rPr lang="nl-NL" dirty="0"/>
              <a:t> stream </a:t>
            </a:r>
            <a:r>
              <a:rPr lang="nl-NL" dirty="0" err="1"/>
              <a:t>to</a:t>
            </a:r>
            <a:r>
              <a:rPr lang="nl-NL" dirty="0"/>
              <a:t> </a:t>
            </a:r>
            <a:r>
              <a:rPr lang="nl-NL" dirty="0" err="1"/>
              <a:t>use</a:t>
            </a:r>
            <a:r>
              <a:rPr lang="nl-NL" dirty="0"/>
              <a:t>?</a:t>
            </a:r>
          </a:p>
        </p:txBody>
      </p:sp>
      <p:graphicFrame>
        <p:nvGraphicFramePr>
          <p:cNvPr id="5" name="Tijdelijke aanduiding voor inhoud 2">
            <a:extLst>
              <a:ext uri="{FF2B5EF4-FFF2-40B4-BE49-F238E27FC236}">
                <a16:creationId xmlns:a16="http://schemas.microsoft.com/office/drawing/2014/main" id="{8B72DD09-452F-EFE1-7834-E5B08D8ECD73}"/>
              </a:ext>
            </a:extLst>
          </p:cNvPr>
          <p:cNvGraphicFramePr>
            <a:graphicFrameLocks noGrp="1"/>
          </p:cNvGraphicFramePr>
          <p:nvPr>
            <p:ph idx="1"/>
            <p:extLst>
              <p:ext uri="{D42A27DB-BD31-4B8C-83A1-F6EECF244321}">
                <p14:modId xmlns:p14="http://schemas.microsoft.com/office/powerpoint/2010/main" val="309378977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076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40000"/>
              </a:schemeClr>
            </a:gs>
            <a:gs pos="100000">
              <a:schemeClr val="bg2">
                <a:shade val="92000"/>
                <a:hueMod val="104000"/>
                <a:satMod val="140000"/>
                <a:lumMod val="4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276684-B387-4740-B467-9F85F45A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430C032-B185-4956-9C49-EC99281BB1C4}"/>
              </a:ext>
            </a:extLst>
          </p:cNvPr>
          <p:cNvSpPr>
            <a:spLocks noGrp="1"/>
          </p:cNvSpPr>
          <p:nvPr>
            <p:ph type="title"/>
          </p:nvPr>
        </p:nvSpPr>
        <p:spPr>
          <a:xfrm>
            <a:off x="1141413" y="618518"/>
            <a:ext cx="9905998" cy="1478570"/>
          </a:xfrm>
        </p:spPr>
        <p:txBody>
          <a:bodyPr>
            <a:normAutofit/>
          </a:bodyPr>
          <a:lstStyle/>
          <a:p>
            <a:r>
              <a:rPr lang="nl-NL" dirty="0"/>
              <a:t>Content</a:t>
            </a:r>
          </a:p>
        </p:txBody>
      </p:sp>
      <p:graphicFrame>
        <p:nvGraphicFramePr>
          <p:cNvPr id="5" name="Tijdelijke aanduiding voor inhoud 2">
            <a:extLst>
              <a:ext uri="{FF2B5EF4-FFF2-40B4-BE49-F238E27FC236}">
                <a16:creationId xmlns:a16="http://schemas.microsoft.com/office/drawing/2014/main" id="{35098288-E589-25EE-4599-15290A5CFB33}"/>
              </a:ext>
            </a:extLst>
          </p:cNvPr>
          <p:cNvGraphicFramePr>
            <a:graphicFrameLocks noGrp="1"/>
          </p:cNvGraphicFramePr>
          <p:nvPr>
            <p:ph idx="1"/>
            <p:extLst>
              <p:ext uri="{D42A27DB-BD31-4B8C-83A1-F6EECF244321}">
                <p14:modId xmlns:p14="http://schemas.microsoft.com/office/powerpoint/2010/main" val="239533732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05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43ACD387-ED0C-4DFA-B902-37A71966D044}"/>
              </a:ext>
            </a:extLst>
          </p:cNvPr>
          <p:cNvSpPr>
            <a:spLocks noGrp="1"/>
          </p:cNvSpPr>
          <p:nvPr>
            <p:ph type="title"/>
          </p:nvPr>
        </p:nvSpPr>
        <p:spPr>
          <a:xfrm>
            <a:off x="4996697" y="618518"/>
            <a:ext cx="6050713" cy="1478570"/>
          </a:xfrm>
        </p:spPr>
        <p:txBody>
          <a:bodyPr>
            <a:normAutofit/>
          </a:bodyPr>
          <a:lstStyle/>
          <a:p>
            <a:r>
              <a:rPr lang="nl-NL" dirty="0" err="1"/>
              <a:t>Serializable</a:t>
            </a:r>
            <a:r>
              <a:rPr lang="nl-NL" dirty="0"/>
              <a:t> interface</a:t>
            </a:r>
          </a:p>
        </p:txBody>
      </p:sp>
      <p:pic>
        <p:nvPicPr>
          <p:cNvPr id="5" name="Picture 4" descr="Computer script on a screen">
            <a:extLst>
              <a:ext uri="{FF2B5EF4-FFF2-40B4-BE49-F238E27FC236}">
                <a16:creationId xmlns:a16="http://schemas.microsoft.com/office/drawing/2014/main" id="{AB589083-5866-A823-5C74-C70B216E4CD4}"/>
              </a:ext>
            </a:extLst>
          </p:cNvPr>
          <p:cNvPicPr>
            <a:picLocks noChangeAspect="1"/>
          </p:cNvPicPr>
          <p:nvPr/>
        </p:nvPicPr>
        <p:blipFill rotWithShape="1">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E8CAB315-4390-4389-B14C-0F2341676237}"/>
              </a:ext>
            </a:extLst>
          </p:cNvPr>
          <p:cNvSpPr>
            <a:spLocks noGrp="1"/>
          </p:cNvSpPr>
          <p:nvPr>
            <p:ph idx="1"/>
          </p:nvPr>
        </p:nvSpPr>
        <p:spPr>
          <a:xfrm>
            <a:off x="4968958" y="1816101"/>
            <a:ext cx="6403892" cy="4614862"/>
          </a:xfrm>
        </p:spPr>
        <p:txBody>
          <a:bodyPr>
            <a:normAutofit/>
          </a:bodyPr>
          <a:lstStyle/>
          <a:p>
            <a:pPr>
              <a:lnSpc>
                <a:spcPct val="110000"/>
              </a:lnSpc>
            </a:pPr>
            <a:r>
              <a:rPr lang="nl-NL" sz="1400" dirty="0" err="1"/>
              <a:t>Serializing</a:t>
            </a:r>
            <a:r>
              <a:rPr lang="nl-NL" sz="1400" dirty="0"/>
              <a:t>: </a:t>
            </a:r>
            <a:r>
              <a:rPr lang="nl-NL" sz="1400" dirty="0" err="1"/>
              <a:t>converting</a:t>
            </a:r>
            <a:r>
              <a:rPr lang="nl-NL" sz="1400" dirty="0"/>
              <a:t> object </a:t>
            </a:r>
            <a:r>
              <a:rPr lang="nl-NL" sz="1400" dirty="0" err="1"/>
              <a:t>to</a:t>
            </a:r>
            <a:r>
              <a:rPr lang="nl-NL" sz="1400" dirty="0"/>
              <a:t> </a:t>
            </a:r>
            <a:r>
              <a:rPr lang="nl-NL" sz="1400" dirty="0" err="1"/>
              <a:t>stored</a:t>
            </a:r>
            <a:r>
              <a:rPr lang="nl-NL" sz="1400" dirty="0"/>
              <a:t> data format</a:t>
            </a:r>
          </a:p>
          <a:p>
            <a:pPr>
              <a:lnSpc>
                <a:spcPct val="110000"/>
              </a:lnSpc>
            </a:pPr>
            <a:r>
              <a:rPr lang="nl-NL" sz="1400" dirty="0" err="1"/>
              <a:t>Deserializing</a:t>
            </a:r>
            <a:r>
              <a:rPr lang="nl-NL" sz="1400" dirty="0"/>
              <a:t>: </a:t>
            </a:r>
            <a:r>
              <a:rPr lang="nl-NL" sz="1400" dirty="0" err="1"/>
              <a:t>converting</a:t>
            </a:r>
            <a:r>
              <a:rPr lang="nl-NL" sz="1400" dirty="0"/>
              <a:t> </a:t>
            </a:r>
            <a:r>
              <a:rPr lang="nl-NL" sz="1400" dirty="0" err="1"/>
              <a:t>stored</a:t>
            </a:r>
            <a:r>
              <a:rPr lang="nl-NL" sz="1400" dirty="0"/>
              <a:t> data </a:t>
            </a:r>
            <a:r>
              <a:rPr lang="nl-NL" sz="1400" dirty="0" err="1"/>
              <a:t>to</a:t>
            </a:r>
            <a:r>
              <a:rPr lang="nl-NL" sz="1400" dirty="0"/>
              <a:t> object</a:t>
            </a:r>
          </a:p>
          <a:p>
            <a:pPr>
              <a:lnSpc>
                <a:spcPct val="110000"/>
              </a:lnSpc>
            </a:pPr>
            <a:r>
              <a:rPr lang="nl-NL" sz="1400" dirty="0"/>
              <a:t>Marker interface</a:t>
            </a:r>
          </a:p>
          <a:p>
            <a:pPr>
              <a:lnSpc>
                <a:spcPct val="110000"/>
              </a:lnSpc>
            </a:pPr>
            <a:r>
              <a:rPr lang="nl-NL" sz="1400" dirty="0"/>
              <a:t>Class </a:t>
            </a:r>
            <a:r>
              <a:rPr lang="nl-NL" sz="1400" dirty="0" err="1"/>
              <a:t>that</a:t>
            </a:r>
            <a:r>
              <a:rPr lang="nl-NL" sz="1400" dirty="0"/>
              <a:t> </a:t>
            </a:r>
            <a:r>
              <a:rPr lang="nl-NL" sz="1400" dirty="0" err="1"/>
              <a:t>can</a:t>
            </a:r>
            <a:r>
              <a:rPr lang="nl-NL" sz="1400" dirty="0"/>
              <a:t> </a:t>
            </a:r>
            <a:r>
              <a:rPr lang="nl-NL" sz="1400" dirty="0" err="1"/>
              <a:t>be</a:t>
            </a:r>
            <a:r>
              <a:rPr lang="nl-NL" sz="1400" dirty="0"/>
              <a:t> </a:t>
            </a:r>
            <a:r>
              <a:rPr lang="nl-NL" sz="1400" dirty="0" err="1"/>
              <a:t>serialized</a:t>
            </a:r>
            <a:r>
              <a:rPr lang="nl-NL" sz="1400" dirty="0"/>
              <a:t> </a:t>
            </a:r>
            <a:r>
              <a:rPr lang="nl-NL" sz="1400" dirty="0" err="1"/>
              <a:t>implements</a:t>
            </a:r>
            <a:r>
              <a:rPr lang="nl-NL" sz="1400" dirty="0"/>
              <a:t> </a:t>
            </a:r>
            <a:r>
              <a:rPr lang="nl-NL" sz="1400" dirty="0" err="1"/>
              <a:t>serializable</a:t>
            </a:r>
            <a:r>
              <a:rPr lang="nl-NL" sz="1400" dirty="0"/>
              <a:t> interface</a:t>
            </a:r>
          </a:p>
          <a:p>
            <a:pPr>
              <a:lnSpc>
                <a:spcPct val="110000"/>
              </a:lnSpc>
            </a:pPr>
            <a:r>
              <a:rPr lang="nl-NL" sz="1400" dirty="0"/>
              <a:t>Empty interface, </a:t>
            </a:r>
            <a:r>
              <a:rPr lang="nl-NL" sz="1400" dirty="0" err="1"/>
              <a:t>so</a:t>
            </a:r>
            <a:r>
              <a:rPr lang="nl-NL" sz="1400" dirty="0"/>
              <a:t> no </a:t>
            </a:r>
            <a:r>
              <a:rPr lang="nl-NL" sz="1400" dirty="0" err="1"/>
              <a:t>methods</a:t>
            </a:r>
            <a:r>
              <a:rPr lang="nl-NL" sz="1400" dirty="0"/>
              <a:t> </a:t>
            </a:r>
            <a:r>
              <a:rPr lang="nl-NL" sz="1400" dirty="0" err="1"/>
              <a:t>need</a:t>
            </a:r>
            <a:r>
              <a:rPr lang="nl-NL" sz="1400" dirty="0"/>
              <a:t> </a:t>
            </a:r>
            <a:r>
              <a:rPr lang="nl-NL" sz="1400" dirty="0" err="1"/>
              <a:t>to</a:t>
            </a:r>
            <a:r>
              <a:rPr lang="nl-NL" sz="1400" dirty="0"/>
              <a:t> </a:t>
            </a:r>
            <a:r>
              <a:rPr lang="nl-NL" sz="1400" dirty="0" err="1"/>
              <a:t>be</a:t>
            </a:r>
            <a:r>
              <a:rPr lang="nl-NL" sz="1400" dirty="0"/>
              <a:t> </a:t>
            </a:r>
            <a:r>
              <a:rPr lang="nl-NL" sz="1400" dirty="0" err="1"/>
              <a:t>implemented</a:t>
            </a:r>
            <a:endParaRPr lang="nl-NL" sz="1400" dirty="0"/>
          </a:p>
          <a:p>
            <a:pPr>
              <a:lnSpc>
                <a:spcPct val="110000"/>
              </a:lnSpc>
            </a:pPr>
            <a:r>
              <a:rPr lang="nl-NL" sz="1400" dirty="0" err="1"/>
              <a:t>When</a:t>
            </a:r>
            <a:r>
              <a:rPr lang="nl-NL" sz="1400" dirty="0"/>
              <a:t> a class </a:t>
            </a:r>
            <a:r>
              <a:rPr lang="nl-NL" sz="1400" dirty="0" err="1"/>
              <a:t>implements</a:t>
            </a:r>
            <a:r>
              <a:rPr lang="nl-NL" sz="1400" dirty="0"/>
              <a:t> </a:t>
            </a:r>
            <a:r>
              <a:rPr lang="nl-NL" sz="1400" dirty="0" err="1"/>
              <a:t>serializable</a:t>
            </a:r>
            <a:r>
              <a:rPr lang="nl-NL" sz="1400" dirty="0"/>
              <a:t> </a:t>
            </a:r>
            <a:r>
              <a:rPr lang="nl-NL" sz="1400" dirty="0" err="1"/>
              <a:t>it</a:t>
            </a:r>
            <a:r>
              <a:rPr lang="nl-NL" sz="1400" dirty="0"/>
              <a:t> means </a:t>
            </a:r>
            <a:r>
              <a:rPr lang="nl-NL" sz="1400" dirty="0" err="1"/>
              <a:t>that</a:t>
            </a:r>
            <a:r>
              <a:rPr lang="nl-NL" sz="1400" dirty="0"/>
              <a:t> </a:t>
            </a:r>
            <a:r>
              <a:rPr lang="nl-NL" sz="1400" dirty="0" err="1"/>
              <a:t>the</a:t>
            </a:r>
            <a:r>
              <a:rPr lang="nl-NL" sz="1400" dirty="0"/>
              <a:t> </a:t>
            </a:r>
            <a:r>
              <a:rPr lang="nl-NL" sz="1400" dirty="0" err="1"/>
              <a:t>developer</a:t>
            </a:r>
            <a:r>
              <a:rPr lang="nl-NL" sz="1400" dirty="0"/>
              <a:t> has </a:t>
            </a:r>
            <a:r>
              <a:rPr lang="nl-NL" sz="1400" dirty="0" err="1"/>
              <a:t>ensured</a:t>
            </a:r>
            <a:r>
              <a:rPr lang="nl-NL" sz="1400" dirty="0"/>
              <a:t> </a:t>
            </a:r>
            <a:r>
              <a:rPr lang="nl-NL" sz="1400" dirty="0" err="1"/>
              <a:t>that</a:t>
            </a:r>
            <a:r>
              <a:rPr lang="nl-NL" sz="1400" dirty="0"/>
              <a:t> </a:t>
            </a:r>
            <a:r>
              <a:rPr lang="nl-NL" sz="1400" dirty="0" err="1"/>
              <a:t>the</a:t>
            </a:r>
            <a:r>
              <a:rPr lang="nl-NL" sz="1400" dirty="0"/>
              <a:t> class </a:t>
            </a:r>
            <a:r>
              <a:rPr lang="nl-NL" sz="1400" dirty="0" err="1"/>
              <a:t>can</a:t>
            </a:r>
            <a:r>
              <a:rPr lang="nl-NL" sz="1400" dirty="0"/>
              <a:t> </a:t>
            </a:r>
            <a:r>
              <a:rPr lang="nl-NL" sz="1400" dirty="0" err="1"/>
              <a:t>be</a:t>
            </a:r>
            <a:r>
              <a:rPr lang="nl-NL" sz="1400" dirty="0"/>
              <a:t> </a:t>
            </a:r>
            <a:r>
              <a:rPr lang="nl-NL" sz="1400" dirty="0" err="1"/>
              <a:t>serialized</a:t>
            </a:r>
            <a:r>
              <a:rPr lang="nl-NL" sz="1400" dirty="0"/>
              <a:t>, </a:t>
            </a:r>
            <a:r>
              <a:rPr lang="nl-NL" sz="1400" dirty="0" err="1"/>
              <a:t>so</a:t>
            </a:r>
            <a:r>
              <a:rPr lang="nl-NL" sz="1400" dirty="0"/>
              <a:t> </a:t>
            </a:r>
            <a:r>
              <a:rPr lang="nl-NL" sz="1400" dirty="0" err="1"/>
              <a:t>all</a:t>
            </a:r>
            <a:r>
              <a:rPr lang="nl-NL" sz="1400" dirty="0"/>
              <a:t> </a:t>
            </a:r>
            <a:r>
              <a:rPr lang="nl-NL" sz="1400" dirty="0" err="1"/>
              <a:t>instance</a:t>
            </a:r>
            <a:r>
              <a:rPr lang="nl-NL" sz="1400" dirty="0"/>
              <a:t> variables in class </a:t>
            </a:r>
            <a:r>
              <a:rPr lang="nl-NL" sz="1400" dirty="0" err="1"/>
              <a:t>and</a:t>
            </a:r>
            <a:r>
              <a:rPr lang="nl-NL" sz="1400" dirty="0"/>
              <a:t> </a:t>
            </a:r>
            <a:r>
              <a:rPr lang="nl-NL" sz="1400" dirty="0" err="1"/>
              <a:t>all</a:t>
            </a:r>
            <a:r>
              <a:rPr lang="nl-NL" sz="1400" dirty="0"/>
              <a:t> </a:t>
            </a:r>
            <a:r>
              <a:rPr lang="nl-NL" sz="1400" dirty="0" err="1"/>
              <a:t>nested</a:t>
            </a:r>
            <a:r>
              <a:rPr lang="nl-NL" sz="1400" dirty="0"/>
              <a:t> </a:t>
            </a:r>
            <a:r>
              <a:rPr lang="nl-NL" sz="1400" dirty="0" err="1"/>
              <a:t>instance</a:t>
            </a:r>
            <a:r>
              <a:rPr lang="nl-NL" sz="1400" dirty="0"/>
              <a:t> variables must </a:t>
            </a:r>
            <a:r>
              <a:rPr lang="nl-NL" sz="1400" dirty="0" err="1"/>
              <a:t>also</a:t>
            </a:r>
            <a:r>
              <a:rPr lang="nl-NL" sz="1400" dirty="0"/>
              <a:t> </a:t>
            </a:r>
            <a:r>
              <a:rPr lang="nl-NL" sz="1400" dirty="0" err="1"/>
              <a:t>be</a:t>
            </a:r>
            <a:r>
              <a:rPr lang="nl-NL" sz="1400" dirty="0"/>
              <a:t> </a:t>
            </a:r>
            <a:r>
              <a:rPr lang="nl-NL" sz="1400" dirty="0" err="1"/>
              <a:t>serializable</a:t>
            </a:r>
            <a:r>
              <a:rPr lang="nl-NL" sz="1400" dirty="0"/>
              <a:t>, </a:t>
            </a:r>
            <a:r>
              <a:rPr lang="nl-NL" sz="1400" dirty="0" err="1"/>
              <a:t>unless</a:t>
            </a:r>
            <a:r>
              <a:rPr lang="nl-NL" sz="1400" dirty="0"/>
              <a:t> </a:t>
            </a:r>
            <a:r>
              <a:rPr lang="nl-NL" sz="1400" dirty="0" err="1"/>
              <a:t>it’s</a:t>
            </a:r>
            <a:r>
              <a:rPr lang="nl-NL" sz="1400" dirty="0"/>
              <a:t> </a:t>
            </a:r>
            <a:r>
              <a:rPr lang="nl-NL" sz="1400" dirty="0" err="1"/>
              <a:t>marked</a:t>
            </a:r>
            <a:r>
              <a:rPr lang="nl-NL" sz="1400" dirty="0"/>
              <a:t> </a:t>
            </a:r>
            <a:r>
              <a:rPr lang="nl-NL" sz="1400" dirty="0" err="1"/>
              <a:t>transient</a:t>
            </a:r>
            <a:r>
              <a:rPr lang="nl-NL" sz="1400" dirty="0"/>
              <a:t> (</a:t>
            </a:r>
            <a:r>
              <a:rPr lang="nl-NL" sz="1400" dirty="0" err="1"/>
              <a:t>then</a:t>
            </a:r>
            <a:r>
              <a:rPr lang="nl-NL" sz="1400" dirty="0"/>
              <a:t> </a:t>
            </a:r>
            <a:r>
              <a:rPr lang="nl-NL" sz="1400" dirty="0" err="1"/>
              <a:t>it</a:t>
            </a:r>
            <a:r>
              <a:rPr lang="nl-NL" sz="1400" dirty="0"/>
              <a:t> </a:t>
            </a:r>
            <a:r>
              <a:rPr lang="nl-NL" sz="1400" dirty="0" err="1"/>
              <a:t>will</a:t>
            </a:r>
            <a:r>
              <a:rPr lang="nl-NL" sz="1400" dirty="0"/>
              <a:t> </a:t>
            </a:r>
            <a:r>
              <a:rPr lang="nl-NL" sz="1400" dirty="0" err="1"/>
              <a:t>be</a:t>
            </a:r>
            <a:r>
              <a:rPr lang="nl-NL" sz="1400" dirty="0"/>
              <a:t> </a:t>
            </a:r>
            <a:r>
              <a:rPr lang="nl-NL" sz="1400" dirty="0" err="1"/>
              <a:t>skipped</a:t>
            </a:r>
            <a:r>
              <a:rPr lang="nl-NL" sz="1400" dirty="0"/>
              <a:t> </a:t>
            </a:r>
            <a:r>
              <a:rPr lang="nl-NL" sz="1400" dirty="0" err="1"/>
              <a:t>during</a:t>
            </a:r>
            <a:r>
              <a:rPr lang="nl-NL" sz="1400" dirty="0"/>
              <a:t> </a:t>
            </a:r>
            <a:r>
              <a:rPr lang="nl-NL" sz="1400" dirty="0" err="1"/>
              <a:t>serializing</a:t>
            </a:r>
            <a:r>
              <a:rPr lang="nl-NL" sz="1400" dirty="0"/>
              <a:t>)</a:t>
            </a:r>
          </a:p>
          <a:p>
            <a:pPr>
              <a:lnSpc>
                <a:spcPct val="110000"/>
              </a:lnSpc>
            </a:pPr>
            <a:r>
              <a:rPr lang="nl-NL" sz="1400" dirty="0" err="1"/>
              <a:t>Static</a:t>
            </a:r>
            <a:r>
              <a:rPr lang="nl-NL" sz="1400" dirty="0"/>
              <a:t> members are </a:t>
            </a:r>
            <a:r>
              <a:rPr lang="nl-NL" sz="1400" dirty="0" err="1"/>
              <a:t>ignored</a:t>
            </a:r>
            <a:r>
              <a:rPr lang="nl-NL" sz="1400" dirty="0"/>
              <a:t> </a:t>
            </a:r>
            <a:r>
              <a:rPr lang="nl-NL" sz="1400" dirty="0" err="1"/>
              <a:t>during</a:t>
            </a:r>
            <a:r>
              <a:rPr lang="nl-NL" sz="1400" dirty="0"/>
              <a:t> </a:t>
            </a:r>
            <a:r>
              <a:rPr lang="nl-NL" sz="1400" dirty="0" err="1"/>
              <a:t>serializing</a:t>
            </a:r>
            <a:endParaRPr lang="nl-NL" sz="1400" dirty="0"/>
          </a:p>
          <a:p>
            <a:pPr>
              <a:lnSpc>
                <a:spcPct val="110000"/>
              </a:lnSpc>
            </a:pPr>
            <a:r>
              <a:rPr lang="nl-NL" sz="1400" dirty="0" err="1"/>
              <a:t>Good</a:t>
            </a:r>
            <a:r>
              <a:rPr lang="nl-NL" sz="1400" dirty="0"/>
              <a:t> </a:t>
            </a:r>
            <a:r>
              <a:rPr lang="nl-NL" sz="1400" dirty="0" err="1"/>
              <a:t>practice</a:t>
            </a:r>
            <a:r>
              <a:rPr lang="nl-NL" sz="1400" dirty="0"/>
              <a:t> </a:t>
            </a:r>
            <a:r>
              <a:rPr lang="nl-NL" sz="1400" dirty="0" err="1"/>
              <a:t>to</a:t>
            </a:r>
            <a:r>
              <a:rPr lang="nl-NL" sz="1400" dirty="0"/>
              <a:t> keep </a:t>
            </a:r>
            <a:r>
              <a:rPr lang="nl-NL" sz="1400" dirty="0" err="1"/>
              <a:t>the</a:t>
            </a:r>
            <a:r>
              <a:rPr lang="nl-NL" sz="1400" dirty="0"/>
              <a:t> </a:t>
            </a:r>
            <a:r>
              <a:rPr lang="nl-NL" sz="1400" dirty="0" err="1"/>
              <a:t>version</a:t>
            </a:r>
            <a:r>
              <a:rPr lang="nl-NL" sz="1400" dirty="0"/>
              <a:t> in a </a:t>
            </a:r>
            <a:r>
              <a:rPr lang="nl-NL" sz="1400" dirty="0" err="1"/>
              <a:t>serialVersionUID</a:t>
            </a:r>
            <a:r>
              <a:rPr lang="nl-NL" sz="1400" dirty="0"/>
              <a:t> of </a:t>
            </a:r>
            <a:r>
              <a:rPr lang="nl-NL" sz="1400" dirty="0" err="1"/>
              <a:t>the</a:t>
            </a:r>
            <a:r>
              <a:rPr lang="nl-NL" sz="1400" dirty="0"/>
              <a:t> </a:t>
            </a:r>
            <a:r>
              <a:rPr lang="nl-NL" sz="1400" dirty="0" err="1"/>
              <a:t>serializable</a:t>
            </a:r>
            <a:r>
              <a:rPr lang="nl-NL" sz="1400" dirty="0"/>
              <a:t> object, </a:t>
            </a:r>
            <a:r>
              <a:rPr lang="nl-NL" sz="1400" dirty="0" err="1"/>
              <a:t>so</a:t>
            </a:r>
            <a:r>
              <a:rPr lang="nl-NL" sz="1400" dirty="0"/>
              <a:t> </a:t>
            </a:r>
            <a:r>
              <a:rPr lang="nl-NL" sz="1400" dirty="0" err="1"/>
              <a:t>that</a:t>
            </a:r>
            <a:r>
              <a:rPr lang="nl-NL" sz="1400" dirty="0"/>
              <a:t> </a:t>
            </a:r>
            <a:r>
              <a:rPr lang="nl-NL" sz="1400" dirty="0" err="1"/>
              <a:t>deserializing</a:t>
            </a:r>
            <a:r>
              <a:rPr lang="nl-NL" sz="1400" dirty="0"/>
              <a:t> </a:t>
            </a:r>
            <a:r>
              <a:rPr lang="nl-NL" sz="1400" dirty="0" err="1"/>
              <a:t>an</a:t>
            </a:r>
            <a:r>
              <a:rPr lang="nl-NL" sz="1400" dirty="0"/>
              <a:t> </a:t>
            </a:r>
            <a:r>
              <a:rPr lang="nl-NL" sz="1400" dirty="0" err="1"/>
              <a:t>old</a:t>
            </a:r>
            <a:r>
              <a:rPr lang="nl-NL" sz="1400" dirty="0"/>
              <a:t> data </a:t>
            </a:r>
            <a:r>
              <a:rPr lang="nl-NL" sz="1400" dirty="0" err="1"/>
              <a:t>version</a:t>
            </a:r>
            <a:r>
              <a:rPr lang="nl-NL" sz="1400" dirty="0"/>
              <a:t> </a:t>
            </a:r>
            <a:r>
              <a:rPr lang="nl-NL" sz="1400" dirty="0" err="1"/>
              <a:t>to</a:t>
            </a:r>
            <a:r>
              <a:rPr lang="nl-NL" sz="1400" dirty="0"/>
              <a:t> </a:t>
            </a:r>
            <a:r>
              <a:rPr lang="nl-NL" sz="1400" dirty="0" err="1"/>
              <a:t>the</a:t>
            </a:r>
            <a:r>
              <a:rPr lang="nl-NL" sz="1400" dirty="0"/>
              <a:t> new </a:t>
            </a:r>
            <a:r>
              <a:rPr lang="nl-NL" sz="1400" dirty="0" err="1"/>
              <a:t>version</a:t>
            </a:r>
            <a:r>
              <a:rPr lang="nl-NL" sz="1400" dirty="0"/>
              <a:t> </a:t>
            </a:r>
            <a:r>
              <a:rPr lang="nl-NL" sz="1400" dirty="0" err="1"/>
              <a:t>can</a:t>
            </a:r>
            <a:r>
              <a:rPr lang="nl-NL" sz="1400" dirty="0"/>
              <a:t> </a:t>
            </a:r>
            <a:r>
              <a:rPr lang="nl-NL" sz="1400" dirty="0" err="1"/>
              <a:t>be</a:t>
            </a:r>
            <a:r>
              <a:rPr lang="nl-NL" sz="1400" dirty="0"/>
              <a:t> </a:t>
            </a:r>
            <a:r>
              <a:rPr lang="nl-NL" sz="1400" dirty="0" err="1"/>
              <a:t>prohibited</a:t>
            </a:r>
            <a:r>
              <a:rPr lang="nl-NL" sz="1400" dirty="0"/>
              <a:t> </a:t>
            </a:r>
            <a:r>
              <a:rPr lang="nl-NL" sz="1400" dirty="0" err="1"/>
              <a:t>to</a:t>
            </a:r>
            <a:r>
              <a:rPr lang="nl-NL" sz="1400" dirty="0"/>
              <a:t> </a:t>
            </a:r>
            <a:r>
              <a:rPr lang="nl-NL" sz="1400" dirty="0" err="1"/>
              <a:t>avoid</a:t>
            </a:r>
            <a:r>
              <a:rPr lang="nl-NL" sz="1400" dirty="0"/>
              <a:t> </a:t>
            </a:r>
            <a:r>
              <a:rPr lang="nl-NL" sz="1400" dirty="0" err="1"/>
              <a:t>exceptions</a:t>
            </a:r>
            <a:endParaRPr lang="nl-NL" sz="1400" dirty="0"/>
          </a:p>
        </p:txBody>
      </p:sp>
    </p:spTree>
    <p:extLst>
      <p:ext uri="{BB962C8B-B14F-4D97-AF65-F5344CB8AC3E}">
        <p14:creationId xmlns:p14="http://schemas.microsoft.com/office/powerpoint/2010/main" val="20621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98885-8EB0-4BE4-9D26-F81449F1412B}"/>
              </a:ext>
            </a:extLst>
          </p:cNvPr>
          <p:cNvSpPr>
            <a:spLocks noGrp="1"/>
          </p:cNvSpPr>
          <p:nvPr>
            <p:ph type="title"/>
          </p:nvPr>
        </p:nvSpPr>
        <p:spPr>
          <a:xfrm>
            <a:off x="6569957" y="618518"/>
            <a:ext cx="4747088" cy="1478570"/>
          </a:xfrm>
        </p:spPr>
        <p:txBody>
          <a:bodyPr>
            <a:normAutofit/>
          </a:bodyPr>
          <a:lstStyle/>
          <a:p>
            <a:r>
              <a:rPr lang="nl-NL" dirty="0"/>
              <a:t>Question </a:t>
            </a:r>
            <a:r>
              <a:rPr lang="nl-NL" dirty="0" err="1"/>
              <a:t>exercise</a:t>
            </a:r>
            <a:endParaRPr lang="nl-NL" dirty="0"/>
          </a:p>
        </p:txBody>
      </p:sp>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aze">
            <a:extLst>
              <a:ext uri="{FF2B5EF4-FFF2-40B4-BE49-F238E27FC236}">
                <a16:creationId xmlns:a16="http://schemas.microsoft.com/office/drawing/2014/main" id="{666B4697-45C9-702F-3D3E-8B987E231A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893" y="1147145"/>
            <a:ext cx="4567773" cy="4567773"/>
          </a:xfrm>
          <a:prstGeom prst="rect">
            <a:avLst/>
          </a:prstGeom>
        </p:spPr>
      </p:pic>
      <p:sp>
        <p:nvSpPr>
          <p:cNvPr id="3" name="Tijdelijke aanduiding voor inhoud 2">
            <a:extLst>
              <a:ext uri="{FF2B5EF4-FFF2-40B4-BE49-F238E27FC236}">
                <a16:creationId xmlns:a16="http://schemas.microsoft.com/office/drawing/2014/main" id="{3A545D5F-1458-4E1B-90E5-B898E8F61DAC}"/>
              </a:ext>
            </a:extLst>
          </p:cNvPr>
          <p:cNvSpPr>
            <a:spLocks noGrp="1"/>
          </p:cNvSpPr>
          <p:nvPr>
            <p:ph idx="1"/>
          </p:nvPr>
        </p:nvSpPr>
        <p:spPr>
          <a:xfrm>
            <a:off x="6569957" y="2249487"/>
            <a:ext cx="4747087" cy="3541714"/>
          </a:xfrm>
        </p:spPr>
        <p:txBody>
          <a:bodyPr>
            <a:normAutofit/>
          </a:bodyPr>
          <a:lstStyle/>
          <a:p>
            <a:pPr marL="0" indent="0">
              <a:buNone/>
            </a:pPr>
            <a:r>
              <a:rPr lang="nl-NL" dirty="0" err="1"/>
              <a:t>If</a:t>
            </a:r>
            <a:r>
              <a:rPr lang="nl-NL" dirty="0"/>
              <a:t> </a:t>
            </a:r>
            <a:r>
              <a:rPr lang="nl-NL" dirty="0" err="1"/>
              <a:t>static</a:t>
            </a:r>
            <a:r>
              <a:rPr lang="nl-NL" dirty="0"/>
              <a:t> members are </a:t>
            </a:r>
            <a:r>
              <a:rPr lang="nl-NL" dirty="0" err="1"/>
              <a:t>ignored</a:t>
            </a:r>
            <a:r>
              <a:rPr lang="nl-NL" dirty="0"/>
              <a:t>, </a:t>
            </a:r>
            <a:r>
              <a:rPr lang="nl-NL" dirty="0" err="1"/>
              <a:t>then</a:t>
            </a:r>
            <a:r>
              <a:rPr lang="nl-NL" dirty="0"/>
              <a:t> </a:t>
            </a:r>
            <a:r>
              <a:rPr lang="nl-NL" dirty="0" err="1"/>
              <a:t>why</a:t>
            </a:r>
            <a:r>
              <a:rPr lang="nl-NL" dirty="0"/>
              <a:t> a </a:t>
            </a:r>
            <a:r>
              <a:rPr lang="nl-NL" dirty="0" err="1"/>
              <a:t>static</a:t>
            </a:r>
            <a:r>
              <a:rPr lang="nl-NL" dirty="0"/>
              <a:t> </a:t>
            </a:r>
            <a:r>
              <a:rPr lang="nl-NL" dirty="0" err="1"/>
              <a:t>version</a:t>
            </a:r>
            <a:r>
              <a:rPr lang="nl-NL" dirty="0"/>
              <a:t> </a:t>
            </a:r>
            <a:r>
              <a:rPr lang="nl-NL" dirty="0" err="1"/>
              <a:t>id</a:t>
            </a:r>
            <a:r>
              <a:rPr lang="nl-NL" dirty="0"/>
              <a:t> </a:t>
            </a:r>
            <a:r>
              <a:rPr lang="nl-NL" dirty="0" err="1"/>
              <a:t>that</a:t>
            </a:r>
            <a:r>
              <a:rPr lang="nl-NL" dirty="0"/>
              <a:t> is </a:t>
            </a:r>
            <a:r>
              <a:rPr lang="nl-NL" dirty="0" err="1"/>
              <a:t>saved</a:t>
            </a:r>
            <a:r>
              <a:rPr lang="nl-NL" dirty="0"/>
              <a:t> </a:t>
            </a:r>
            <a:r>
              <a:rPr lang="nl-NL" dirty="0" err="1"/>
              <a:t>serializing</a:t>
            </a:r>
            <a:r>
              <a:rPr lang="nl-NL" dirty="0"/>
              <a:t> </a:t>
            </a:r>
            <a:r>
              <a:rPr lang="nl-NL" dirty="0" err="1"/>
              <a:t>the</a:t>
            </a:r>
            <a:r>
              <a:rPr lang="nl-NL" dirty="0"/>
              <a:t> object?</a:t>
            </a:r>
          </a:p>
        </p:txBody>
      </p:sp>
    </p:spTree>
    <p:extLst>
      <p:ext uri="{BB962C8B-B14F-4D97-AF65-F5344CB8AC3E}">
        <p14:creationId xmlns:p14="http://schemas.microsoft.com/office/powerpoint/2010/main" val="525882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B9E7BBA4-9B0C-4EFA-8D68-E9BCC2C13F90}"/>
              </a:ext>
            </a:extLst>
          </p:cNvPr>
          <p:cNvSpPr>
            <a:spLocks noGrp="1"/>
          </p:cNvSpPr>
          <p:nvPr>
            <p:ph type="title"/>
          </p:nvPr>
        </p:nvSpPr>
        <p:spPr>
          <a:xfrm>
            <a:off x="1019015" y="1093787"/>
            <a:ext cx="3059969" cy="4697413"/>
          </a:xfrm>
        </p:spPr>
        <p:txBody>
          <a:bodyPr>
            <a:normAutofit/>
          </a:bodyPr>
          <a:lstStyle/>
          <a:p>
            <a:r>
              <a:rPr lang="nl-NL" dirty="0" err="1"/>
              <a:t>Serializing</a:t>
            </a:r>
            <a:r>
              <a:rPr lang="nl-NL" dirty="0"/>
              <a:t> </a:t>
            </a:r>
            <a:r>
              <a:rPr lang="nl-NL" dirty="0" err="1"/>
              <a:t>and</a:t>
            </a:r>
            <a:r>
              <a:rPr lang="nl-NL" dirty="0"/>
              <a:t> </a:t>
            </a:r>
            <a:r>
              <a:rPr lang="nl-NL" dirty="0" err="1"/>
              <a:t>deserializing</a:t>
            </a:r>
            <a:r>
              <a:rPr lang="nl-NL" dirty="0"/>
              <a:t> </a:t>
            </a:r>
            <a:r>
              <a:rPr lang="nl-NL" dirty="0" err="1"/>
              <a:t>objects</a:t>
            </a:r>
            <a:endParaRPr lang="nl-N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4BFE43E4-2AE7-413C-A2D9-59C814067499}"/>
              </a:ext>
            </a:extLst>
          </p:cNvPr>
          <p:cNvSpPr>
            <a:spLocks noGrp="1"/>
          </p:cNvSpPr>
          <p:nvPr>
            <p:ph idx="1"/>
          </p:nvPr>
        </p:nvSpPr>
        <p:spPr>
          <a:xfrm>
            <a:off x="5215467" y="1093788"/>
            <a:ext cx="5831944" cy="4697413"/>
          </a:xfrm>
        </p:spPr>
        <p:txBody>
          <a:bodyPr>
            <a:normAutofit/>
          </a:bodyPr>
          <a:lstStyle/>
          <a:p>
            <a:pPr>
              <a:lnSpc>
                <a:spcPct val="110000"/>
              </a:lnSpc>
            </a:pPr>
            <a:r>
              <a:rPr lang="nl-NL" sz="1900" err="1"/>
              <a:t>Can</a:t>
            </a:r>
            <a:r>
              <a:rPr lang="nl-NL" sz="1900"/>
              <a:t> </a:t>
            </a:r>
            <a:r>
              <a:rPr lang="nl-NL" sz="1900" err="1"/>
              <a:t>be</a:t>
            </a:r>
            <a:r>
              <a:rPr lang="nl-NL" sz="1900"/>
              <a:t> </a:t>
            </a:r>
            <a:r>
              <a:rPr lang="nl-NL" sz="1900" err="1"/>
              <a:t>done</a:t>
            </a:r>
            <a:r>
              <a:rPr lang="nl-NL" sz="1900"/>
              <a:t> </a:t>
            </a:r>
            <a:r>
              <a:rPr lang="nl-NL" sz="1900" err="1"/>
              <a:t>with</a:t>
            </a:r>
            <a:r>
              <a:rPr lang="nl-NL" sz="1900"/>
              <a:t> </a:t>
            </a:r>
            <a:r>
              <a:rPr lang="nl-NL" sz="1900" err="1"/>
              <a:t>ObjectInputStream</a:t>
            </a:r>
            <a:r>
              <a:rPr lang="nl-NL" sz="1900"/>
              <a:t> </a:t>
            </a:r>
            <a:r>
              <a:rPr lang="nl-NL" sz="1900" err="1"/>
              <a:t>and</a:t>
            </a:r>
            <a:r>
              <a:rPr lang="nl-NL" sz="1900"/>
              <a:t> </a:t>
            </a:r>
            <a:r>
              <a:rPr lang="nl-NL" sz="1900" err="1"/>
              <a:t>ObjectOutputStream</a:t>
            </a:r>
            <a:endParaRPr lang="nl-NL" sz="1900"/>
          </a:p>
          <a:p>
            <a:pPr>
              <a:lnSpc>
                <a:spcPct val="110000"/>
              </a:lnSpc>
            </a:pPr>
            <a:endParaRPr lang="nl-NL" sz="1900"/>
          </a:p>
          <a:p>
            <a:pPr>
              <a:lnSpc>
                <a:spcPct val="110000"/>
              </a:lnSpc>
            </a:pPr>
            <a:r>
              <a:rPr lang="nl-NL" sz="1900" err="1"/>
              <a:t>ObjectOutputStream</a:t>
            </a:r>
            <a:r>
              <a:rPr lang="nl-NL" sz="1900"/>
              <a:t> has a </a:t>
            </a:r>
            <a:r>
              <a:rPr lang="nl-NL" sz="1900" err="1"/>
              <a:t>method</a:t>
            </a:r>
            <a:r>
              <a:rPr lang="nl-NL" sz="1900"/>
              <a:t> </a:t>
            </a:r>
            <a:r>
              <a:rPr lang="nl-NL" sz="1900" err="1"/>
              <a:t>writeObject</a:t>
            </a:r>
            <a:r>
              <a:rPr lang="nl-NL" sz="1900"/>
              <a:t>(</a:t>
            </a:r>
            <a:r>
              <a:rPr lang="nl-NL" sz="1900" err="1"/>
              <a:t>Obj</a:t>
            </a:r>
            <a:r>
              <a:rPr lang="nl-NL" sz="1900"/>
              <a:t>) </a:t>
            </a:r>
            <a:r>
              <a:rPr lang="nl-NL" sz="1900" err="1"/>
              <a:t>to</a:t>
            </a:r>
            <a:r>
              <a:rPr lang="nl-NL" sz="1900"/>
              <a:t> </a:t>
            </a:r>
            <a:r>
              <a:rPr lang="nl-NL" sz="1900" err="1"/>
              <a:t>serialize</a:t>
            </a:r>
            <a:r>
              <a:rPr lang="nl-NL" sz="1900"/>
              <a:t> </a:t>
            </a:r>
            <a:r>
              <a:rPr lang="nl-NL" sz="1900" err="1"/>
              <a:t>the</a:t>
            </a:r>
            <a:r>
              <a:rPr lang="nl-NL" sz="1900"/>
              <a:t> object</a:t>
            </a:r>
          </a:p>
          <a:p>
            <a:pPr>
              <a:lnSpc>
                <a:spcPct val="110000"/>
              </a:lnSpc>
            </a:pPr>
            <a:endParaRPr lang="nl-NL" sz="1900"/>
          </a:p>
          <a:p>
            <a:pPr>
              <a:lnSpc>
                <a:spcPct val="110000"/>
              </a:lnSpc>
            </a:pPr>
            <a:r>
              <a:rPr lang="nl-NL" sz="1900" err="1"/>
              <a:t>ObjectInputStream</a:t>
            </a:r>
            <a:r>
              <a:rPr lang="nl-NL" sz="1900"/>
              <a:t> </a:t>
            </a:r>
            <a:r>
              <a:rPr lang="nl-NL" sz="1900" err="1"/>
              <a:t>can</a:t>
            </a:r>
            <a:r>
              <a:rPr lang="nl-NL" sz="1900"/>
              <a:t> </a:t>
            </a:r>
            <a:r>
              <a:rPr lang="nl-NL" sz="1900" err="1"/>
              <a:t>convert</a:t>
            </a:r>
            <a:r>
              <a:rPr lang="nl-NL" sz="1900"/>
              <a:t> data </a:t>
            </a:r>
            <a:r>
              <a:rPr lang="nl-NL" sz="1900" err="1"/>
              <a:t>to</a:t>
            </a:r>
            <a:r>
              <a:rPr lang="nl-NL" sz="1900"/>
              <a:t> </a:t>
            </a:r>
            <a:r>
              <a:rPr lang="nl-NL" sz="1900" err="1"/>
              <a:t>an</a:t>
            </a:r>
            <a:r>
              <a:rPr lang="nl-NL" sz="1900"/>
              <a:t> object </a:t>
            </a:r>
            <a:r>
              <a:rPr lang="nl-NL" sz="1900" err="1"/>
              <a:t>using</a:t>
            </a:r>
            <a:r>
              <a:rPr lang="nl-NL" sz="1900"/>
              <a:t> </a:t>
            </a:r>
            <a:r>
              <a:rPr lang="nl-NL" sz="1900" err="1"/>
              <a:t>readObject</a:t>
            </a:r>
            <a:r>
              <a:rPr lang="nl-NL" sz="1900"/>
              <a:t>; </a:t>
            </a:r>
            <a:r>
              <a:rPr lang="nl-NL" sz="1900" err="1"/>
              <a:t>result</a:t>
            </a:r>
            <a:r>
              <a:rPr lang="nl-NL" sz="1900"/>
              <a:t> </a:t>
            </a:r>
            <a:r>
              <a:rPr lang="nl-NL" sz="1900" err="1"/>
              <a:t>needs</a:t>
            </a:r>
            <a:r>
              <a:rPr lang="nl-NL" sz="1900"/>
              <a:t> </a:t>
            </a:r>
            <a:r>
              <a:rPr lang="nl-NL" sz="1900" err="1"/>
              <a:t>to</a:t>
            </a:r>
            <a:r>
              <a:rPr lang="nl-NL" sz="1900"/>
              <a:t> </a:t>
            </a:r>
            <a:r>
              <a:rPr lang="nl-NL" sz="1900" err="1"/>
              <a:t>be</a:t>
            </a:r>
            <a:r>
              <a:rPr lang="nl-NL" sz="1900"/>
              <a:t> </a:t>
            </a:r>
            <a:r>
              <a:rPr lang="nl-NL" sz="1900" err="1"/>
              <a:t>casted</a:t>
            </a:r>
            <a:r>
              <a:rPr lang="nl-NL" sz="1900"/>
              <a:t> </a:t>
            </a:r>
            <a:r>
              <a:rPr lang="nl-NL" sz="1900" err="1"/>
              <a:t>to</a:t>
            </a:r>
            <a:r>
              <a:rPr lang="nl-NL" sz="1900"/>
              <a:t> </a:t>
            </a:r>
            <a:r>
              <a:rPr lang="nl-NL" sz="1900" err="1"/>
              <a:t>desired</a:t>
            </a:r>
            <a:r>
              <a:rPr lang="nl-NL" sz="1900"/>
              <a:t> object</a:t>
            </a:r>
          </a:p>
          <a:p>
            <a:pPr>
              <a:lnSpc>
                <a:spcPct val="110000"/>
              </a:lnSpc>
            </a:pPr>
            <a:endParaRPr lang="nl-NL" sz="1900"/>
          </a:p>
          <a:p>
            <a:pPr>
              <a:lnSpc>
                <a:spcPct val="110000"/>
              </a:lnSpc>
            </a:pPr>
            <a:r>
              <a:rPr lang="nl-NL" sz="1900" err="1"/>
              <a:t>Exercise</a:t>
            </a:r>
            <a:r>
              <a:rPr lang="nl-NL" sz="1900"/>
              <a:t>: </a:t>
            </a:r>
            <a:r>
              <a:rPr lang="nl-NL" sz="1900" err="1"/>
              <a:t>try</a:t>
            </a:r>
            <a:r>
              <a:rPr lang="nl-NL" sz="1900"/>
              <a:t> </a:t>
            </a:r>
            <a:r>
              <a:rPr lang="nl-NL" sz="1900" err="1"/>
              <a:t>to</a:t>
            </a:r>
            <a:r>
              <a:rPr lang="nl-NL" sz="1900"/>
              <a:t> </a:t>
            </a:r>
            <a:r>
              <a:rPr lang="nl-NL" sz="1900" err="1"/>
              <a:t>serialize</a:t>
            </a:r>
            <a:r>
              <a:rPr lang="nl-NL" sz="1900"/>
              <a:t> </a:t>
            </a:r>
            <a:r>
              <a:rPr lang="nl-NL" sz="1900" err="1"/>
              <a:t>an</a:t>
            </a:r>
            <a:r>
              <a:rPr lang="nl-NL" sz="1900"/>
              <a:t> object </a:t>
            </a:r>
            <a:r>
              <a:rPr lang="nl-NL" sz="1900" err="1"/>
              <a:t>that</a:t>
            </a:r>
            <a:r>
              <a:rPr lang="nl-NL" sz="1900"/>
              <a:t> </a:t>
            </a:r>
            <a:r>
              <a:rPr lang="nl-NL" sz="1900" err="1"/>
              <a:t>doesn’t</a:t>
            </a:r>
            <a:r>
              <a:rPr lang="nl-NL" sz="1900"/>
              <a:t> </a:t>
            </a:r>
            <a:r>
              <a:rPr lang="nl-NL" sz="1900" err="1"/>
              <a:t>implement</a:t>
            </a:r>
            <a:r>
              <a:rPr lang="nl-NL" sz="1900"/>
              <a:t> </a:t>
            </a:r>
            <a:r>
              <a:rPr lang="nl-NL" sz="1900" err="1"/>
              <a:t>the</a:t>
            </a:r>
            <a:r>
              <a:rPr lang="nl-NL" sz="1900"/>
              <a:t> </a:t>
            </a:r>
            <a:r>
              <a:rPr lang="nl-NL" sz="1900" err="1"/>
              <a:t>Serializable</a:t>
            </a:r>
            <a:r>
              <a:rPr lang="nl-NL" sz="1900"/>
              <a:t> interface; </a:t>
            </a:r>
            <a:r>
              <a:rPr lang="nl-NL" sz="1900" err="1"/>
              <a:t>what</a:t>
            </a:r>
            <a:r>
              <a:rPr lang="nl-NL" sz="1900"/>
              <a:t> </a:t>
            </a:r>
            <a:r>
              <a:rPr lang="nl-NL" sz="1900" err="1"/>
              <a:t>happens</a:t>
            </a:r>
            <a:r>
              <a:rPr lang="nl-NL" sz="1900"/>
              <a:t>? Fix it </a:t>
            </a:r>
            <a:r>
              <a:rPr lang="nl-NL" sz="1900">
                <a:sym typeface="Wingdings" panose="05000000000000000000" pitchFamily="2" charset="2"/>
              </a:rPr>
              <a:t></a:t>
            </a:r>
            <a:r>
              <a:rPr lang="nl-NL" sz="1900"/>
              <a:t> </a:t>
            </a:r>
          </a:p>
        </p:txBody>
      </p:sp>
    </p:spTree>
    <p:extLst>
      <p:ext uri="{BB962C8B-B14F-4D97-AF65-F5344CB8AC3E}">
        <p14:creationId xmlns:p14="http://schemas.microsoft.com/office/powerpoint/2010/main" val="250325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1F6D6CDD-567A-48CB-9C3E-C74EFA8F2848}"/>
              </a:ext>
            </a:extLst>
          </p:cNvPr>
          <p:cNvSpPr>
            <a:spLocks noGrp="1"/>
          </p:cNvSpPr>
          <p:nvPr>
            <p:ph type="title"/>
          </p:nvPr>
        </p:nvSpPr>
        <p:spPr>
          <a:xfrm>
            <a:off x="6448425" y="618518"/>
            <a:ext cx="4598985" cy="1478570"/>
          </a:xfrm>
        </p:spPr>
        <p:txBody>
          <a:bodyPr>
            <a:normAutofit/>
          </a:bodyPr>
          <a:lstStyle/>
          <a:p>
            <a:r>
              <a:rPr lang="nl-NL" dirty="0" err="1"/>
              <a:t>Exercise</a:t>
            </a:r>
            <a:endParaRPr lang="nl-NL" dirty="0"/>
          </a:p>
        </p:txBody>
      </p:sp>
      <p:pic>
        <p:nvPicPr>
          <p:cNvPr id="5" name="Picture 4" descr="Cat playing with blocks">
            <a:extLst>
              <a:ext uri="{FF2B5EF4-FFF2-40B4-BE49-F238E27FC236}">
                <a16:creationId xmlns:a16="http://schemas.microsoft.com/office/drawing/2014/main" id="{58CF7112-4BC9-348F-7121-9C37E1C02CBF}"/>
              </a:ext>
            </a:extLst>
          </p:cNvPr>
          <p:cNvPicPr>
            <a:picLocks noChangeAspect="1"/>
          </p:cNvPicPr>
          <p:nvPr/>
        </p:nvPicPr>
        <p:blipFill rotWithShape="1">
          <a:blip r:embed="rId5"/>
          <a:srcRect l="13873" r="27406"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9A140485-2CFF-4343-908E-7E28744948A1}"/>
              </a:ext>
            </a:extLst>
          </p:cNvPr>
          <p:cNvSpPr>
            <a:spLocks noGrp="1"/>
          </p:cNvSpPr>
          <p:nvPr>
            <p:ph idx="1"/>
          </p:nvPr>
        </p:nvSpPr>
        <p:spPr>
          <a:xfrm>
            <a:off x="6448425" y="2249487"/>
            <a:ext cx="4598986" cy="3541714"/>
          </a:xfrm>
        </p:spPr>
        <p:txBody>
          <a:bodyPr>
            <a:normAutofit/>
          </a:bodyPr>
          <a:lstStyle/>
          <a:p>
            <a:pPr>
              <a:lnSpc>
                <a:spcPct val="110000"/>
              </a:lnSpc>
            </a:pPr>
            <a:r>
              <a:rPr lang="nl-NL" sz="1500" err="1"/>
              <a:t>Create</a:t>
            </a:r>
            <a:r>
              <a:rPr lang="nl-NL" sz="1500"/>
              <a:t> a new class </a:t>
            </a:r>
            <a:r>
              <a:rPr lang="nl-NL" sz="1500" err="1"/>
              <a:t>Animal</a:t>
            </a:r>
            <a:r>
              <a:rPr lang="nl-NL" sz="1500"/>
              <a:t>, </a:t>
            </a:r>
            <a:r>
              <a:rPr lang="nl-NL" sz="1500" err="1"/>
              <a:t>give</a:t>
            </a:r>
            <a:r>
              <a:rPr lang="nl-NL" sz="1500"/>
              <a:t> it </a:t>
            </a:r>
            <a:r>
              <a:rPr lang="nl-NL" sz="1500" err="1"/>
              <a:t>some</a:t>
            </a:r>
            <a:r>
              <a:rPr lang="nl-NL" sz="1500"/>
              <a:t> </a:t>
            </a:r>
            <a:r>
              <a:rPr lang="nl-NL" sz="1500" err="1"/>
              <a:t>properties</a:t>
            </a:r>
            <a:r>
              <a:rPr lang="nl-NL" sz="1500"/>
              <a:t>, make it </a:t>
            </a:r>
            <a:r>
              <a:rPr lang="nl-NL" sz="1500" err="1"/>
              <a:t>serializable</a:t>
            </a:r>
            <a:endParaRPr lang="nl-NL" sz="1500"/>
          </a:p>
          <a:p>
            <a:pPr>
              <a:lnSpc>
                <a:spcPct val="110000"/>
              </a:lnSpc>
            </a:pPr>
            <a:r>
              <a:rPr lang="nl-NL" sz="1500" err="1"/>
              <a:t>Create</a:t>
            </a:r>
            <a:r>
              <a:rPr lang="nl-NL" sz="1500"/>
              <a:t> </a:t>
            </a:r>
            <a:r>
              <a:rPr lang="nl-NL" sz="1500" err="1"/>
              <a:t>an</a:t>
            </a:r>
            <a:r>
              <a:rPr lang="nl-NL" sz="1500"/>
              <a:t> </a:t>
            </a:r>
            <a:r>
              <a:rPr lang="nl-NL" sz="1500" err="1"/>
              <a:t>instance</a:t>
            </a:r>
            <a:r>
              <a:rPr lang="nl-NL" sz="1500"/>
              <a:t> </a:t>
            </a:r>
            <a:r>
              <a:rPr lang="nl-NL" sz="1500" err="1"/>
              <a:t>and</a:t>
            </a:r>
            <a:r>
              <a:rPr lang="nl-NL" sz="1500"/>
              <a:t> </a:t>
            </a:r>
            <a:r>
              <a:rPr lang="nl-NL" sz="1500" err="1"/>
              <a:t>serialize</a:t>
            </a:r>
            <a:r>
              <a:rPr lang="nl-NL" sz="1500"/>
              <a:t> it </a:t>
            </a:r>
            <a:r>
              <a:rPr lang="nl-NL" sz="1500" err="1"/>
              <a:t>and</a:t>
            </a:r>
            <a:r>
              <a:rPr lang="nl-NL" sz="1500"/>
              <a:t> save </a:t>
            </a:r>
            <a:r>
              <a:rPr lang="nl-NL" sz="1500" err="1"/>
              <a:t>to</a:t>
            </a:r>
            <a:r>
              <a:rPr lang="nl-NL" sz="1500"/>
              <a:t> a file</a:t>
            </a:r>
          </a:p>
          <a:p>
            <a:pPr>
              <a:lnSpc>
                <a:spcPct val="110000"/>
              </a:lnSpc>
            </a:pPr>
            <a:r>
              <a:rPr lang="nl-NL" sz="1500"/>
              <a:t>Read </a:t>
            </a:r>
            <a:r>
              <a:rPr lang="nl-NL" sz="1500" err="1"/>
              <a:t>the</a:t>
            </a:r>
            <a:r>
              <a:rPr lang="nl-NL" sz="1500"/>
              <a:t> </a:t>
            </a:r>
            <a:r>
              <a:rPr lang="nl-NL" sz="1500" err="1"/>
              <a:t>instance</a:t>
            </a:r>
            <a:r>
              <a:rPr lang="nl-NL" sz="1500"/>
              <a:t> </a:t>
            </a:r>
            <a:r>
              <a:rPr lang="nl-NL" sz="1500" err="1"/>
              <a:t>and</a:t>
            </a:r>
            <a:r>
              <a:rPr lang="nl-NL" sz="1500"/>
              <a:t> </a:t>
            </a:r>
            <a:r>
              <a:rPr lang="nl-NL" sz="1500" err="1"/>
              <a:t>deserialize</a:t>
            </a:r>
            <a:r>
              <a:rPr lang="nl-NL" sz="1500"/>
              <a:t> it</a:t>
            </a:r>
          </a:p>
          <a:p>
            <a:pPr>
              <a:lnSpc>
                <a:spcPct val="110000"/>
              </a:lnSpc>
            </a:pPr>
            <a:endParaRPr lang="nl-NL" sz="1500"/>
          </a:p>
          <a:p>
            <a:pPr>
              <a:lnSpc>
                <a:spcPct val="110000"/>
              </a:lnSpc>
            </a:pPr>
            <a:r>
              <a:rPr lang="nl-NL" sz="1500" err="1"/>
              <a:t>What</a:t>
            </a:r>
            <a:r>
              <a:rPr lang="nl-NL" sz="1500"/>
              <a:t> </a:t>
            </a:r>
            <a:r>
              <a:rPr lang="nl-NL" sz="1500" err="1"/>
              <a:t>exceptions</a:t>
            </a:r>
            <a:r>
              <a:rPr lang="nl-NL" sz="1500"/>
              <a:t> do </a:t>
            </a:r>
            <a:r>
              <a:rPr lang="nl-NL" sz="1500" err="1"/>
              <a:t>you</a:t>
            </a:r>
            <a:r>
              <a:rPr lang="nl-NL" sz="1500"/>
              <a:t> </a:t>
            </a:r>
            <a:r>
              <a:rPr lang="nl-NL" sz="1500" err="1"/>
              <a:t>need</a:t>
            </a:r>
            <a:r>
              <a:rPr lang="nl-NL" sz="1500"/>
              <a:t> </a:t>
            </a:r>
            <a:r>
              <a:rPr lang="nl-NL" sz="1500" err="1"/>
              <a:t>to</a:t>
            </a:r>
            <a:r>
              <a:rPr lang="nl-NL" sz="1500"/>
              <a:t> catch?</a:t>
            </a:r>
          </a:p>
          <a:p>
            <a:pPr>
              <a:lnSpc>
                <a:spcPct val="110000"/>
              </a:lnSpc>
            </a:pPr>
            <a:endParaRPr lang="nl-NL" sz="1500"/>
          </a:p>
          <a:p>
            <a:pPr>
              <a:lnSpc>
                <a:spcPct val="110000"/>
              </a:lnSpc>
            </a:pPr>
            <a:r>
              <a:rPr lang="nl-NL" sz="1500" err="1"/>
              <a:t>What</a:t>
            </a:r>
            <a:r>
              <a:rPr lang="nl-NL" sz="1500"/>
              <a:t> </a:t>
            </a:r>
            <a:r>
              <a:rPr lang="nl-NL" sz="1500" err="1"/>
              <a:t>happens</a:t>
            </a:r>
            <a:r>
              <a:rPr lang="nl-NL" sz="1500"/>
              <a:t> </a:t>
            </a:r>
            <a:r>
              <a:rPr lang="nl-NL" sz="1500" err="1"/>
              <a:t>if</a:t>
            </a:r>
            <a:r>
              <a:rPr lang="nl-NL" sz="1500"/>
              <a:t> </a:t>
            </a:r>
            <a:r>
              <a:rPr lang="nl-NL" sz="1500" err="1"/>
              <a:t>you</a:t>
            </a:r>
            <a:r>
              <a:rPr lang="nl-NL" sz="1500"/>
              <a:t> make </a:t>
            </a:r>
            <a:r>
              <a:rPr lang="nl-NL" sz="1500" err="1"/>
              <a:t>some</a:t>
            </a:r>
            <a:r>
              <a:rPr lang="nl-NL" sz="1500"/>
              <a:t> variables </a:t>
            </a:r>
            <a:r>
              <a:rPr lang="nl-NL" sz="1500" err="1"/>
              <a:t>static</a:t>
            </a:r>
            <a:r>
              <a:rPr lang="nl-NL" sz="1500"/>
              <a:t>? </a:t>
            </a:r>
            <a:r>
              <a:rPr lang="nl-NL" sz="1500" err="1"/>
              <a:t>And</a:t>
            </a:r>
            <a:r>
              <a:rPr lang="nl-NL" sz="1500"/>
              <a:t> </a:t>
            </a:r>
            <a:r>
              <a:rPr lang="nl-NL" sz="1500" err="1"/>
              <a:t>transient</a:t>
            </a:r>
            <a:r>
              <a:rPr lang="nl-NL" sz="1500"/>
              <a:t>? </a:t>
            </a:r>
          </a:p>
          <a:p>
            <a:pPr>
              <a:lnSpc>
                <a:spcPct val="110000"/>
              </a:lnSpc>
            </a:pPr>
            <a:endParaRPr lang="nl-NL" sz="1500"/>
          </a:p>
          <a:p>
            <a:pPr marL="0" indent="0">
              <a:lnSpc>
                <a:spcPct val="110000"/>
              </a:lnSpc>
              <a:buNone/>
            </a:pPr>
            <a:endParaRPr lang="nl-NL" sz="1500"/>
          </a:p>
        </p:txBody>
      </p:sp>
    </p:spTree>
    <p:extLst>
      <p:ext uri="{BB962C8B-B14F-4D97-AF65-F5344CB8AC3E}">
        <p14:creationId xmlns:p14="http://schemas.microsoft.com/office/powerpoint/2010/main" val="2491990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A04F79F0-DA89-4794-A58C-136F2BC3B6F6}"/>
              </a:ext>
            </a:extLst>
          </p:cNvPr>
          <p:cNvSpPr>
            <a:spLocks noGrp="1"/>
          </p:cNvSpPr>
          <p:nvPr>
            <p:ph type="title"/>
          </p:nvPr>
        </p:nvSpPr>
        <p:spPr>
          <a:xfrm>
            <a:off x="6448425" y="618518"/>
            <a:ext cx="4598985" cy="1478570"/>
          </a:xfrm>
        </p:spPr>
        <p:txBody>
          <a:bodyPr>
            <a:normAutofit/>
          </a:bodyPr>
          <a:lstStyle/>
          <a:p>
            <a:r>
              <a:rPr lang="nl-NL" dirty="0"/>
              <a:t>Object </a:t>
            </a:r>
            <a:r>
              <a:rPr lang="nl-NL" dirty="0" err="1"/>
              <a:t>creation</a:t>
            </a:r>
            <a:endParaRPr lang="nl-NL" dirty="0"/>
          </a:p>
        </p:txBody>
      </p:sp>
      <p:pic>
        <p:nvPicPr>
          <p:cNvPr id="5" name="Picture 4">
            <a:extLst>
              <a:ext uri="{FF2B5EF4-FFF2-40B4-BE49-F238E27FC236}">
                <a16:creationId xmlns:a16="http://schemas.microsoft.com/office/drawing/2014/main" id="{4C605121-CCFD-5A61-8B3E-501E798CF517}"/>
              </a:ext>
            </a:extLst>
          </p:cNvPr>
          <p:cNvPicPr>
            <a:picLocks noChangeAspect="1"/>
          </p:cNvPicPr>
          <p:nvPr/>
        </p:nvPicPr>
        <p:blipFill rotWithShape="1">
          <a:blip r:embed="rId4"/>
          <a:srcRect l="17574" r="32380"/>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2B21C266-B1DA-452E-B99B-7650A45E1C8E}"/>
              </a:ext>
            </a:extLst>
          </p:cNvPr>
          <p:cNvSpPr>
            <a:spLocks noGrp="1"/>
          </p:cNvSpPr>
          <p:nvPr>
            <p:ph idx="1"/>
          </p:nvPr>
        </p:nvSpPr>
        <p:spPr>
          <a:xfrm>
            <a:off x="6448425" y="2249487"/>
            <a:ext cx="4598986" cy="3541714"/>
          </a:xfrm>
        </p:spPr>
        <p:txBody>
          <a:bodyPr>
            <a:normAutofit/>
          </a:bodyPr>
          <a:lstStyle/>
          <a:p>
            <a:r>
              <a:rPr lang="nl-NL" dirty="0" err="1"/>
              <a:t>When</a:t>
            </a:r>
            <a:r>
              <a:rPr lang="nl-NL" dirty="0"/>
              <a:t> object is </a:t>
            </a:r>
            <a:r>
              <a:rPr lang="nl-NL" dirty="0" err="1"/>
              <a:t>being</a:t>
            </a:r>
            <a:r>
              <a:rPr lang="nl-NL" dirty="0"/>
              <a:t> </a:t>
            </a:r>
            <a:r>
              <a:rPr lang="nl-NL" dirty="0" err="1"/>
              <a:t>deserialized</a:t>
            </a:r>
            <a:r>
              <a:rPr lang="nl-NL" dirty="0"/>
              <a:t> </a:t>
            </a:r>
            <a:r>
              <a:rPr lang="nl-NL" dirty="0" err="1"/>
              <a:t>and</a:t>
            </a:r>
            <a:r>
              <a:rPr lang="nl-NL" dirty="0"/>
              <a:t> </a:t>
            </a:r>
            <a:r>
              <a:rPr lang="nl-NL" dirty="0" err="1"/>
              <a:t>created</a:t>
            </a:r>
            <a:r>
              <a:rPr lang="nl-NL" dirty="0"/>
              <a:t>, </a:t>
            </a:r>
            <a:r>
              <a:rPr lang="nl-NL" dirty="0" err="1"/>
              <a:t>the</a:t>
            </a:r>
            <a:r>
              <a:rPr lang="nl-NL" dirty="0"/>
              <a:t> first no-</a:t>
            </a:r>
            <a:r>
              <a:rPr lang="nl-NL" dirty="0" err="1"/>
              <a:t>argsnon</a:t>
            </a:r>
            <a:r>
              <a:rPr lang="nl-NL" dirty="0"/>
              <a:t> </a:t>
            </a:r>
            <a:r>
              <a:rPr lang="nl-NL"/>
              <a:t>serializable </a:t>
            </a:r>
            <a:r>
              <a:rPr lang="nl-NL" dirty="0" err="1"/>
              <a:t>constructor</a:t>
            </a:r>
            <a:r>
              <a:rPr lang="nl-NL" dirty="0"/>
              <a:t> in </a:t>
            </a:r>
            <a:r>
              <a:rPr lang="nl-NL" dirty="0" err="1"/>
              <a:t>the</a:t>
            </a:r>
            <a:r>
              <a:rPr lang="nl-NL" dirty="0"/>
              <a:t> </a:t>
            </a:r>
            <a:r>
              <a:rPr lang="nl-NL" dirty="0" err="1"/>
              <a:t>inheritance</a:t>
            </a:r>
            <a:r>
              <a:rPr lang="nl-NL" dirty="0"/>
              <a:t> line is taken </a:t>
            </a:r>
            <a:r>
              <a:rPr lang="nl-NL" dirty="0" err="1"/>
              <a:t>and</a:t>
            </a:r>
            <a:r>
              <a:rPr lang="nl-NL" dirty="0"/>
              <a:t> </a:t>
            </a:r>
            <a:r>
              <a:rPr lang="nl-NL" dirty="0" err="1"/>
              <a:t>static</a:t>
            </a:r>
            <a:r>
              <a:rPr lang="nl-NL" dirty="0"/>
              <a:t> members </a:t>
            </a:r>
            <a:r>
              <a:rPr lang="nl-NL" dirty="0" err="1"/>
              <a:t>and</a:t>
            </a:r>
            <a:r>
              <a:rPr lang="nl-NL" dirty="0"/>
              <a:t> default </a:t>
            </a:r>
            <a:r>
              <a:rPr lang="nl-NL" dirty="0" err="1"/>
              <a:t>initializations</a:t>
            </a:r>
            <a:r>
              <a:rPr lang="nl-NL" dirty="0"/>
              <a:t> are </a:t>
            </a:r>
            <a:r>
              <a:rPr lang="nl-NL" dirty="0" err="1"/>
              <a:t>ignored</a:t>
            </a:r>
            <a:r>
              <a:rPr lang="nl-NL" dirty="0"/>
              <a:t> </a:t>
            </a:r>
            <a:r>
              <a:rPr lang="nl-NL" dirty="0" err="1"/>
              <a:t>for</a:t>
            </a:r>
            <a:r>
              <a:rPr lang="nl-NL" dirty="0"/>
              <a:t> </a:t>
            </a:r>
            <a:r>
              <a:rPr lang="nl-NL" dirty="0" err="1"/>
              <a:t>transient</a:t>
            </a:r>
            <a:r>
              <a:rPr lang="nl-NL" dirty="0"/>
              <a:t> </a:t>
            </a:r>
            <a:r>
              <a:rPr lang="nl-NL" dirty="0" err="1"/>
              <a:t>and</a:t>
            </a:r>
            <a:r>
              <a:rPr lang="nl-NL" dirty="0"/>
              <a:t> </a:t>
            </a:r>
            <a:r>
              <a:rPr lang="nl-NL" dirty="0" err="1"/>
              <a:t>static</a:t>
            </a:r>
            <a:r>
              <a:rPr lang="nl-NL" dirty="0"/>
              <a:t> members</a:t>
            </a:r>
          </a:p>
        </p:txBody>
      </p:sp>
    </p:spTree>
    <p:extLst>
      <p:ext uri="{BB962C8B-B14F-4D97-AF65-F5344CB8AC3E}">
        <p14:creationId xmlns:p14="http://schemas.microsoft.com/office/powerpoint/2010/main" val="504669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AF68F172-2606-4FDA-9183-F8584F3B4CAD}"/>
              </a:ext>
            </a:extLst>
          </p:cNvPr>
          <p:cNvSpPr>
            <a:spLocks noGrp="1"/>
          </p:cNvSpPr>
          <p:nvPr>
            <p:ph type="title"/>
          </p:nvPr>
        </p:nvSpPr>
        <p:spPr>
          <a:xfrm>
            <a:off x="4996697" y="618518"/>
            <a:ext cx="6050713" cy="1478570"/>
          </a:xfrm>
        </p:spPr>
        <p:txBody>
          <a:bodyPr>
            <a:normAutofit/>
          </a:bodyPr>
          <a:lstStyle/>
          <a:p>
            <a:r>
              <a:rPr lang="nl-NL" dirty="0" err="1"/>
              <a:t>PrintStream</a:t>
            </a:r>
            <a:r>
              <a:rPr lang="nl-NL" dirty="0"/>
              <a:t> </a:t>
            </a:r>
            <a:r>
              <a:rPr lang="nl-NL" dirty="0" err="1"/>
              <a:t>and</a:t>
            </a:r>
            <a:r>
              <a:rPr lang="nl-NL" dirty="0"/>
              <a:t> </a:t>
            </a:r>
            <a:r>
              <a:rPr lang="nl-NL" dirty="0" err="1"/>
              <a:t>PrintWriter</a:t>
            </a:r>
            <a:endParaRPr lang="nl-NL" dirty="0"/>
          </a:p>
        </p:txBody>
      </p:sp>
      <p:pic>
        <p:nvPicPr>
          <p:cNvPr id="5" name="Picture 4">
            <a:extLst>
              <a:ext uri="{FF2B5EF4-FFF2-40B4-BE49-F238E27FC236}">
                <a16:creationId xmlns:a16="http://schemas.microsoft.com/office/drawing/2014/main" id="{0D8FA398-ED52-6E6D-1553-9D35AE0297D3}"/>
              </a:ext>
            </a:extLst>
          </p:cNvPr>
          <p:cNvPicPr>
            <a:picLocks noChangeAspect="1"/>
          </p:cNvPicPr>
          <p:nvPr/>
        </p:nvPicPr>
        <p:blipFill rotWithShape="1">
          <a:blip r:embed="rId4"/>
          <a:srcRect l="3152" r="51728"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4D928607-8F83-49F6-A487-29A7C65E8548}"/>
              </a:ext>
            </a:extLst>
          </p:cNvPr>
          <p:cNvSpPr>
            <a:spLocks noGrp="1"/>
          </p:cNvSpPr>
          <p:nvPr>
            <p:ph idx="1"/>
          </p:nvPr>
        </p:nvSpPr>
        <p:spPr>
          <a:xfrm>
            <a:off x="4968958" y="2249487"/>
            <a:ext cx="6078453" cy="3541714"/>
          </a:xfrm>
        </p:spPr>
        <p:txBody>
          <a:bodyPr>
            <a:normAutofit/>
          </a:bodyPr>
          <a:lstStyle/>
          <a:p>
            <a:r>
              <a:rPr lang="nl-NL" dirty="0"/>
              <a:t>High level stream classes</a:t>
            </a:r>
          </a:p>
          <a:p>
            <a:r>
              <a:rPr lang="nl-NL" dirty="0"/>
              <a:t>Write </a:t>
            </a:r>
            <a:r>
              <a:rPr lang="nl-NL" dirty="0" err="1"/>
              <a:t>representation</a:t>
            </a:r>
            <a:r>
              <a:rPr lang="nl-NL" dirty="0"/>
              <a:t> of Java </a:t>
            </a:r>
            <a:r>
              <a:rPr lang="nl-NL" dirty="0" err="1"/>
              <a:t>objects</a:t>
            </a:r>
            <a:r>
              <a:rPr lang="nl-NL" dirty="0"/>
              <a:t> </a:t>
            </a:r>
            <a:r>
              <a:rPr lang="nl-NL" dirty="0" err="1"/>
              <a:t>to</a:t>
            </a:r>
            <a:r>
              <a:rPr lang="nl-NL" dirty="0"/>
              <a:t> </a:t>
            </a:r>
            <a:r>
              <a:rPr lang="nl-NL" dirty="0" err="1"/>
              <a:t>text</a:t>
            </a:r>
            <a:r>
              <a:rPr lang="nl-NL" dirty="0"/>
              <a:t> output stream</a:t>
            </a:r>
          </a:p>
          <a:p>
            <a:r>
              <a:rPr lang="nl-NL" dirty="0" err="1"/>
              <a:t>PrintStream</a:t>
            </a:r>
            <a:r>
              <a:rPr lang="nl-NL" dirty="0"/>
              <a:t>: </a:t>
            </a:r>
            <a:r>
              <a:rPr lang="nl-NL" dirty="0" err="1"/>
              <a:t>writes</a:t>
            </a:r>
            <a:r>
              <a:rPr lang="nl-NL" dirty="0"/>
              <a:t> as bytes</a:t>
            </a:r>
          </a:p>
          <a:p>
            <a:r>
              <a:rPr lang="nl-NL" dirty="0" err="1"/>
              <a:t>PrintWriter</a:t>
            </a:r>
            <a:r>
              <a:rPr lang="nl-NL" dirty="0"/>
              <a:t>: </a:t>
            </a:r>
            <a:r>
              <a:rPr lang="nl-NL" dirty="0" err="1"/>
              <a:t>writes</a:t>
            </a:r>
            <a:r>
              <a:rPr lang="nl-NL" dirty="0"/>
              <a:t> as </a:t>
            </a:r>
            <a:r>
              <a:rPr lang="nl-NL" dirty="0" err="1"/>
              <a:t>characters</a:t>
            </a:r>
            <a:endParaRPr lang="nl-NL" dirty="0"/>
          </a:p>
          <a:p>
            <a:r>
              <a:rPr lang="nl-NL" dirty="0"/>
              <a:t>No reader/input </a:t>
            </a:r>
            <a:r>
              <a:rPr lang="nl-NL" dirty="0" err="1"/>
              <a:t>associated</a:t>
            </a:r>
            <a:r>
              <a:rPr lang="nl-NL" dirty="0"/>
              <a:t> </a:t>
            </a:r>
            <a:r>
              <a:rPr lang="nl-NL" dirty="0" err="1"/>
              <a:t>with</a:t>
            </a:r>
            <a:r>
              <a:rPr lang="nl-NL" dirty="0"/>
              <a:t> it</a:t>
            </a:r>
          </a:p>
        </p:txBody>
      </p:sp>
    </p:spTree>
    <p:extLst>
      <p:ext uri="{BB962C8B-B14F-4D97-AF65-F5344CB8AC3E}">
        <p14:creationId xmlns:p14="http://schemas.microsoft.com/office/powerpoint/2010/main" val="360614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56A37B84-F7ED-4828-ACEF-D6660B070228}"/>
              </a:ext>
            </a:extLst>
          </p:cNvPr>
          <p:cNvSpPr>
            <a:spLocks noGrp="1"/>
          </p:cNvSpPr>
          <p:nvPr>
            <p:ph type="title"/>
          </p:nvPr>
        </p:nvSpPr>
        <p:spPr>
          <a:xfrm>
            <a:off x="6448425" y="618518"/>
            <a:ext cx="4598985" cy="1478570"/>
          </a:xfrm>
        </p:spPr>
        <p:txBody>
          <a:bodyPr>
            <a:normAutofit/>
          </a:bodyPr>
          <a:lstStyle/>
          <a:p>
            <a:r>
              <a:rPr lang="nl-NL" dirty="0"/>
              <a:t>Old way of user </a:t>
            </a:r>
            <a:r>
              <a:rPr lang="nl-NL" dirty="0" err="1"/>
              <a:t>interaction</a:t>
            </a:r>
            <a:endParaRPr lang="nl-NL" dirty="0"/>
          </a:p>
        </p:txBody>
      </p:sp>
      <p:pic>
        <p:nvPicPr>
          <p:cNvPr id="5" name="Picture 4" descr="Hand with red strings">
            <a:extLst>
              <a:ext uri="{FF2B5EF4-FFF2-40B4-BE49-F238E27FC236}">
                <a16:creationId xmlns:a16="http://schemas.microsoft.com/office/drawing/2014/main" id="{B0B250B0-7142-E79B-1F7E-0A14379422C0}"/>
              </a:ext>
            </a:extLst>
          </p:cNvPr>
          <p:cNvPicPr>
            <a:picLocks noChangeAspect="1"/>
          </p:cNvPicPr>
          <p:nvPr/>
        </p:nvPicPr>
        <p:blipFill rotWithShape="1">
          <a:blip r:embed="rId4"/>
          <a:srcRect l="22299" r="18313"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25D53C73-DD2D-4F3A-9CB6-BDC9A6C8A94B}"/>
              </a:ext>
            </a:extLst>
          </p:cNvPr>
          <p:cNvSpPr>
            <a:spLocks noGrp="1"/>
          </p:cNvSpPr>
          <p:nvPr>
            <p:ph idx="1"/>
          </p:nvPr>
        </p:nvSpPr>
        <p:spPr>
          <a:xfrm>
            <a:off x="6448425" y="2249487"/>
            <a:ext cx="4598986" cy="3541714"/>
          </a:xfrm>
        </p:spPr>
        <p:txBody>
          <a:bodyPr>
            <a:normAutofit/>
          </a:bodyPr>
          <a:lstStyle/>
          <a:p>
            <a:pPr>
              <a:lnSpc>
                <a:spcPct val="110000"/>
              </a:lnSpc>
            </a:pPr>
            <a:r>
              <a:rPr lang="nl-NL" dirty="0" err="1"/>
              <a:t>Creating</a:t>
            </a:r>
            <a:r>
              <a:rPr lang="nl-NL" dirty="0"/>
              <a:t> a </a:t>
            </a:r>
            <a:r>
              <a:rPr lang="nl-NL" dirty="0" err="1"/>
              <a:t>BufferedReader</a:t>
            </a:r>
            <a:r>
              <a:rPr lang="nl-NL" dirty="0"/>
              <a:t>, </a:t>
            </a:r>
            <a:r>
              <a:rPr lang="nl-NL" dirty="0" err="1"/>
              <a:t>with</a:t>
            </a:r>
            <a:r>
              <a:rPr lang="nl-NL" dirty="0"/>
              <a:t> as argument a </a:t>
            </a:r>
            <a:r>
              <a:rPr lang="nl-NL" dirty="0" err="1"/>
              <a:t>InputStreamReader</a:t>
            </a:r>
            <a:r>
              <a:rPr lang="nl-NL" dirty="0"/>
              <a:t>, </a:t>
            </a:r>
            <a:r>
              <a:rPr lang="nl-NL" dirty="0" err="1"/>
              <a:t>with</a:t>
            </a:r>
            <a:r>
              <a:rPr lang="nl-NL" dirty="0"/>
              <a:t> as argument System.in</a:t>
            </a:r>
            <a:endParaRPr lang="nl-NL"/>
          </a:p>
          <a:p>
            <a:pPr>
              <a:lnSpc>
                <a:spcPct val="110000"/>
              </a:lnSpc>
            </a:pPr>
            <a:r>
              <a:rPr lang="nl-NL" dirty="0" err="1"/>
              <a:t>Calling</a:t>
            </a:r>
            <a:r>
              <a:rPr lang="nl-NL" dirty="0"/>
              <a:t> </a:t>
            </a:r>
            <a:r>
              <a:rPr lang="nl-NL" dirty="0" err="1"/>
              <a:t>readLine</a:t>
            </a:r>
            <a:r>
              <a:rPr lang="nl-NL" dirty="0"/>
              <a:t>() on </a:t>
            </a:r>
            <a:r>
              <a:rPr lang="nl-NL" dirty="0" err="1"/>
              <a:t>the</a:t>
            </a:r>
            <a:r>
              <a:rPr lang="nl-NL" dirty="0"/>
              <a:t> </a:t>
            </a:r>
            <a:r>
              <a:rPr lang="nl-NL" dirty="0" err="1"/>
              <a:t>BufferedReader</a:t>
            </a:r>
            <a:r>
              <a:rPr lang="nl-NL" dirty="0"/>
              <a:t> </a:t>
            </a:r>
            <a:r>
              <a:rPr lang="nl-NL" dirty="0" err="1"/>
              <a:t>and</a:t>
            </a:r>
            <a:r>
              <a:rPr lang="nl-NL" dirty="0"/>
              <a:t> </a:t>
            </a:r>
            <a:r>
              <a:rPr lang="nl-NL" dirty="0" err="1"/>
              <a:t>capturing</a:t>
            </a:r>
            <a:r>
              <a:rPr lang="nl-NL" dirty="0"/>
              <a:t> </a:t>
            </a:r>
            <a:r>
              <a:rPr lang="nl-NL" dirty="0" err="1"/>
              <a:t>this</a:t>
            </a:r>
            <a:r>
              <a:rPr lang="nl-NL" dirty="0"/>
              <a:t> in a String </a:t>
            </a:r>
            <a:r>
              <a:rPr lang="nl-NL" dirty="0" err="1"/>
              <a:t>so</a:t>
            </a:r>
            <a:r>
              <a:rPr lang="nl-NL" dirty="0"/>
              <a:t> </a:t>
            </a:r>
            <a:r>
              <a:rPr lang="nl-NL" dirty="0" err="1"/>
              <a:t>something</a:t>
            </a:r>
            <a:r>
              <a:rPr lang="nl-NL" dirty="0"/>
              <a:t> </a:t>
            </a:r>
            <a:r>
              <a:rPr lang="nl-NL" dirty="0" err="1"/>
              <a:t>can</a:t>
            </a:r>
            <a:r>
              <a:rPr lang="nl-NL" dirty="0"/>
              <a:t> </a:t>
            </a:r>
            <a:r>
              <a:rPr lang="nl-NL" dirty="0" err="1"/>
              <a:t>be</a:t>
            </a:r>
            <a:r>
              <a:rPr lang="nl-NL" dirty="0"/>
              <a:t> </a:t>
            </a:r>
            <a:r>
              <a:rPr lang="nl-NL" dirty="0" err="1"/>
              <a:t>done</a:t>
            </a:r>
            <a:r>
              <a:rPr lang="nl-NL" dirty="0"/>
              <a:t> </a:t>
            </a:r>
            <a:r>
              <a:rPr lang="nl-NL" dirty="0" err="1"/>
              <a:t>with</a:t>
            </a:r>
            <a:r>
              <a:rPr lang="nl-NL" dirty="0"/>
              <a:t> </a:t>
            </a:r>
            <a:r>
              <a:rPr lang="nl-NL" dirty="0" err="1"/>
              <a:t>the</a:t>
            </a:r>
            <a:r>
              <a:rPr lang="nl-NL" dirty="0"/>
              <a:t> input</a:t>
            </a:r>
            <a:endParaRPr lang="nl-NL"/>
          </a:p>
        </p:txBody>
      </p:sp>
    </p:spTree>
    <p:extLst>
      <p:ext uri="{BB962C8B-B14F-4D97-AF65-F5344CB8AC3E}">
        <p14:creationId xmlns:p14="http://schemas.microsoft.com/office/powerpoint/2010/main" val="58027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6A37B84-F7ED-4828-ACEF-D6660B070228}"/>
              </a:ext>
            </a:extLst>
          </p:cNvPr>
          <p:cNvSpPr>
            <a:spLocks noGrp="1"/>
          </p:cNvSpPr>
          <p:nvPr>
            <p:ph type="title"/>
          </p:nvPr>
        </p:nvSpPr>
        <p:spPr>
          <a:xfrm>
            <a:off x="1577445" y="1168078"/>
            <a:ext cx="9048219" cy="1092200"/>
          </a:xfrm>
        </p:spPr>
        <p:txBody>
          <a:bodyPr anchor="ctr">
            <a:normAutofit/>
          </a:bodyPr>
          <a:lstStyle/>
          <a:p>
            <a:pPr algn="ctr"/>
            <a:r>
              <a:rPr lang="nl-NL">
                <a:solidFill>
                  <a:srgbClr val="FFFFFF"/>
                </a:solidFill>
              </a:rPr>
              <a:t>New way of user interaction</a:t>
            </a:r>
          </a:p>
        </p:txBody>
      </p:sp>
      <p:sp>
        <p:nvSpPr>
          <p:cNvPr id="3" name="Tijdelijke aanduiding voor inhoud 2">
            <a:extLst>
              <a:ext uri="{FF2B5EF4-FFF2-40B4-BE49-F238E27FC236}">
                <a16:creationId xmlns:a16="http://schemas.microsoft.com/office/drawing/2014/main" id="{25D53C73-DD2D-4F3A-9CB6-BDC9A6C8A94B}"/>
              </a:ext>
            </a:extLst>
          </p:cNvPr>
          <p:cNvSpPr>
            <a:spLocks noGrp="1"/>
          </p:cNvSpPr>
          <p:nvPr>
            <p:ph idx="1"/>
          </p:nvPr>
        </p:nvSpPr>
        <p:spPr>
          <a:xfrm>
            <a:off x="1577446" y="2413001"/>
            <a:ext cx="9048218" cy="3033180"/>
          </a:xfrm>
        </p:spPr>
        <p:txBody>
          <a:bodyPr anchor="ctr">
            <a:normAutofit/>
          </a:bodyPr>
          <a:lstStyle/>
          <a:p>
            <a:pPr>
              <a:lnSpc>
                <a:spcPct val="110000"/>
              </a:lnSpc>
            </a:pPr>
            <a:r>
              <a:rPr lang="nl-NL" sz="1300">
                <a:solidFill>
                  <a:srgbClr val="FFFFFF"/>
                </a:solidFill>
              </a:rPr>
              <a:t>Console class (singleton)</a:t>
            </a:r>
          </a:p>
          <a:p>
            <a:pPr>
              <a:lnSpc>
                <a:spcPct val="110000"/>
              </a:lnSpc>
            </a:pPr>
            <a:r>
              <a:rPr lang="nl-NL" sz="1300">
                <a:solidFill>
                  <a:srgbClr val="FFFFFF"/>
                </a:solidFill>
              </a:rPr>
              <a:t>Uses reader/writer instead of inputstream/outputstream</a:t>
            </a:r>
          </a:p>
          <a:p>
            <a:pPr marL="0" indent="0">
              <a:lnSpc>
                <a:spcPct val="110000"/>
              </a:lnSpc>
              <a:buNone/>
            </a:pPr>
            <a:endParaRPr lang="nl-NL" sz="1300">
              <a:solidFill>
                <a:srgbClr val="FFFFFF"/>
              </a:solidFill>
            </a:endParaRPr>
          </a:p>
          <a:p>
            <a:pPr>
              <a:lnSpc>
                <a:spcPct val="110000"/>
              </a:lnSpc>
            </a:pPr>
            <a:r>
              <a:rPr lang="nl-NL" sz="1300">
                <a:solidFill>
                  <a:srgbClr val="FFFFFF"/>
                </a:solidFill>
              </a:rPr>
              <a:t>Has methods for convenience</a:t>
            </a:r>
          </a:p>
          <a:p>
            <a:pPr lvl="1">
              <a:lnSpc>
                <a:spcPct val="110000"/>
              </a:lnSpc>
            </a:pPr>
            <a:r>
              <a:rPr lang="nl-NL" sz="1300">
                <a:solidFill>
                  <a:srgbClr val="FFFFFF"/>
                </a:solidFill>
              </a:rPr>
              <a:t>writer() and reader() return access to instance of Reader and PrintWriter</a:t>
            </a:r>
          </a:p>
          <a:p>
            <a:pPr lvl="2">
              <a:lnSpc>
                <a:spcPct val="110000"/>
              </a:lnSpc>
            </a:pPr>
            <a:r>
              <a:rPr lang="nl-NL" sz="1300">
                <a:solidFill>
                  <a:srgbClr val="FFFFFF"/>
                </a:solidFill>
              </a:rPr>
              <a:t>Console.writer().println &gt; does the same as System.out.println</a:t>
            </a:r>
          </a:p>
          <a:p>
            <a:pPr lvl="1">
              <a:lnSpc>
                <a:spcPct val="110000"/>
              </a:lnSpc>
            </a:pPr>
            <a:r>
              <a:rPr lang="nl-NL" sz="1300">
                <a:solidFill>
                  <a:srgbClr val="FFFFFF"/>
                </a:solidFill>
              </a:rPr>
              <a:t>format() (= printf()) &gt; String format with arguments</a:t>
            </a:r>
          </a:p>
          <a:p>
            <a:pPr lvl="1">
              <a:lnSpc>
                <a:spcPct val="110000"/>
              </a:lnSpc>
            </a:pPr>
            <a:r>
              <a:rPr lang="nl-NL" sz="1300">
                <a:solidFill>
                  <a:srgbClr val="FFFFFF"/>
                </a:solidFill>
              </a:rPr>
              <a:t>flush()</a:t>
            </a:r>
          </a:p>
          <a:p>
            <a:pPr lvl="1">
              <a:lnSpc>
                <a:spcPct val="110000"/>
              </a:lnSpc>
            </a:pPr>
            <a:r>
              <a:rPr lang="nl-NL" sz="1300">
                <a:solidFill>
                  <a:srgbClr val="FFFFFF"/>
                </a:solidFill>
              </a:rPr>
              <a:t>readLine()</a:t>
            </a:r>
          </a:p>
          <a:p>
            <a:pPr lvl="1">
              <a:lnSpc>
                <a:spcPct val="110000"/>
              </a:lnSpc>
            </a:pPr>
            <a:r>
              <a:rPr lang="nl-NL" sz="1300">
                <a:solidFill>
                  <a:srgbClr val="FFFFFF"/>
                </a:solidFill>
              </a:rPr>
              <a:t>readPassword() &gt; user doesn’t see text that is being entered on the screen</a:t>
            </a:r>
          </a:p>
        </p:txBody>
      </p:sp>
    </p:spTree>
    <p:extLst>
      <p:ext uri="{BB962C8B-B14F-4D97-AF65-F5344CB8AC3E}">
        <p14:creationId xmlns:p14="http://schemas.microsoft.com/office/powerpoint/2010/main" val="349885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54BF13A4-356E-4C03-9C63-D30850211402}"/>
              </a:ext>
            </a:extLst>
          </p:cNvPr>
          <p:cNvSpPr>
            <a:spLocks noGrp="1"/>
          </p:cNvSpPr>
          <p:nvPr>
            <p:ph type="title"/>
          </p:nvPr>
        </p:nvSpPr>
        <p:spPr>
          <a:xfrm>
            <a:off x="1019015" y="1093787"/>
            <a:ext cx="3059969" cy="4697413"/>
          </a:xfrm>
        </p:spPr>
        <p:txBody>
          <a:bodyPr>
            <a:normAutofit/>
          </a:bodyPr>
          <a:lstStyle/>
          <a:p>
            <a:r>
              <a:rPr lang="nl-NL" dirty="0" err="1"/>
              <a:t>Exercise</a:t>
            </a:r>
            <a:endParaRPr lang="nl-NL" dirty="0"/>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jdelijke aanduiding voor inhoud 2">
            <a:extLst>
              <a:ext uri="{FF2B5EF4-FFF2-40B4-BE49-F238E27FC236}">
                <a16:creationId xmlns:a16="http://schemas.microsoft.com/office/drawing/2014/main" id="{BA897EE3-9D38-4C98-BB61-4CA1B4C1C3E2}"/>
              </a:ext>
            </a:extLst>
          </p:cNvPr>
          <p:cNvSpPr>
            <a:spLocks noGrp="1"/>
          </p:cNvSpPr>
          <p:nvPr>
            <p:ph idx="1"/>
          </p:nvPr>
        </p:nvSpPr>
        <p:spPr>
          <a:xfrm>
            <a:off x="5215467" y="1093788"/>
            <a:ext cx="5831944" cy="4697413"/>
          </a:xfrm>
        </p:spPr>
        <p:txBody>
          <a:bodyPr>
            <a:normAutofit/>
          </a:bodyPr>
          <a:lstStyle/>
          <a:p>
            <a:pPr>
              <a:lnSpc>
                <a:spcPct val="110000"/>
              </a:lnSpc>
            </a:pPr>
            <a:r>
              <a:rPr lang="nl-NL" sz="2000" err="1"/>
              <a:t>Create</a:t>
            </a:r>
            <a:r>
              <a:rPr lang="nl-NL" sz="2000"/>
              <a:t> a small console </a:t>
            </a:r>
            <a:r>
              <a:rPr lang="nl-NL" sz="2000" err="1"/>
              <a:t>application</a:t>
            </a:r>
            <a:r>
              <a:rPr lang="nl-NL" sz="2000"/>
              <a:t> </a:t>
            </a:r>
            <a:r>
              <a:rPr lang="nl-NL" sz="2000" err="1"/>
              <a:t>using</a:t>
            </a:r>
            <a:r>
              <a:rPr lang="nl-NL" sz="2000"/>
              <a:t> </a:t>
            </a:r>
            <a:r>
              <a:rPr lang="nl-NL" sz="2000" err="1"/>
              <a:t>the</a:t>
            </a:r>
            <a:r>
              <a:rPr lang="nl-NL" sz="2000"/>
              <a:t> new way</a:t>
            </a:r>
          </a:p>
          <a:p>
            <a:pPr>
              <a:lnSpc>
                <a:spcPct val="110000"/>
              </a:lnSpc>
            </a:pPr>
            <a:r>
              <a:rPr lang="nl-NL" sz="2000" err="1"/>
              <a:t>Ask</a:t>
            </a:r>
            <a:r>
              <a:rPr lang="nl-NL" sz="2000"/>
              <a:t> </a:t>
            </a:r>
            <a:r>
              <a:rPr lang="nl-NL" sz="2000" err="1"/>
              <a:t>the</a:t>
            </a:r>
            <a:r>
              <a:rPr lang="nl-NL" sz="2000"/>
              <a:t> person </a:t>
            </a:r>
            <a:r>
              <a:rPr lang="nl-NL" sz="2000" err="1"/>
              <a:t>for</a:t>
            </a:r>
            <a:r>
              <a:rPr lang="nl-NL" sz="2000"/>
              <a:t> a username</a:t>
            </a:r>
          </a:p>
          <a:p>
            <a:pPr>
              <a:lnSpc>
                <a:spcPct val="110000"/>
              </a:lnSpc>
            </a:pPr>
            <a:r>
              <a:rPr lang="nl-NL" sz="2000" err="1"/>
              <a:t>Ask</a:t>
            </a:r>
            <a:r>
              <a:rPr lang="nl-NL" sz="2000"/>
              <a:t> </a:t>
            </a:r>
            <a:r>
              <a:rPr lang="nl-NL" sz="2000" err="1"/>
              <a:t>the</a:t>
            </a:r>
            <a:r>
              <a:rPr lang="nl-NL" sz="2000"/>
              <a:t> person </a:t>
            </a:r>
            <a:r>
              <a:rPr lang="nl-NL" sz="2000" err="1"/>
              <a:t>for</a:t>
            </a:r>
            <a:r>
              <a:rPr lang="nl-NL" sz="2000"/>
              <a:t> a password</a:t>
            </a:r>
          </a:p>
          <a:p>
            <a:pPr>
              <a:lnSpc>
                <a:spcPct val="110000"/>
              </a:lnSpc>
            </a:pPr>
            <a:r>
              <a:rPr lang="nl-NL" sz="2000"/>
              <a:t>Write these </a:t>
            </a:r>
            <a:r>
              <a:rPr lang="nl-NL" sz="2000" err="1"/>
              <a:t>to</a:t>
            </a:r>
            <a:r>
              <a:rPr lang="nl-NL" sz="2000"/>
              <a:t> a file.</a:t>
            </a:r>
          </a:p>
          <a:p>
            <a:pPr>
              <a:lnSpc>
                <a:spcPct val="110000"/>
              </a:lnSpc>
            </a:pPr>
            <a:endParaRPr lang="nl-NL" sz="2000"/>
          </a:p>
          <a:p>
            <a:pPr>
              <a:lnSpc>
                <a:spcPct val="110000"/>
              </a:lnSpc>
            </a:pPr>
            <a:r>
              <a:rPr lang="nl-NL" sz="2000" err="1"/>
              <a:t>You</a:t>
            </a:r>
            <a:r>
              <a:rPr lang="nl-NL" sz="2000"/>
              <a:t> </a:t>
            </a:r>
            <a:r>
              <a:rPr lang="nl-NL" sz="2000" err="1"/>
              <a:t>may</a:t>
            </a:r>
            <a:r>
              <a:rPr lang="nl-NL" sz="2000"/>
              <a:t> </a:t>
            </a:r>
            <a:r>
              <a:rPr lang="nl-NL" sz="2000" err="1"/>
              <a:t>need</a:t>
            </a:r>
            <a:r>
              <a:rPr lang="nl-NL" sz="2000"/>
              <a:t> </a:t>
            </a:r>
            <a:r>
              <a:rPr lang="nl-NL" sz="2000" err="1"/>
              <a:t>to</a:t>
            </a:r>
            <a:r>
              <a:rPr lang="nl-NL" sz="2000"/>
              <a:t> run </a:t>
            </a:r>
            <a:r>
              <a:rPr lang="nl-NL" sz="2000" err="1"/>
              <a:t>your</a:t>
            </a:r>
            <a:r>
              <a:rPr lang="nl-NL" sz="2000"/>
              <a:t> </a:t>
            </a:r>
            <a:r>
              <a:rPr lang="nl-NL" sz="2000" err="1"/>
              <a:t>application</a:t>
            </a:r>
            <a:r>
              <a:rPr lang="nl-NL" sz="2000"/>
              <a:t> </a:t>
            </a:r>
            <a:r>
              <a:rPr lang="nl-NL" sz="2000" err="1"/>
              <a:t>from</a:t>
            </a:r>
            <a:r>
              <a:rPr lang="nl-NL" sz="2000"/>
              <a:t> </a:t>
            </a:r>
            <a:r>
              <a:rPr lang="nl-NL" sz="2000" err="1"/>
              <a:t>cmd</a:t>
            </a:r>
            <a:r>
              <a:rPr lang="nl-NL" sz="2000"/>
              <a:t> line </a:t>
            </a:r>
            <a:r>
              <a:rPr lang="nl-NL" sz="2000" err="1"/>
              <a:t>for</a:t>
            </a:r>
            <a:r>
              <a:rPr lang="nl-NL" sz="2000"/>
              <a:t> </a:t>
            </a:r>
            <a:r>
              <a:rPr lang="nl-NL" sz="2000" err="1"/>
              <a:t>this</a:t>
            </a:r>
            <a:endParaRPr lang="nl-NL" sz="2000"/>
          </a:p>
          <a:p>
            <a:pPr>
              <a:lnSpc>
                <a:spcPct val="110000"/>
              </a:lnSpc>
            </a:pPr>
            <a:endParaRPr lang="nl-NL" sz="2000"/>
          </a:p>
          <a:p>
            <a:pPr>
              <a:lnSpc>
                <a:spcPct val="110000"/>
              </a:lnSpc>
            </a:pPr>
            <a:r>
              <a:rPr lang="nl-NL" sz="2000"/>
              <a:t>Bonus/</a:t>
            </a:r>
            <a:r>
              <a:rPr lang="nl-NL" sz="2000" err="1"/>
              <a:t>alternative</a:t>
            </a:r>
            <a:r>
              <a:rPr lang="nl-NL" sz="2000"/>
              <a:t>: make a </a:t>
            </a:r>
            <a:r>
              <a:rPr lang="nl-NL" sz="2000" err="1"/>
              <a:t>much</a:t>
            </a:r>
            <a:r>
              <a:rPr lang="nl-NL" sz="2000"/>
              <a:t> cooler console </a:t>
            </a:r>
            <a:r>
              <a:rPr lang="nl-NL" sz="2000" err="1"/>
              <a:t>application</a:t>
            </a:r>
            <a:r>
              <a:rPr lang="nl-NL" sz="2000"/>
              <a:t>, like </a:t>
            </a:r>
            <a:r>
              <a:rPr lang="nl-NL" sz="2000" err="1"/>
              <a:t>snake</a:t>
            </a:r>
            <a:r>
              <a:rPr lang="nl-NL" sz="2000"/>
              <a:t>, or tic </a:t>
            </a:r>
            <a:r>
              <a:rPr lang="nl-NL" sz="2000" err="1"/>
              <a:t>tac</a:t>
            </a:r>
            <a:r>
              <a:rPr lang="nl-NL" sz="2000"/>
              <a:t> toe, or..? Write </a:t>
            </a:r>
            <a:r>
              <a:rPr lang="nl-NL" sz="2000" err="1"/>
              <a:t>the</a:t>
            </a:r>
            <a:r>
              <a:rPr lang="nl-NL" sz="2000"/>
              <a:t> actions of </a:t>
            </a:r>
            <a:r>
              <a:rPr lang="nl-NL" sz="2000" err="1"/>
              <a:t>the</a:t>
            </a:r>
            <a:r>
              <a:rPr lang="nl-NL" sz="2000"/>
              <a:t> user </a:t>
            </a:r>
            <a:r>
              <a:rPr lang="nl-NL" sz="2000" err="1"/>
              <a:t>to</a:t>
            </a:r>
            <a:r>
              <a:rPr lang="nl-NL" sz="2000"/>
              <a:t> a file.</a:t>
            </a:r>
          </a:p>
          <a:p>
            <a:pPr>
              <a:lnSpc>
                <a:spcPct val="110000"/>
              </a:lnSpc>
            </a:pPr>
            <a:endParaRPr lang="nl-NL" sz="2000"/>
          </a:p>
        </p:txBody>
      </p:sp>
    </p:spTree>
    <p:extLst>
      <p:ext uri="{BB962C8B-B14F-4D97-AF65-F5344CB8AC3E}">
        <p14:creationId xmlns:p14="http://schemas.microsoft.com/office/powerpoint/2010/main" val="135885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E3068D5D-68BD-4068-A22E-0566B17D634F}"/>
              </a:ext>
            </a:extLst>
          </p:cNvPr>
          <p:cNvSpPr>
            <a:spLocks noGrp="1"/>
          </p:cNvSpPr>
          <p:nvPr>
            <p:ph type="title"/>
          </p:nvPr>
        </p:nvSpPr>
        <p:spPr>
          <a:xfrm>
            <a:off x="4996697" y="618518"/>
            <a:ext cx="6050713" cy="1478570"/>
          </a:xfrm>
        </p:spPr>
        <p:txBody>
          <a:bodyPr>
            <a:normAutofit/>
          </a:bodyPr>
          <a:lstStyle/>
          <a:p>
            <a:r>
              <a:rPr lang="nl-NL" dirty="0"/>
              <a:t>IO </a:t>
            </a:r>
            <a:r>
              <a:rPr lang="nl-NL" dirty="0" err="1"/>
              <a:t>exercises</a:t>
            </a:r>
            <a:endParaRPr lang="nl-NL" dirty="0"/>
          </a:p>
        </p:txBody>
      </p:sp>
      <p:pic>
        <p:nvPicPr>
          <p:cNvPr id="5" name="Picture 4" descr="Kettlebells on the floor">
            <a:extLst>
              <a:ext uri="{FF2B5EF4-FFF2-40B4-BE49-F238E27FC236}">
                <a16:creationId xmlns:a16="http://schemas.microsoft.com/office/drawing/2014/main" id="{31062F38-CA5F-BE58-9332-A64F9A6BB09A}"/>
              </a:ext>
            </a:extLst>
          </p:cNvPr>
          <p:cNvPicPr>
            <a:picLocks noChangeAspect="1"/>
          </p:cNvPicPr>
          <p:nvPr/>
        </p:nvPicPr>
        <p:blipFill rotWithShape="1">
          <a:blip r:embed="rId4"/>
          <a:srcRect l="49449" r="5432"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9A49D770-1C09-4D25-BF8D-6B8E788472AF}"/>
              </a:ext>
            </a:extLst>
          </p:cNvPr>
          <p:cNvSpPr>
            <a:spLocks noGrp="1"/>
          </p:cNvSpPr>
          <p:nvPr>
            <p:ph idx="1"/>
          </p:nvPr>
        </p:nvSpPr>
        <p:spPr>
          <a:xfrm>
            <a:off x="4968958" y="2249487"/>
            <a:ext cx="6078453" cy="3541714"/>
          </a:xfrm>
        </p:spPr>
        <p:txBody>
          <a:bodyPr>
            <a:normAutofit/>
          </a:bodyPr>
          <a:lstStyle/>
          <a:p>
            <a:r>
              <a:rPr lang="nl-NL" dirty="0" err="1"/>
              <a:t>If</a:t>
            </a:r>
            <a:r>
              <a:rPr lang="nl-NL" dirty="0"/>
              <a:t> </a:t>
            </a:r>
            <a:r>
              <a:rPr lang="nl-NL" dirty="0" err="1"/>
              <a:t>you</a:t>
            </a:r>
            <a:r>
              <a:rPr lang="nl-NL" dirty="0"/>
              <a:t> want extra </a:t>
            </a:r>
            <a:r>
              <a:rPr lang="nl-NL" dirty="0" err="1"/>
              <a:t>practice</a:t>
            </a:r>
            <a:r>
              <a:rPr lang="nl-NL" dirty="0"/>
              <a:t>, take these </a:t>
            </a:r>
            <a:r>
              <a:rPr lang="nl-NL" dirty="0" err="1"/>
              <a:t>exercises</a:t>
            </a:r>
            <a:r>
              <a:rPr lang="nl-NL" dirty="0"/>
              <a:t>:</a:t>
            </a:r>
          </a:p>
          <a:p>
            <a:pPr marL="0" indent="0">
              <a:buNone/>
            </a:pPr>
            <a:r>
              <a:rPr lang="nl-NL" dirty="0"/>
              <a:t>https://www.cosc.brocku.ca/mentor/javaio_tutorial</a:t>
            </a:r>
          </a:p>
        </p:txBody>
      </p:sp>
    </p:spTree>
    <p:extLst>
      <p:ext uri="{BB962C8B-B14F-4D97-AF65-F5344CB8AC3E}">
        <p14:creationId xmlns:p14="http://schemas.microsoft.com/office/powerpoint/2010/main" val="87749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51F9572-54D5-457A-BA34-C395A478A4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47D2EE3-C191-49DE-B600-02C0905E4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0D562F95-99C1-44F5-A9D2-96096AE576A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5688BFA2-18C1-4CD9-AC55-F7CB30668D56}"/>
              </a:ext>
            </a:extLst>
          </p:cNvPr>
          <p:cNvSpPr>
            <a:spLocks noGrp="1"/>
          </p:cNvSpPr>
          <p:nvPr>
            <p:ph type="title"/>
          </p:nvPr>
        </p:nvSpPr>
        <p:spPr>
          <a:xfrm>
            <a:off x="6448425" y="618518"/>
            <a:ext cx="4598985" cy="1478570"/>
          </a:xfrm>
        </p:spPr>
        <p:txBody>
          <a:bodyPr>
            <a:normAutofit/>
          </a:bodyPr>
          <a:lstStyle/>
          <a:p>
            <a:r>
              <a:rPr lang="nl-NL" dirty="0"/>
              <a:t>Files </a:t>
            </a:r>
            <a:r>
              <a:rPr lang="nl-NL" dirty="0" err="1"/>
              <a:t>and</a:t>
            </a:r>
            <a:r>
              <a:rPr lang="nl-NL" dirty="0"/>
              <a:t> directories</a:t>
            </a:r>
          </a:p>
        </p:txBody>
      </p:sp>
      <p:pic>
        <p:nvPicPr>
          <p:cNvPr id="5" name="Picture 4" descr="Coloured organisers on shelves">
            <a:extLst>
              <a:ext uri="{FF2B5EF4-FFF2-40B4-BE49-F238E27FC236}">
                <a16:creationId xmlns:a16="http://schemas.microsoft.com/office/drawing/2014/main" id="{AC0EDB59-94D4-FA64-6D45-783CFC608819}"/>
              </a:ext>
            </a:extLst>
          </p:cNvPr>
          <p:cNvPicPr>
            <a:picLocks noChangeAspect="1"/>
          </p:cNvPicPr>
          <p:nvPr/>
        </p:nvPicPr>
        <p:blipFill rotWithShape="1">
          <a:blip r:embed="rId4"/>
          <a:srcRect l="10142" r="29803"/>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06A80B50-DCB4-4775-9C8E-7AF0F5680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57B6B07F-8DDD-4497-9D08-B1FED494250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34962D6-F3CD-4DC5-BF49-D6912045EA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6D73EE8F-606B-44B2-B0D8-4E760E2396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4BB572A3-4B3D-42D3-8A1E-099D9711F2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C23D0852-9666-424F-92B1-06969E0486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F4EB5FCA-E3DF-400A-B2DF-3D4A8DE95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E8BF121-2A5E-4DF0-BF3D-418EBDB29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C74600D7-3557-47CD-B93A-945D150EC8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A958ADB2-4D3A-46BD-B22A-C4F4BA897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E9E49CE-2171-48FE-99CC-0680E5E1F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AE8DBF97-F3A6-4B11-A8B9-7130FEACC3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7F19211-D5F9-4D42-BC7C-E300523B7F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D8FA95C9-8B12-43AB-B57F-E217001D3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FBCF82E-D8A3-4F77-B21F-AD33E804C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9EAEC88E-CF2C-4FFF-BE1C-3ECDDF8AF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2BB7076-53D2-42EF-89F5-730F18CFE8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64B50F9C-4972-4D3C-A93A-DD715BA405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B4E1A12C-F137-4ECB-8F56-2FA283321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82996E38-1E79-4C38-BB73-850C1F6BDC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CE927FE3-1BE5-4D05-B8D7-88E07FF640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27B981F4-D791-404F-A6E1-83FAD7537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C79724CA-F950-4F24-A2DF-A6C66C8FB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B60F86CD-6B84-4A86-9A84-1253D5C63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ADDC23E-DD84-4022-9E68-7E35C80E6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8FC3E1B2-C741-4242-8D3C-D98A8A213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3E10B4F-DACB-4777-BDEB-26A94121E9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F6D9197-EFD5-4945-BC96-A5EC66848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129E04CE-31E3-49FB-857A-6C0074B6C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6DDF20A0-F5D5-4DF9-8859-9BAB9B07D9D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EAE610D-D6A4-417B-8D1D-9F46CFD16A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8EB1E73-7882-4002-970B-0EE5E9D0C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6789CED-4C51-4E7C-8352-5589F476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5EA3B6F1-F1AB-4125-B10A-A151640AA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10C1DAD7-FA62-4EA9-8B38-632D88F51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76C106C8-9A2B-4AAD-BCB6-C969DE0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C85FDCD-71B0-4746-915A-FD6791AAB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AA649C3-C2F8-4C07-81B6-7CD6A5043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204CA23C-3342-4E0B-8785-EDA0FDBECA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83555D-7FC7-4A4C-93BC-C29EECEE8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B6E164A-5B73-496F-83C1-4E257C561B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DF9EAAD5-930F-4895-869E-5DA5A5ED30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12B05A00-01DB-41D0-98C5-F93FC98C4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CFCCFE5-2B6E-4EE2-8A0D-A18A312594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70562808-51A5-4773-93CC-8B4A4A362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EC56ED5F-316D-4A66-8F8F-72E26F50B9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8C5B852E-E495-4C75-82DA-DD9426B2F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873B9CD9-5CB4-4A2A-87B8-503800220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93D1E94-8556-4B08-AFE0-A6045546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2312E8C-B6A4-4488-A1B8-6A7DECAFD8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CB36CE95-F25E-4549-9FD6-1B068418D3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452D834-CC93-48F0-9C24-A864E0A53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F8089AF-DC55-4EB6-90DD-468D2F1D01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00DD0A37-AD9B-4A38-B2A5-C41D2780D2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C24501AA-7C2F-4076-AE7A-3BE4467154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ED97F56E-D101-419E-AA19-4C057E7877AC}"/>
              </a:ext>
            </a:extLst>
          </p:cNvPr>
          <p:cNvSpPr>
            <a:spLocks noGrp="1"/>
          </p:cNvSpPr>
          <p:nvPr>
            <p:ph idx="1"/>
          </p:nvPr>
        </p:nvSpPr>
        <p:spPr>
          <a:xfrm>
            <a:off x="6448425" y="2249487"/>
            <a:ext cx="4598986" cy="3541714"/>
          </a:xfrm>
        </p:spPr>
        <p:txBody>
          <a:bodyPr>
            <a:noAutofit/>
          </a:bodyPr>
          <a:lstStyle/>
          <a:p>
            <a:pPr>
              <a:lnSpc>
                <a:spcPct val="110000"/>
              </a:lnSpc>
            </a:pPr>
            <a:r>
              <a:rPr lang="nl-NL" sz="1800" dirty="0"/>
              <a:t>File system: </a:t>
            </a:r>
            <a:r>
              <a:rPr lang="nl-NL" sz="1800" dirty="0" err="1"/>
              <a:t>hierarchically</a:t>
            </a:r>
            <a:r>
              <a:rPr lang="nl-NL" sz="1800" dirty="0"/>
              <a:t> </a:t>
            </a:r>
            <a:r>
              <a:rPr lang="nl-NL" sz="1800" dirty="0" err="1"/>
              <a:t>organized</a:t>
            </a:r>
            <a:r>
              <a:rPr lang="nl-NL" sz="1800" dirty="0"/>
              <a:t> files </a:t>
            </a:r>
            <a:r>
              <a:rPr lang="nl-NL" sz="1800" dirty="0" err="1"/>
              <a:t>and</a:t>
            </a:r>
            <a:r>
              <a:rPr lang="nl-NL" sz="1800" dirty="0"/>
              <a:t> directories</a:t>
            </a:r>
          </a:p>
          <a:p>
            <a:pPr>
              <a:lnSpc>
                <a:spcPct val="110000"/>
              </a:lnSpc>
            </a:pPr>
            <a:r>
              <a:rPr lang="nl-NL" sz="1800" dirty="0"/>
              <a:t>File: record in a file system </a:t>
            </a:r>
            <a:r>
              <a:rPr lang="nl-NL" sz="1800" dirty="0" err="1"/>
              <a:t>with</a:t>
            </a:r>
            <a:r>
              <a:rPr lang="nl-NL" sz="1800" dirty="0"/>
              <a:t> data</a:t>
            </a:r>
          </a:p>
          <a:p>
            <a:pPr>
              <a:lnSpc>
                <a:spcPct val="110000"/>
              </a:lnSpc>
            </a:pPr>
            <a:r>
              <a:rPr lang="nl-NL" sz="1800" dirty="0"/>
              <a:t>Directory: record in a file system </a:t>
            </a:r>
            <a:r>
              <a:rPr lang="nl-NL" sz="1800" dirty="0" err="1"/>
              <a:t>containing</a:t>
            </a:r>
            <a:r>
              <a:rPr lang="nl-NL" sz="1800" dirty="0"/>
              <a:t> files </a:t>
            </a:r>
            <a:r>
              <a:rPr lang="nl-NL" sz="1800" dirty="0" err="1"/>
              <a:t>and</a:t>
            </a:r>
            <a:r>
              <a:rPr lang="nl-NL" sz="1800" dirty="0"/>
              <a:t> </a:t>
            </a:r>
            <a:r>
              <a:rPr lang="nl-NL" sz="1800" dirty="0" err="1"/>
              <a:t>other</a:t>
            </a:r>
            <a:r>
              <a:rPr lang="nl-NL" sz="1800" dirty="0"/>
              <a:t> directories</a:t>
            </a:r>
          </a:p>
          <a:p>
            <a:pPr>
              <a:lnSpc>
                <a:spcPct val="110000"/>
              </a:lnSpc>
            </a:pPr>
            <a:r>
              <a:rPr lang="nl-NL" sz="1800" dirty="0"/>
              <a:t>Root directory: top directory in </a:t>
            </a:r>
            <a:r>
              <a:rPr lang="nl-NL" sz="1800" dirty="0" err="1"/>
              <a:t>the</a:t>
            </a:r>
            <a:r>
              <a:rPr lang="nl-NL" sz="1800" dirty="0"/>
              <a:t> file system</a:t>
            </a:r>
          </a:p>
          <a:p>
            <a:pPr lvl="1">
              <a:lnSpc>
                <a:spcPct val="110000"/>
              </a:lnSpc>
            </a:pPr>
            <a:r>
              <a:rPr lang="nl-NL" sz="1800" dirty="0"/>
              <a:t>Windows: c:\ (or </a:t>
            </a:r>
            <a:r>
              <a:rPr lang="nl-NL" sz="1800" dirty="0" err="1"/>
              <a:t>another</a:t>
            </a:r>
            <a:r>
              <a:rPr lang="nl-NL" sz="1800" dirty="0"/>
              <a:t> letter)</a:t>
            </a:r>
          </a:p>
          <a:p>
            <a:pPr lvl="1">
              <a:lnSpc>
                <a:spcPct val="110000"/>
              </a:lnSpc>
            </a:pPr>
            <a:r>
              <a:rPr lang="nl-NL" sz="1800" dirty="0"/>
              <a:t>Linux: /</a:t>
            </a:r>
          </a:p>
          <a:p>
            <a:pPr>
              <a:lnSpc>
                <a:spcPct val="110000"/>
              </a:lnSpc>
            </a:pPr>
            <a:r>
              <a:rPr lang="nl-NL" sz="1800" dirty="0"/>
              <a:t>Different OS </a:t>
            </a:r>
            <a:r>
              <a:rPr lang="nl-NL" sz="1800" dirty="0" err="1"/>
              <a:t>use</a:t>
            </a:r>
            <a:r>
              <a:rPr lang="nl-NL" sz="1800" dirty="0"/>
              <a:t> different file systems</a:t>
            </a:r>
          </a:p>
          <a:p>
            <a:pPr>
              <a:lnSpc>
                <a:spcPct val="110000"/>
              </a:lnSpc>
            </a:pPr>
            <a:r>
              <a:rPr lang="nl-NL" sz="1800" dirty="0" err="1"/>
              <a:t>Path</a:t>
            </a:r>
            <a:r>
              <a:rPr lang="nl-NL" sz="1800" dirty="0"/>
              <a:t>: String </a:t>
            </a:r>
            <a:r>
              <a:rPr lang="nl-NL" sz="1800" dirty="0" err="1"/>
              <a:t>representation</a:t>
            </a:r>
            <a:r>
              <a:rPr lang="nl-NL" sz="1800" dirty="0"/>
              <a:t> of a file/directory</a:t>
            </a:r>
          </a:p>
        </p:txBody>
      </p:sp>
    </p:spTree>
    <p:extLst>
      <p:ext uri="{BB962C8B-B14F-4D97-AF65-F5344CB8AC3E}">
        <p14:creationId xmlns:p14="http://schemas.microsoft.com/office/powerpoint/2010/main" val="711605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E62A68-92FB-4DA6-B1D6-FA043544A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0A6DFCC-5864-48A7-8196-CBCF038BB8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3CA880E-A155-41A2-B87D-21AC3CE33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AD179668-A46F-4D4C-8C75-2F3B4B5787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0DB283C2-E19A-4A75-909F-450DB72DEC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B674E08A-09B5-42AD-805C-43DAE1D0BE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248B903F-D11E-41B4-A6F7-5ACF56D76B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68B65942-DED3-475B-B28D-839E15541C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54C02C20-8E50-4D5F-9E89-7266186B1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057C79DE-C22B-4732-B921-1EEF64DAD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21E55FE5-F856-4E6D-A505-4A5AA92FC2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564ACC84-D8A2-43FB-AB43-D7A892AC83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33DE6074-A243-4841-8A21-41739E52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6AD73007-A6A4-498E-8AF9-C3F7D61DC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541BFD40-70B0-48BA-9216-9C67411F450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DFC59A5-0E43-4308-8BFB-F505CFB54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0852232F-7FE7-4B61-AC34-F29289DA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F2467A7F-F122-4464-A682-8C4DB1DA1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2178D569-0695-49D6-8261-1BF6E2E48F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E289FFF1-2E96-4F4A-94D2-D1FED6AE8AA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0509D92-D47A-49BC-899A-0C2AB53BC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06E419B-186B-4DA7-95FA-F921A2D3F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35DBBAC4-A0DC-44A6-A64F-3FF22BC30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5359546-A3CF-4560-869D-4C642B0F75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A9D2DDA1-3EE0-4B5E-8107-6000BCB2B4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6DA22C48-18EA-47BE-B75A-9594E025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411A5F9B-C5BD-4FE0-BEE1-5FA9B82FB3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AFFCFD60-FB34-408B-A2EA-311A1093D0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72B9EBCA-3EF6-4296-80E0-CD849B27E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CC021197-0DB7-42B6-93BB-32252A9373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FE19ADF6-8C91-9E45-93CA-7D6090022B43}"/>
              </a:ext>
            </a:extLst>
          </p:cNvPr>
          <p:cNvSpPr>
            <a:spLocks noGrp="1"/>
          </p:cNvSpPr>
          <p:nvPr>
            <p:ph type="title"/>
          </p:nvPr>
        </p:nvSpPr>
        <p:spPr>
          <a:xfrm>
            <a:off x="853330" y="1254035"/>
            <a:ext cx="2926190" cy="4002222"/>
          </a:xfrm>
        </p:spPr>
        <p:txBody>
          <a:bodyPr>
            <a:normAutofit/>
          </a:bodyPr>
          <a:lstStyle/>
          <a:p>
            <a:r>
              <a:rPr lang="nl-NL">
                <a:solidFill>
                  <a:srgbClr val="FFFFFF"/>
                </a:solidFill>
              </a:rPr>
              <a:t>Case</a:t>
            </a:r>
          </a:p>
        </p:txBody>
      </p:sp>
      <p:sp useBgFill="1">
        <p:nvSpPr>
          <p:cNvPr id="42" name="Round Diagonal Corner Rectangle 6">
            <a:extLst>
              <a:ext uri="{FF2B5EF4-FFF2-40B4-BE49-F238E27FC236}">
                <a16:creationId xmlns:a16="http://schemas.microsoft.com/office/drawing/2014/main" id="{7C30BDFE-E13B-4CD1-9371-FAEDFF80C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47D4E2-EA7B-40EF-8062-D1FAF838F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F1549F3B-53A1-4D15-8E8E-4297D91B8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841347B2-F767-433C-946A-1B19B4C40E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B34A4847-B6CA-4001-8EB1-33B3854A4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EF334B32-D0A0-45DE-99CB-37A3E56EC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5D1098DF-5812-4A6F-A4B7-AFEBEDA983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2A72CC5D-2EA1-4ABD-B694-045401D7F2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47B8C57D-403F-4D5B-9724-24276E99B4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4890E5D3-F793-4B6A-AA8F-1F6C03BD1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68A2FE4A-346D-4EA5-B377-EED4515161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2F12D5D5-9BB1-4D89-B5B4-8F8353825B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Tijdelijke aanduiding voor inhoud 2">
            <a:extLst>
              <a:ext uri="{FF2B5EF4-FFF2-40B4-BE49-F238E27FC236}">
                <a16:creationId xmlns:a16="http://schemas.microsoft.com/office/drawing/2014/main" id="{577E80CD-C583-2FDC-134E-CACC5560D5FF}"/>
              </a:ext>
            </a:extLst>
          </p:cNvPr>
          <p:cNvGraphicFramePr>
            <a:graphicFrameLocks noGrp="1"/>
          </p:cNvGraphicFramePr>
          <p:nvPr>
            <p:ph idx="1"/>
            <p:extLst>
              <p:ext uri="{D42A27DB-BD31-4B8C-83A1-F6EECF244321}">
                <p14:modId xmlns:p14="http://schemas.microsoft.com/office/powerpoint/2010/main" val="3719310685"/>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1132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E3514CB1-D431-4087-837F-110ACFAFEBFE}"/>
              </a:ext>
            </a:extLst>
          </p:cNvPr>
          <p:cNvSpPr>
            <a:spLocks noGrp="1"/>
          </p:cNvSpPr>
          <p:nvPr>
            <p:ph type="title"/>
          </p:nvPr>
        </p:nvSpPr>
        <p:spPr>
          <a:xfrm>
            <a:off x="4996697" y="618518"/>
            <a:ext cx="6050713" cy="1478570"/>
          </a:xfrm>
        </p:spPr>
        <p:txBody>
          <a:bodyPr>
            <a:normAutofit/>
          </a:bodyPr>
          <a:lstStyle/>
          <a:p>
            <a:r>
              <a:rPr lang="nl-NL" dirty="0"/>
              <a:t>File class</a:t>
            </a:r>
          </a:p>
        </p:txBody>
      </p:sp>
      <p:pic>
        <p:nvPicPr>
          <p:cNvPr id="5" name="Picture 4" descr="Stack of files">
            <a:extLst>
              <a:ext uri="{FF2B5EF4-FFF2-40B4-BE49-F238E27FC236}">
                <a16:creationId xmlns:a16="http://schemas.microsoft.com/office/drawing/2014/main" id="{709A2C9A-0B1A-48F5-F295-CA0EC31EB173}"/>
              </a:ext>
            </a:extLst>
          </p:cNvPr>
          <p:cNvPicPr>
            <a:picLocks noChangeAspect="1"/>
          </p:cNvPicPr>
          <p:nvPr/>
        </p:nvPicPr>
        <p:blipFill rotWithShape="1">
          <a:blip r:embed="rId4"/>
          <a:srcRect l="28975" r="2590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84EEA1A5-911E-4F87-A3BA-80B6BE4B01AD}"/>
              </a:ext>
            </a:extLst>
          </p:cNvPr>
          <p:cNvSpPr>
            <a:spLocks noGrp="1"/>
          </p:cNvSpPr>
          <p:nvPr>
            <p:ph idx="1"/>
          </p:nvPr>
        </p:nvSpPr>
        <p:spPr>
          <a:xfrm>
            <a:off x="4968958" y="2249487"/>
            <a:ext cx="6078453" cy="3541714"/>
          </a:xfrm>
        </p:spPr>
        <p:txBody>
          <a:bodyPr>
            <a:normAutofit/>
          </a:bodyPr>
          <a:lstStyle/>
          <a:p>
            <a:pPr>
              <a:lnSpc>
                <a:spcPct val="110000"/>
              </a:lnSpc>
            </a:pPr>
            <a:r>
              <a:rPr lang="nl-NL" sz="1800" dirty="0"/>
              <a:t>Java class in </a:t>
            </a:r>
            <a:r>
              <a:rPr lang="nl-NL" sz="1800" dirty="0" err="1"/>
              <a:t>the</a:t>
            </a:r>
            <a:r>
              <a:rPr lang="nl-NL" sz="1800" dirty="0"/>
              <a:t> </a:t>
            </a:r>
            <a:r>
              <a:rPr lang="nl-NL" sz="1800" dirty="0" err="1"/>
              <a:t>java.io</a:t>
            </a:r>
            <a:r>
              <a:rPr lang="nl-NL" sz="1800" dirty="0"/>
              <a:t> API</a:t>
            </a:r>
          </a:p>
          <a:p>
            <a:pPr>
              <a:lnSpc>
                <a:spcPct val="110000"/>
              </a:lnSpc>
            </a:pPr>
            <a:endParaRPr lang="nl-NL" sz="1800" dirty="0"/>
          </a:p>
          <a:p>
            <a:pPr>
              <a:lnSpc>
                <a:spcPct val="110000"/>
              </a:lnSpc>
            </a:pPr>
            <a:r>
              <a:rPr lang="nl-NL" sz="1800" dirty="0" err="1"/>
              <a:t>Instance</a:t>
            </a:r>
            <a:r>
              <a:rPr lang="nl-NL" sz="1800" dirty="0"/>
              <a:t> of a File object has a </a:t>
            </a:r>
            <a:r>
              <a:rPr lang="nl-NL" sz="1800" dirty="0" err="1"/>
              <a:t>pathname</a:t>
            </a:r>
            <a:r>
              <a:rPr lang="nl-NL" sz="1800" dirty="0"/>
              <a:t> of a file/directory in </a:t>
            </a:r>
            <a:r>
              <a:rPr lang="nl-NL" sz="1800" dirty="0" err="1"/>
              <a:t>the</a:t>
            </a:r>
            <a:r>
              <a:rPr lang="nl-NL" sz="1800" dirty="0"/>
              <a:t> file system</a:t>
            </a:r>
          </a:p>
          <a:p>
            <a:pPr>
              <a:lnSpc>
                <a:spcPct val="110000"/>
              </a:lnSpc>
            </a:pPr>
            <a:endParaRPr lang="nl-NL" sz="1800" dirty="0"/>
          </a:p>
          <a:p>
            <a:pPr>
              <a:lnSpc>
                <a:spcPct val="110000"/>
              </a:lnSpc>
            </a:pPr>
            <a:r>
              <a:rPr lang="nl-NL" sz="1800" dirty="0" err="1"/>
              <a:t>Used</a:t>
            </a:r>
            <a:r>
              <a:rPr lang="nl-NL" sz="1800" dirty="0"/>
              <a:t> </a:t>
            </a:r>
            <a:r>
              <a:rPr lang="nl-NL" sz="1800" dirty="0" err="1"/>
              <a:t>to</a:t>
            </a:r>
            <a:r>
              <a:rPr lang="nl-NL" sz="1800" dirty="0"/>
              <a:t> </a:t>
            </a:r>
            <a:r>
              <a:rPr lang="nl-NL" sz="1800" dirty="0" err="1"/>
              <a:t>read</a:t>
            </a:r>
            <a:r>
              <a:rPr lang="nl-NL" sz="1800" dirty="0"/>
              <a:t> information </a:t>
            </a:r>
            <a:r>
              <a:rPr lang="nl-NL" sz="1800" dirty="0" err="1"/>
              <a:t>about</a:t>
            </a:r>
            <a:r>
              <a:rPr lang="nl-NL" sz="1800" dirty="0"/>
              <a:t> files </a:t>
            </a:r>
            <a:r>
              <a:rPr lang="nl-NL" sz="1800" dirty="0" err="1"/>
              <a:t>and</a:t>
            </a:r>
            <a:r>
              <a:rPr lang="nl-NL" sz="1800" dirty="0"/>
              <a:t> directories, but </a:t>
            </a:r>
            <a:r>
              <a:rPr lang="nl-NL" sz="1800" dirty="0" err="1"/>
              <a:t>cannot</a:t>
            </a:r>
            <a:r>
              <a:rPr lang="nl-NL" sz="1800" dirty="0"/>
              <a:t> </a:t>
            </a:r>
            <a:r>
              <a:rPr lang="nl-NL" sz="1800" dirty="0" err="1"/>
              <a:t>read</a:t>
            </a:r>
            <a:r>
              <a:rPr lang="nl-NL" sz="1800" dirty="0"/>
              <a:t> content of file</a:t>
            </a:r>
          </a:p>
          <a:p>
            <a:pPr lvl="1">
              <a:lnSpc>
                <a:spcPct val="110000"/>
              </a:lnSpc>
            </a:pPr>
            <a:r>
              <a:rPr lang="nl-NL" sz="1800" dirty="0" err="1"/>
              <a:t>Such</a:t>
            </a:r>
            <a:r>
              <a:rPr lang="nl-NL" sz="1800" dirty="0"/>
              <a:t> as list contents</a:t>
            </a:r>
          </a:p>
          <a:p>
            <a:pPr lvl="1">
              <a:lnSpc>
                <a:spcPct val="110000"/>
              </a:lnSpc>
            </a:pPr>
            <a:r>
              <a:rPr lang="nl-NL" sz="1800" dirty="0" err="1"/>
              <a:t>Create</a:t>
            </a:r>
            <a:r>
              <a:rPr lang="nl-NL" sz="1800" dirty="0"/>
              <a:t>/delete files/directories</a:t>
            </a:r>
          </a:p>
          <a:p>
            <a:pPr>
              <a:lnSpc>
                <a:spcPct val="110000"/>
              </a:lnSpc>
            </a:pPr>
            <a:endParaRPr lang="nl-NL" sz="1400" dirty="0"/>
          </a:p>
        </p:txBody>
      </p:sp>
    </p:spTree>
    <p:extLst>
      <p:ext uri="{BB962C8B-B14F-4D97-AF65-F5344CB8AC3E}">
        <p14:creationId xmlns:p14="http://schemas.microsoft.com/office/powerpoint/2010/main" val="18728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14CB1-D431-4087-837F-110ACFAFEBFE}"/>
              </a:ext>
            </a:extLst>
          </p:cNvPr>
          <p:cNvSpPr>
            <a:spLocks noGrp="1"/>
          </p:cNvSpPr>
          <p:nvPr>
            <p:ph type="title"/>
          </p:nvPr>
        </p:nvSpPr>
        <p:spPr>
          <a:xfrm>
            <a:off x="6569957" y="618518"/>
            <a:ext cx="4747088" cy="1478570"/>
          </a:xfrm>
        </p:spPr>
        <p:txBody>
          <a:bodyPr>
            <a:normAutofit/>
          </a:bodyPr>
          <a:lstStyle/>
          <a:p>
            <a:r>
              <a:rPr lang="nl-NL" dirty="0"/>
              <a:t>File class</a:t>
            </a:r>
          </a:p>
        </p:txBody>
      </p:sp>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Open Folder">
            <a:extLst>
              <a:ext uri="{FF2B5EF4-FFF2-40B4-BE49-F238E27FC236}">
                <a16:creationId xmlns:a16="http://schemas.microsoft.com/office/drawing/2014/main" id="{37255A34-454F-46EE-5160-04B13AB950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893" y="1147145"/>
            <a:ext cx="4567773" cy="4567773"/>
          </a:xfrm>
          <a:prstGeom prst="rect">
            <a:avLst/>
          </a:prstGeom>
        </p:spPr>
      </p:pic>
      <p:sp>
        <p:nvSpPr>
          <p:cNvPr id="11" name="Tijdelijke aanduiding voor inhoud 2">
            <a:extLst>
              <a:ext uri="{FF2B5EF4-FFF2-40B4-BE49-F238E27FC236}">
                <a16:creationId xmlns:a16="http://schemas.microsoft.com/office/drawing/2014/main" id="{84EEA1A5-911E-4F87-A3BA-80B6BE4B01AD}"/>
              </a:ext>
            </a:extLst>
          </p:cNvPr>
          <p:cNvSpPr>
            <a:spLocks noGrp="1"/>
          </p:cNvSpPr>
          <p:nvPr>
            <p:ph idx="1"/>
          </p:nvPr>
        </p:nvSpPr>
        <p:spPr>
          <a:xfrm>
            <a:off x="6569957" y="2016460"/>
            <a:ext cx="4747087" cy="3541714"/>
          </a:xfrm>
        </p:spPr>
        <p:txBody>
          <a:bodyPr>
            <a:normAutofit/>
          </a:bodyPr>
          <a:lstStyle/>
          <a:p>
            <a:pPr>
              <a:lnSpc>
                <a:spcPct val="110000"/>
              </a:lnSpc>
            </a:pPr>
            <a:r>
              <a:rPr lang="nl-NL" sz="1600" dirty="0"/>
              <a:t>File object is </a:t>
            </a:r>
            <a:r>
              <a:rPr lang="nl-NL" sz="1600" dirty="0" err="1"/>
              <a:t>initialized</a:t>
            </a:r>
            <a:r>
              <a:rPr lang="nl-NL" sz="1600" dirty="0"/>
              <a:t> </a:t>
            </a:r>
            <a:r>
              <a:rPr lang="nl-NL" sz="1600" dirty="0" err="1"/>
              <a:t>with</a:t>
            </a:r>
            <a:r>
              <a:rPr lang="nl-NL" sz="1600" dirty="0"/>
              <a:t> a </a:t>
            </a:r>
            <a:r>
              <a:rPr lang="nl-NL" sz="1600" dirty="0" err="1"/>
              <a:t>path</a:t>
            </a:r>
            <a:r>
              <a:rPr lang="nl-NL" sz="1600" dirty="0"/>
              <a:t>:</a:t>
            </a:r>
          </a:p>
          <a:p>
            <a:pPr lvl="1">
              <a:lnSpc>
                <a:spcPct val="110000"/>
              </a:lnSpc>
            </a:pPr>
            <a:r>
              <a:rPr lang="nl-NL" sz="1600" dirty="0"/>
              <a:t>Absolute: </a:t>
            </a:r>
            <a:r>
              <a:rPr lang="nl-NL" sz="1600" dirty="0" err="1"/>
              <a:t>looking</a:t>
            </a:r>
            <a:r>
              <a:rPr lang="nl-NL" sz="1600" dirty="0"/>
              <a:t> </a:t>
            </a:r>
            <a:r>
              <a:rPr lang="nl-NL" sz="1600" dirty="0" err="1"/>
              <a:t>from</a:t>
            </a:r>
            <a:r>
              <a:rPr lang="nl-NL" sz="1600" dirty="0"/>
              <a:t> </a:t>
            </a:r>
            <a:r>
              <a:rPr lang="nl-NL" sz="1600" dirty="0" err="1"/>
              <a:t>the</a:t>
            </a:r>
            <a:r>
              <a:rPr lang="nl-NL" sz="1600" dirty="0"/>
              <a:t> root of </a:t>
            </a:r>
            <a:r>
              <a:rPr lang="nl-NL" sz="1600" dirty="0" err="1"/>
              <a:t>the</a:t>
            </a:r>
            <a:r>
              <a:rPr lang="nl-NL" sz="1600" dirty="0"/>
              <a:t> file system (start </a:t>
            </a:r>
            <a:r>
              <a:rPr lang="nl-NL" sz="1600" dirty="0" err="1"/>
              <a:t>with</a:t>
            </a:r>
            <a:r>
              <a:rPr lang="nl-NL" sz="1600" dirty="0"/>
              <a:t> root)</a:t>
            </a:r>
          </a:p>
          <a:p>
            <a:pPr lvl="1">
              <a:lnSpc>
                <a:spcPct val="110000"/>
              </a:lnSpc>
            </a:pPr>
            <a:r>
              <a:rPr lang="nl-NL" sz="1600" dirty="0" err="1"/>
              <a:t>Relative</a:t>
            </a:r>
            <a:r>
              <a:rPr lang="nl-NL" sz="1600" dirty="0"/>
              <a:t>: </a:t>
            </a:r>
            <a:r>
              <a:rPr lang="nl-NL" sz="1600" dirty="0" err="1"/>
              <a:t>looking</a:t>
            </a:r>
            <a:r>
              <a:rPr lang="nl-NL" sz="1600" dirty="0"/>
              <a:t> </a:t>
            </a:r>
            <a:r>
              <a:rPr lang="nl-NL" sz="1600" dirty="0" err="1"/>
              <a:t>from</a:t>
            </a:r>
            <a:r>
              <a:rPr lang="nl-NL" sz="1600" dirty="0"/>
              <a:t> </a:t>
            </a:r>
            <a:r>
              <a:rPr lang="nl-NL" sz="1600" dirty="0" err="1"/>
              <a:t>the</a:t>
            </a:r>
            <a:r>
              <a:rPr lang="nl-NL" sz="1600" dirty="0"/>
              <a:t> </a:t>
            </a:r>
            <a:r>
              <a:rPr lang="nl-NL" sz="1600" dirty="0" err="1"/>
              <a:t>current</a:t>
            </a:r>
            <a:r>
              <a:rPr lang="nl-NL" sz="1600" dirty="0"/>
              <a:t> directory</a:t>
            </a:r>
          </a:p>
          <a:p>
            <a:pPr>
              <a:lnSpc>
                <a:spcPct val="110000"/>
              </a:lnSpc>
            </a:pPr>
            <a:r>
              <a:rPr lang="nl-NL" sz="1600" dirty="0"/>
              <a:t>File separator </a:t>
            </a:r>
            <a:r>
              <a:rPr lang="nl-NL" sz="1600" dirty="0" err="1"/>
              <a:t>might</a:t>
            </a:r>
            <a:r>
              <a:rPr lang="nl-NL" sz="1600" dirty="0"/>
              <a:t> </a:t>
            </a:r>
            <a:r>
              <a:rPr lang="nl-NL" sz="1600" dirty="0" err="1"/>
              <a:t>differ</a:t>
            </a:r>
            <a:r>
              <a:rPr lang="nl-NL" sz="1600" dirty="0"/>
              <a:t> </a:t>
            </a:r>
            <a:r>
              <a:rPr lang="nl-NL" sz="1600" dirty="0" err="1"/>
              <a:t>for</a:t>
            </a:r>
            <a:r>
              <a:rPr lang="nl-NL" sz="1600" dirty="0"/>
              <a:t> OS, </a:t>
            </a:r>
            <a:r>
              <a:rPr lang="nl-NL" sz="1600" dirty="0" err="1"/>
              <a:t>can</a:t>
            </a:r>
            <a:r>
              <a:rPr lang="nl-NL" sz="1600" dirty="0"/>
              <a:t> </a:t>
            </a:r>
            <a:r>
              <a:rPr lang="nl-NL" sz="1600" dirty="0" err="1"/>
              <a:t>be</a:t>
            </a:r>
            <a:r>
              <a:rPr lang="nl-NL" sz="1600" dirty="0"/>
              <a:t> </a:t>
            </a:r>
            <a:r>
              <a:rPr lang="nl-NL" sz="1600" dirty="0" err="1"/>
              <a:t>requested</a:t>
            </a:r>
            <a:r>
              <a:rPr lang="nl-NL" sz="1600" dirty="0"/>
              <a:t> </a:t>
            </a:r>
            <a:r>
              <a:rPr lang="nl-NL" sz="1600" dirty="0" err="1"/>
              <a:t>by</a:t>
            </a:r>
            <a:r>
              <a:rPr lang="nl-NL" sz="1600" dirty="0"/>
              <a:t>:</a:t>
            </a:r>
          </a:p>
          <a:p>
            <a:pPr lvl="1">
              <a:lnSpc>
                <a:spcPct val="110000"/>
              </a:lnSpc>
            </a:pPr>
            <a:r>
              <a:rPr lang="nl-NL" sz="1600" dirty="0" err="1"/>
              <a:t>System.getProperty</a:t>
            </a:r>
            <a:r>
              <a:rPr lang="nl-NL" sz="1600" dirty="0"/>
              <a:t>(“</a:t>
            </a:r>
            <a:r>
              <a:rPr lang="nl-NL" sz="1600" dirty="0" err="1"/>
              <a:t>file.separator</a:t>
            </a:r>
            <a:r>
              <a:rPr lang="nl-NL" sz="1600" dirty="0"/>
              <a:t>”)</a:t>
            </a:r>
          </a:p>
          <a:p>
            <a:pPr lvl="1">
              <a:lnSpc>
                <a:spcPct val="110000"/>
              </a:lnSpc>
            </a:pPr>
            <a:r>
              <a:rPr lang="nl-NL" sz="1600" dirty="0" err="1"/>
              <a:t>java.io.File.separator</a:t>
            </a:r>
            <a:endParaRPr lang="nl-NL" sz="1600" dirty="0"/>
          </a:p>
          <a:p>
            <a:pPr>
              <a:lnSpc>
                <a:spcPct val="110000"/>
              </a:lnSpc>
            </a:pPr>
            <a:r>
              <a:rPr lang="nl-NL" sz="1600" dirty="0" err="1"/>
              <a:t>Creating</a:t>
            </a:r>
            <a:r>
              <a:rPr lang="nl-NL" sz="1600" dirty="0"/>
              <a:t> a file:</a:t>
            </a:r>
          </a:p>
          <a:p>
            <a:pPr lvl="1">
              <a:lnSpc>
                <a:spcPct val="110000"/>
              </a:lnSpc>
            </a:pPr>
            <a:r>
              <a:rPr lang="nl-NL" sz="1600" dirty="0"/>
              <a:t>File file = new File(“/home/directory/</a:t>
            </a:r>
            <a:r>
              <a:rPr lang="nl-NL" sz="1600" dirty="0" err="1"/>
              <a:t>file.txt</a:t>
            </a:r>
            <a:r>
              <a:rPr lang="nl-NL" sz="1600" dirty="0"/>
              <a:t>”);</a:t>
            </a:r>
          </a:p>
          <a:p>
            <a:pPr marL="457200" lvl="1" indent="0">
              <a:lnSpc>
                <a:spcPct val="110000"/>
              </a:lnSpc>
              <a:buNone/>
            </a:pPr>
            <a:endParaRPr lang="nl-NL" sz="1600" dirty="0"/>
          </a:p>
        </p:txBody>
      </p:sp>
    </p:spTree>
    <p:extLst>
      <p:ext uri="{BB962C8B-B14F-4D97-AF65-F5344CB8AC3E}">
        <p14:creationId xmlns:p14="http://schemas.microsoft.com/office/powerpoint/2010/main" val="174135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09A66-FEA6-46C1-95BE-31BBF89A278E}"/>
              </a:ext>
            </a:extLst>
          </p:cNvPr>
          <p:cNvSpPr>
            <a:spLocks noGrp="1"/>
          </p:cNvSpPr>
          <p:nvPr>
            <p:ph type="title"/>
          </p:nvPr>
        </p:nvSpPr>
        <p:spPr/>
        <p:txBody>
          <a:bodyPr/>
          <a:lstStyle/>
          <a:p>
            <a:r>
              <a:rPr lang="nl-NL" dirty="0" err="1"/>
              <a:t>Methods</a:t>
            </a:r>
            <a:r>
              <a:rPr lang="nl-NL" dirty="0"/>
              <a:t> in </a:t>
            </a:r>
            <a:r>
              <a:rPr lang="nl-NL" dirty="0" err="1"/>
              <a:t>the</a:t>
            </a:r>
            <a:r>
              <a:rPr lang="nl-NL" dirty="0"/>
              <a:t> file class</a:t>
            </a:r>
          </a:p>
        </p:txBody>
      </p:sp>
      <p:sp>
        <p:nvSpPr>
          <p:cNvPr id="3" name="Tijdelijke aanduiding voor inhoud 2">
            <a:extLst>
              <a:ext uri="{FF2B5EF4-FFF2-40B4-BE49-F238E27FC236}">
                <a16:creationId xmlns:a16="http://schemas.microsoft.com/office/drawing/2014/main" id="{C9452D48-7592-4827-827A-1A90476DBE06}"/>
              </a:ext>
            </a:extLst>
          </p:cNvPr>
          <p:cNvSpPr>
            <a:spLocks noGrp="1"/>
          </p:cNvSpPr>
          <p:nvPr>
            <p:ph sz="half" idx="1"/>
          </p:nvPr>
        </p:nvSpPr>
        <p:spPr/>
        <p:txBody>
          <a:bodyPr>
            <a:normAutofit fontScale="92500" lnSpcReduction="20000"/>
          </a:bodyPr>
          <a:lstStyle/>
          <a:p>
            <a:r>
              <a:rPr lang="nl-NL" dirty="0" err="1"/>
              <a:t>exists</a:t>
            </a:r>
            <a:r>
              <a:rPr lang="nl-NL" dirty="0"/>
              <a:t>()</a:t>
            </a:r>
          </a:p>
          <a:p>
            <a:r>
              <a:rPr lang="nl-NL" dirty="0" err="1"/>
              <a:t>getName</a:t>
            </a:r>
            <a:r>
              <a:rPr lang="nl-NL" dirty="0"/>
              <a:t>()</a:t>
            </a:r>
          </a:p>
          <a:p>
            <a:r>
              <a:rPr lang="nl-NL" dirty="0" err="1"/>
              <a:t>getAbsolutePath</a:t>
            </a:r>
            <a:r>
              <a:rPr lang="nl-NL" dirty="0"/>
              <a:t>()</a:t>
            </a:r>
          </a:p>
          <a:p>
            <a:r>
              <a:rPr lang="nl-NL" dirty="0" err="1"/>
              <a:t>isDirectory</a:t>
            </a:r>
            <a:r>
              <a:rPr lang="nl-NL" dirty="0"/>
              <a:t>()</a:t>
            </a:r>
          </a:p>
          <a:p>
            <a:r>
              <a:rPr lang="nl-NL" dirty="0" err="1"/>
              <a:t>isFile</a:t>
            </a:r>
            <a:r>
              <a:rPr lang="nl-NL" dirty="0"/>
              <a:t>()</a:t>
            </a:r>
          </a:p>
          <a:p>
            <a:r>
              <a:rPr lang="nl-NL" dirty="0" err="1"/>
              <a:t>length</a:t>
            </a:r>
            <a:r>
              <a:rPr lang="nl-NL" dirty="0"/>
              <a:t>() &gt; returns </a:t>
            </a:r>
            <a:r>
              <a:rPr lang="nl-NL" dirty="0" err="1"/>
              <a:t>nr</a:t>
            </a:r>
            <a:r>
              <a:rPr lang="nl-NL" dirty="0"/>
              <a:t> of bytes in file</a:t>
            </a:r>
          </a:p>
          <a:p>
            <a:r>
              <a:rPr lang="nl-NL" dirty="0" err="1"/>
              <a:t>lastModified</a:t>
            </a:r>
            <a:r>
              <a:rPr lang="nl-NL" dirty="0"/>
              <a:t>()</a:t>
            </a:r>
          </a:p>
        </p:txBody>
      </p:sp>
      <p:sp>
        <p:nvSpPr>
          <p:cNvPr id="4" name="Tijdelijke aanduiding voor inhoud 3">
            <a:extLst>
              <a:ext uri="{FF2B5EF4-FFF2-40B4-BE49-F238E27FC236}">
                <a16:creationId xmlns:a16="http://schemas.microsoft.com/office/drawing/2014/main" id="{4A6E2C72-06DE-4FCC-8F3B-3A2ACC60EECC}"/>
              </a:ext>
            </a:extLst>
          </p:cNvPr>
          <p:cNvSpPr>
            <a:spLocks noGrp="1"/>
          </p:cNvSpPr>
          <p:nvPr>
            <p:ph sz="half" idx="2"/>
          </p:nvPr>
        </p:nvSpPr>
        <p:spPr/>
        <p:txBody>
          <a:bodyPr>
            <a:normAutofit fontScale="92500" lnSpcReduction="20000"/>
          </a:bodyPr>
          <a:lstStyle/>
          <a:p>
            <a:r>
              <a:rPr lang="nl-NL" dirty="0"/>
              <a:t>delete()</a:t>
            </a:r>
          </a:p>
          <a:p>
            <a:r>
              <a:rPr lang="nl-NL" dirty="0" err="1"/>
              <a:t>renameTo</a:t>
            </a:r>
            <a:r>
              <a:rPr lang="nl-NL" dirty="0"/>
              <a:t>(File)</a:t>
            </a:r>
          </a:p>
          <a:p>
            <a:r>
              <a:rPr lang="nl-NL" dirty="0" err="1"/>
              <a:t>mkdir</a:t>
            </a:r>
            <a:r>
              <a:rPr lang="nl-NL" dirty="0"/>
              <a:t>() &gt; </a:t>
            </a:r>
            <a:r>
              <a:rPr lang="nl-NL" dirty="0" err="1"/>
              <a:t>create</a:t>
            </a:r>
            <a:r>
              <a:rPr lang="nl-NL" dirty="0"/>
              <a:t> directory </a:t>
            </a:r>
            <a:r>
              <a:rPr lang="nl-NL" dirty="0" err="1"/>
              <a:t>named</a:t>
            </a:r>
            <a:r>
              <a:rPr lang="nl-NL" dirty="0"/>
              <a:t> </a:t>
            </a:r>
            <a:r>
              <a:rPr lang="nl-NL" dirty="0" err="1"/>
              <a:t>by</a:t>
            </a:r>
            <a:r>
              <a:rPr lang="nl-NL" dirty="0"/>
              <a:t> </a:t>
            </a:r>
            <a:r>
              <a:rPr lang="nl-NL" dirty="0" err="1"/>
              <a:t>path</a:t>
            </a:r>
            <a:endParaRPr lang="nl-NL" dirty="0"/>
          </a:p>
          <a:p>
            <a:r>
              <a:rPr lang="nl-NL" dirty="0" err="1"/>
              <a:t>mkdirs</a:t>
            </a:r>
            <a:r>
              <a:rPr lang="nl-NL" dirty="0"/>
              <a:t>() &gt; </a:t>
            </a:r>
            <a:r>
              <a:rPr lang="nl-NL" dirty="0" err="1"/>
              <a:t>create</a:t>
            </a:r>
            <a:r>
              <a:rPr lang="nl-NL" dirty="0"/>
              <a:t> directory </a:t>
            </a:r>
            <a:r>
              <a:rPr lang="nl-NL" dirty="0" err="1"/>
              <a:t>and</a:t>
            </a:r>
            <a:r>
              <a:rPr lang="nl-NL" dirty="0"/>
              <a:t> </a:t>
            </a:r>
            <a:r>
              <a:rPr lang="nl-NL" dirty="0" err="1"/>
              <a:t>nonexisting</a:t>
            </a:r>
            <a:r>
              <a:rPr lang="nl-NL" dirty="0"/>
              <a:t> </a:t>
            </a:r>
            <a:r>
              <a:rPr lang="nl-NL" dirty="0" err="1"/>
              <a:t>parent</a:t>
            </a:r>
            <a:r>
              <a:rPr lang="nl-NL" dirty="0"/>
              <a:t> directories</a:t>
            </a:r>
          </a:p>
          <a:p>
            <a:r>
              <a:rPr lang="nl-NL" dirty="0" err="1"/>
              <a:t>getParent</a:t>
            </a:r>
            <a:r>
              <a:rPr lang="nl-NL" dirty="0"/>
              <a:t>() &gt; </a:t>
            </a:r>
            <a:r>
              <a:rPr lang="nl-NL" dirty="0" err="1"/>
              <a:t>parent</a:t>
            </a:r>
            <a:r>
              <a:rPr lang="nl-NL" dirty="0"/>
              <a:t> directory</a:t>
            </a:r>
          </a:p>
          <a:p>
            <a:r>
              <a:rPr lang="nl-NL" dirty="0" err="1"/>
              <a:t>listFiles</a:t>
            </a:r>
            <a:r>
              <a:rPr lang="nl-NL" dirty="0"/>
              <a:t>() &gt; returns File[] in directory</a:t>
            </a:r>
          </a:p>
        </p:txBody>
      </p:sp>
    </p:spTree>
    <p:extLst>
      <p:ext uri="{BB962C8B-B14F-4D97-AF65-F5344CB8AC3E}">
        <p14:creationId xmlns:p14="http://schemas.microsoft.com/office/powerpoint/2010/main" val="82911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el 1">
            <a:extLst>
              <a:ext uri="{FF2B5EF4-FFF2-40B4-BE49-F238E27FC236}">
                <a16:creationId xmlns:a16="http://schemas.microsoft.com/office/drawing/2014/main" id="{48E30AF5-5EAD-4683-A27D-9CF468618801}"/>
              </a:ext>
            </a:extLst>
          </p:cNvPr>
          <p:cNvSpPr>
            <a:spLocks noGrp="1"/>
          </p:cNvSpPr>
          <p:nvPr>
            <p:ph type="title"/>
          </p:nvPr>
        </p:nvSpPr>
        <p:spPr>
          <a:xfrm>
            <a:off x="1141411" y="748240"/>
            <a:ext cx="9906000" cy="1117073"/>
          </a:xfrm>
        </p:spPr>
        <p:txBody>
          <a:bodyPr>
            <a:normAutofit/>
          </a:bodyPr>
          <a:lstStyle/>
          <a:p>
            <a:pPr algn="ctr"/>
            <a:r>
              <a:rPr lang="nl-NL" sz="4000"/>
              <a:t>Exercise</a:t>
            </a:r>
          </a:p>
        </p:txBody>
      </p:sp>
      <p:sp>
        <p:nvSpPr>
          <p:cNvPr id="3" name="Tijdelijke aanduiding voor inhoud 2">
            <a:extLst>
              <a:ext uri="{FF2B5EF4-FFF2-40B4-BE49-F238E27FC236}">
                <a16:creationId xmlns:a16="http://schemas.microsoft.com/office/drawing/2014/main" id="{6F827A24-01A5-48D2-BB37-0730FD644595}"/>
              </a:ext>
            </a:extLst>
          </p:cNvPr>
          <p:cNvSpPr>
            <a:spLocks noGrp="1"/>
          </p:cNvSpPr>
          <p:nvPr>
            <p:ph idx="1"/>
          </p:nvPr>
        </p:nvSpPr>
        <p:spPr>
          <a:xfrm>
            <a:off x="1206500" y="2249487"/>
            <a:ext cx="9840911" cy="3541714"/>
          </a:xfrm>
        </p:spPr>
        <p:txBody>
          <a:bodyPr anchor="t">
            <a:normAutofit/>
          </a:bodyPr>
          <a:lstStyle/>
          <a:p>
            <a:pPr marL="0" indent="0">
              <a:lnSpc>
                <a:spcPct val="110000"/>
              </a:lnSpc>
              <a:buNone/>
            </a:pPr>
            <a:r>
              <a:rPr lang="nl-NL" sz="1900" err="1"/>
              <a:t>Use</a:t>
            </a:r>
            <a:r>
              <a:rPr lang="nl-NL" sz="1900"/>
              <a:t> Java </a:t>
            </a:r>
            <a:r>
              <a:rPr lang="nl-NL" sz="1900" err="1"/>
              <a:t>to</a:t>
            </a:r>
            <a:r>
              <a:rPr lang="nl-NL" sz="1900"/>
              <a:t>:</a:t>
            </a:r>
          </a:p>
          <a:p>
            <a:pPr>
              <a:lnSpc>
                <a:spcPct val="110000"/>
              </a:lnSpc>
            </a:pPr>
            <a:r>
              <a:rPr lang="nl-NL" sz="1900" err="1"/>
              <a:t>Create</a:t>
            </a:r>
            <a:r>
              <a:rPr lang="nl-NL" sz="1900"/>
              <a:t>  a new folder “</a:t>
            </a:r>
            <a:r>
              <a:rPr lang="nl-NL" sz="1900" err="1"/>
              <a:t>example</a:t>
            </a:r>
            <a:r>
              <a:rPr lang="nl-NL" sz="1900"/>
              <a:t>”</a:t>
            </a:r>
          </a:p>
          <a:p>
            <a:pPr>
              <a:lnSpc>
                <a:spcPct val="110000"/>
              </a:lnSpc>
            </a:pPr>
            <a:r>
              <a:rPr lang="nl-NL" sz="1900" err="1"/>
              <a:t>Add</a:t>
            </a:r>
            <a:r>
              <a:rPr lang="nl-NL" sz="1900"/>
              <a:t> a file “log.txt” </a:t>
            </a:r>
            <a:r>
              <a:rPr lang="nl-NL" sz="1900" err="1"/>
              <a:t>to</a:t>
            </a:r>
            <a:r>
              <a:rPr lang="nl-NL" sz="1900"/>
              <a:t> </a:t>
            </a:r>
            <a:r>
              <a:rPr lang="nl-NL" sz="1900" err="1"/>
              <a:t>this</a:t>
            </a:r>
            <a:r>
              <a:rPr lang="nl-NL" sz="1900"/>
              <a:t> folder</a:t>
            </a:r>
          </a:p>
          <a:p>
            <a:pPr>
              <a:lnSpc>
                <a:spcPct val="110000"/>
              </a:lnSpc>
            </a:pPr>
            <a:r>
              <a:rPr lang="nl-NL" sz="1900" err="1"/>
              <a:t>Add</a:t>
            </a:r>
            <a:r>
              <a:rPr lang="nl-NL" sz="1900"/>
              <a:t> a folder “</a:t>
            </a:r>
            <a:r>
              <a:rPr lang="nl-NL" sz="1900" err="1"/>
              <a:t>messages</a:t>
            </a:r>
            <a:r>
              <a:rPr lang="nl-NL" sz="1900"/>
              <a:t>” </a:t>
            </a:r>
            <a:r>
              <a:rPr lang="nl-NL" sz="1900" err="1"/>
              <a:t>to</a:t>
            </a:r>
            <a:r>
              <a:rPr lang="nl-NL" sz="1900"/>
              <a:t> </a:t>
            </a:r>
            <a:r>
              <a:rPr lang="nl-NL" sz="1900" err="1"/>
              <a:t>the</a:t>
            </a:r>
            <a:r>
              <a:rPr lang="nl-NL" sz="1900"/>
              <a:t> folder </a:t>
            </a:r>
            <a:r>
              <a:rPr lang="nl-NL" sz="1900" err="1"/>
              <a:t>example</a:t>
            </a:r>
            <a:endParaRPr lang="nl-NL" sz="1900"/>
          </a:p>
          <a:p>
            <a:pPr>
              <a:lnSpc>
                <a:spcPct val="110000"/>
              </a:lnSpc>
            </a:pPr>
            <a:r>
              <a:rPr lang="nl-NL" sz="1900" err="1"/>
              <a:t>Create</a:t>
            </a:r>
            <a:r>
              <a:rPr lang="nl-NL" sz="1900"/>
              <a:t> a </a:t>
            </a:r>
            <a:r>
              <a:rPr lang="nl-NL" sz="1900" err="1"/>
              <a:t>txt</a:t>
            </a:r>
            <a:r>
              <a:rPr lang="nl-NL" sz="1900"/>
              <a:t> file </a:t>
            </a:r>
            <a:r>
              <a:rPr lang="nl-NL" sz="1900" err="1"/>
              <a:t>for</a:t>
            </a:r>
            <a:r>
              <a:rPr lang="nl-NL" sz="1900"/>
              <a:t> </a:t>
            </a:r>
            <a:r>
              <a:rPr lang="nl-NL" sz="1900" err="1"/>
              <a:t>messages</a:t>
            </a:r>
            <a:r>
              <a:rPr lang="nl-NL" sz="1900"/>
              <a:t> in </a:t>
            </a:r>
            <a:r>
              <a:rPr lang="nl-NL" sz="1900" err="1"/>
              <a:t>this</a:t>
            </a:r>
            <a:r>
              <a:rPr lang="nl-NL" sz="1900"/>
              <a:t> folder</a:t>
            </a:r>
          </a:p>
          <a:p>
            <a:pPr>
              <a:lnSpc>
                <a:spcPct val="110000"/>
              </a:lnSpc>
            </a:pPr>
            <a:r>
              <a:rPr lang="nl-NL" sz="1900"/>
              <a:t>Print </a:t>
            </a:r>
            <a:r>
              <a:rPr lang="nl-NL" sz="1900" err="1"/>
              <a:t>the</a:t>
            </a:r>
            <a:r>
              <a:rPr lang="nl-NL" sz="1900"/>
              <a:t> </a:t>
            </a:r>
            <a:r>
              <a:rPr lang="nl-NL" sz="1900" err="1"/>
              <a:t>pathname</a:t>
            </a:r>
            <a:r>
              <a:rPr lang="nl-NL" sz="1900"/>
              <a:t> of </a:t>
            </a:r>
            <a:r>
              <a:rPr lang="nl-NL" sz="1900" err="1"/>
              <a:t>the</a:t>
            </a:r>
            <a:r>
              <a:rPr lang="nl-NL" sz="1900"/>
              <a:t> messages.txt </a:t>
            </a:r>
            <a:r>
              <a:rPr lang="nl-NL" sz="1900" err="1"/>
              <a:t>to</a:t>
            </a:r>
            <a:r>
              <a:rPr lang="nl-NL" sz="1900"/>
              <a:t> </a:t>
            </a:r>
            <a:r>
              <a:rPr lang="nl-NL" sz="1900" err="1"/>
              <a:t>the</a:t>
            </a:r>
            <a:r>
              <a:rPr lang="nl-NL" sz="1900"/>
              <a:t> console</a:t>
            </a:r>
          </a:p>
          <a:p>
            <a:pPr>
              <a:lnSpc>
                <a:spcPct val="110000"/>
              </a:lnSpc>
            </a:pPr>
            <a:r>
              <a:rPr lang="nl-NL" sz="1900" err="1"/>
              <a:t>Verify</a:t>
            </a:r>
            <a:r>
              <a:rPr lang="nl-NL" sz="1900"/>
              <a:t> </a:t>
            </a:r>
            <a:r>
              <a:rPr lang="nl-NL" sz="1900" err="1"/>
              <a:t>both</a:t>
            </a:r>
            <a:r>
              <a:rPr lang="nl-NL" sz="1900"/>
              <a:t> files </a:t>
            </a:r>
            <a:r>
              <a:rPr lang="nl-NL" sz="1900" err="1"/>
              <a:t>exist</a:t>
            </a:r>
            <a:endParaRPr lang="nl-NL" sz="1900"/>
          </a:p>
          <a:p>
            <a:pPr>
              <a:lnSpc>
                <a:spcPct val="110000"/>
              </a:lnSpc>
            </a:pPr>
            <a:r>
              <a:rPr lang="nl-NL" sz="1900" err="1"/>
              <a:t>Verify</a:t>
            </a:r>
            <a:r>
              <a:rPr lang="nl-NL" sz="1900"/>
              <a:t> </a:t>
            </a:r>
            <a:r>
              <a:rPr lang="nl-NL" sz="1900" err="1"/>
              <a:t>whether</a:t>
            </a:r>
            <a:r>
              <a:rPr lang="nl-NL" sz="1900"/>
              <a:t> </a:t>
            </a:r>
            <a:r>
              <a:rPr lang="nl-NL" sz="1900" err="1"/>
              <a:t>example</a:t>
            </a:r>
            <a:r>
              <a:rPr lang="nl-NL" sz="1900"/>
              <a:t>/nothere.txt </a:t>
            </a:r>
            <a:r>
              <a:rPr lang="nl-NL" sz="1900" err="1"/>
              <a:t>exists</a:t>
            </a:r>
            <a:endParaRPr lang="nl-NL" sz="190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9092789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9F13AE0C-C99A-4CEE-AEB2-26F2DEF18C02}"/>
              </a:ext>
            </a:extLst>
          </p:cNvPr>
          <p:cNvSpPr>
            <a:spLocks noGrp="1"/>
          </p:cNvSpPr>
          <p:nvPr>
            <p:ph type="title"/>
          </p:nvPr>
        </p:nvSpPr>
        <p:spPr>
          <a:xfrm>
            <a:off x="4996697" y="618518"/>
            <a:ext cx="6050713" cy="1478570"/>
          </a:xfrm>
        </p:spPr>
        <p:txBody>
          <a:bodyPr>
            <a:normAutofit/>
          </a:bodyPr>
          <a:lstStyle/>
          <a:p>
            <a:r>
              <a:rPr lang="nl-NL" dirty="0"/>
              <a:t>I/O Streams</a:t>
            </a:r>
          </a:p>
        </p:txBody>
      </p:sp>
      <p:pic>
        <p:nvPicPr>
          <p:cNvPr id="5" name="Picture 4" descr="Piles of paperwork">
            <a:extLst>
              <a:ext uri="{FF2B5EF4-FFF2-40B4-BE49-F238E27FC236}">
                <a16:creationId xmlns:a16="http://schemas.microsoft.com/office/drawing/2014/main" id="{6F719912-9A4F-6422-673F-75162394339E}"/>
              </a:ext>
            </a:extLst>
          </p:cNvPr>
          <p:cNvPicPr>
            <a:picLocks noChangeAspect="1"/>
          </p:cNvPicPr>
          <p:nvPr/>
        </p:nvPicPr>
        <p:blipFill rotWithShape="1">
          <a:blip r:embed="rId5"/>
          <a:srcRect l="27200" r="22104"/>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7D973571-6BD6-469F-814D-A9F826A9F4ED}"/>
              </a:ext>
            </a:extLst>
          </p:cNvPr>
          <p:cNvSpPr>
            <a:spLocks noGrp="1"/>
          </p:cNvSpPr>
          <p:nvPr>
            <p:ph idx="1"/>
          </p:nvPr>
        </p:nvSpPr>
        <p:spPr>
          <a:xfrm>
            <a:off x="4968958" y="2249487"/>
            <a:ext cx="6078453" cy="3541714"/>
          </a:xfrm>
        </p:spPr>
        <p:txBody>
          <a:bodyPr>
            <a:normAutofit/>
          </a:bodyPr>
          <a:lstStyle/>
          <a:p>
            <a:pPr>
              <a:lnSpc>
                <a:spcPct val="110000"/>
              </a:lnSpc>
            </a:pPr>
            <a:r>
              <a:rPr lang="nl-NL" sz="1800" dirty="0"/>
              <a:t>Input/output streams </a:t>
            </a:r>
          </a:p>
          <a:p>
            <a:pPr lvl="1">
              <a:lnSpc>
                <a:spcPct val="110000"/>
              </a:lnSpc>
            </a:pPr>
            <a:r>
              <a:rPr lang="nl-NL" sz="1800" dirty="0"/>
              <a:t>Input: reading</a:t>
            </a:r>
          </a:p>
          <a:p>
            <a:pPr lvl="1">
              <a:lnSpc>
                <a:spcPct val="110000"/>
              </a:lnSpc>
            </a:pPr>
            <a:r>
              <a:rPr lang="nl-NL" sz="1800" dirty="0"/>
              <a:t>Output: </a:t>
            </a:r>
            <a:r>
              <a:rPr lang="nl-NL" sz="1800" dirty="0" err="1"/>
              <a:t>writing</a:t>
            </a:r>
            <a:endParaRPr lang="nl-NL" sz="1800" dirty="0"/>
          </a:p>
          <a:p>
            <a:pPr>
              <a:lnSpc>
                <a:spcPct val="110000"/>
              </a:lnSpc>
            </a:pPr>
            <a:r>
              <a:rPr lang="nl-NL" sz="1800" dirty="0" err="1"/>
              <a:t>Not</a:t>
            </a:r>
            <a:r>
              <a:rPr lang="nl-NL" sz="1800" dirty="0"/>
              <a:t> </a:t>
            </a:r>
            <a:r>
              <a:rPr lang="nl-NL" sz="1800" dirty="0" err="1"/>
              <a:t>related</a:t>
            </a:r>
            <a:r>
              <a:rPr lang="nl-NL" sz="1800" dirty="0"/>
              <a:t> </a:t>
            </a:r>
            <a:r>
              <a:rPr lang="nl-NL" sz="1800" dirty="0" err="1"/>
              <a:t>to</a:t>
            </a:r>
            <a:r>
              <a:rPr lang="nl-NL" sz="1800" dirty="0"/>
              <a:t> </a:t>
            </a:r>
            <a:r>
              <a:rPr lang="nl-NL" sz="1800" dirty="0" err="1"/>
              <a:t>the</a:t>
            </a:r>
            <a:r>
              <a:rPr lang="nl-NL" sz="1800" dirty="0"/>
              <a:t> Stream API</a:t>
            </a:r>
          </a:p>
          <a:p>
            <a:pPr>
              <a:lnSpc>
                <a:spcPct val="110000"/>
              </a:lnSpc>
            </a:pPr>
            <a:endParaRPr lang="nl-NL" sz="1800" dirty="0"/>
          </a:p>
          <a:p>
            <a:pPr>
              <a:lnSpc>
                <a:spcPct val="110000"/>
              </a:lnSpc>
            </a:pPr>
            <a:r>
              <a:rPr lang="nl-NL" sz="1800" dirty="0"/>
              <a:t>Files </a:t>
            </a:r>
            <a:r>
              <a:rPr lang="nl-NL" sz="1800" dirty="0" err="1"/>
              <a:t>can</a:t>
            </a:r>
            <a:r>
              <a:rPr lang="nl-NL" sz="1800" dirty="0"/>
              <a:t> </a:t>
            </a:r>
            <a:r>
              <a:rPr lang="nl-NL" sz="1800" dirty="0" err="1"/>
              <a:t>be</a:t>
            </a:r>
            <a:r>
              <a:rPr lang="nl-NL" sz="1800" dirty="0"/>
              <a:t> </a:t>
            </a:r>
            <a:r>
              <a:rPr lang="nl-NL" sz="1800" dirty="0" err="1"/>
              <a:t>read</a:t>
            </a:r>
            <a:r>
              <a:rPr lang="nl-NL" sz="1800" dirty="0"/>
              <a:t> or </a:t>
            </a:r>
            <a:r>
              <a:rPr lang="nl-NL" sz="1800" dirty="0" err="1"/>
              <a:t>written</a:t>
            </a:r>
            <a:r>
              <a:rPr lang="nl-NL" sz="1800" dirty="0"/>
              <a:t> </a:t>
            </a:r>
            <a:r>
              <a:rPr lang="nl-NL" sz="1800" dirty="0" err="1"/>
              <a:t>using</a:t>
            </a:r>
            <a:r>
              <a:rPr lang="nl-NL" sz="1800" dirty="0"/>
              <a:t> a stream.</a:t>
            </a:r>
          </a:p>
          <a:p>
            <a:pPr>
              <a:lnSpc>
                <a:spcPct val="110000"/>
              </a:lnSpc>
            </a:pPr>
            <a:r>
              <a:rPr lang="nl-NL" sz="1800" dirty="0"/>
              <a:t>Stream is a long list of </a:t>
            </a:r>
            <a:r>
              <a:rPr lang="nl-NL" sz="1800" dirty="0" err="1"/>
              <a:t>sequential</a:t>
            </a:r>
            <a:r>
              <a:rPr lang="nl-NL" sz="1800" dirty="0"/>
              <a:t> data </a:t>
            </a:r>
            <a:r>
              <a:rPr lang="nl-NL" sz="1800" dirty="0" err="1"/>
              <a:t>elements</a:t>
            </a:r>
            <a:r>
              <a:rPr lang="nl-NL" sz="1800" dirty="0"/>
              <a:t> in </a:t>
            </a:r>
            <a:r>
              <a:rPr lang="nl-NL" sz="1800" dirty="0" err="1"/>
              <a:t>the</a:t>
            </a:r>
            <a:r>
              <a:rPr lang="nl-NL" sz="1800" dirty="0"/>
              <a:t> file</a:t>
            </a:r>
          </a:p>
          <a:p>
            <a:pPr>
              <a:lnSpc>
                <a:spcPct val="110000"/>
              </a:lnSpc>
            </a:pPr>
            <a:r>
              <a:rPr lang="nl-NL" sz="1800" dirty="0"/>
              <a:t>Data is </a:t>
            </a:r>
            <a:r>
              <a:rPr lang="nl-NL" sz="1800" dirty="0" err="1"/>
              <a:t>read</a:t>
            </a:r>
            <a:r>
              <a:rPr lang="nl-NL" sz="1800" dirty="0"/>
              <a:t>/</a:t>
            </a:r>
            <a:r>
              <a:rPr lang="nl-NL" sz="1800" dirty="0" err="1"/>
              <a:t>written</a:t>
            </a:r>
            <a:r>
              <a:rPr lang="nl-NL" sz="1800" dirty="0"/>
              <a:t> </a:t>
            </a:r>
            <a:r>
              <a:rPr lang="nl-NL" sz="1800" dirty="0" err="1"/>
              <a:t>one</a:t>
            </a:r>
            <a:r>
              <a:rPr lang="nl-NL" sz="1800" dirty="0"/>
              <a:t> </a:t>
            </a:r>
            <a:r>
              <a:rPr lang="nl-NL" sz="1800" dirty="0" err="1"/>
              <a:t>chunk</a:t>
            </a:r>
            <a:r>
              <a:rPr lang="nl-NL" sz="1800" dirty="0"/>
              <a:t> of </a:t>
            </a:r>
            <a:r>
              <a:rPr lang="nl-NL" sz="1800" dirty="0" err="1"/>
              <a:t>the</a:t>
            </a:r>
            <a:r>
              <a:rPr lang="nl-NL" sz="1800" dirty="0"/>
              <a:t> list at time</a:t>
            </a:r>
          </a:p>
        </p:txBody>
      </p:sp>
    </p:spTree>
    <p:extLst>
      <p:ext uri="{BB962C8B-B14F-4D97-AF65-F5344CB8AC3E}">
        <p14:creationId xmlns:p14="http://schemas.microsoft.com/office/powerpoint/2010/main" val="397870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el 1">
            <a:extLst>
              <a:ext uri="{FF2B5EF4-FFF2-40B4-BE49-F238E27FC236}">
                <a16:creationId xmlns:a16="http://schemas.microsoft.com/office/drawing/2014/main" id="{9F13AE0C-C99A-4CEE-AEB2-26F2DEF18C02}"/>
              </a:ext>
            </a:extLst>
          </p:cNvPr>
          <p:cNvSpPr>
            <a:spLocks noGrp="1"/>
          </p:cNvSpPr>
          <p:nvPr>
            <p:ph type="title"/>
          </p:nvPr>
        </p:nvSpPr>
        <p:spPr>
          <a:xfrm>
            <a:off x="4996697" y="618518"/>
            <a:ext cx="6050713" cy="1478570"/>
          </a:xfrm>
        </p:spPr>
        <p:txBody>
          <a:bodyPr>
            <a:normAutofit/>
          </a:bodyPr>
          <a:lstStyle/>
          <a:p>
            <a:r>
              <a:rPr lang="nl-NL" dirty="0"/>
              <a:t>I/O Streams</a:t>
            </a:r>
          </a:p>
        </p:txBody>
      </p:sp>
      <p:pic>
        <p:nvPicPr>
          <p:cNvPr id="5" name="Picture 4" descr="Top view of cubes connected with black lines">
            <a:extLst>
              <a:ext uri="{FF2B5EF4-FFF2-40B4-BE49-F238E27FC236}">
                <a16:creationId xmlns:a16="http://schemas.microsoft.com/office/drawing/2014/main" id="{F8E8A142-055E-9F1D-2571-4EDDE246349B}"/>
              </a:ext>
            </a:extLst>
          </p:cNvPr>
          <p:cNvPicPr>
            <a:picLocks noChangeAspect="1"/>
          </p:cNvPicPr>
          <p:nvPr/>
        </p:nvPicPr>
        <p:blipFill rotWithShape="1">
          <a:blip r:embed="rId5"/>
          <a:srcRect l="29613" r="1969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Tijdelijke aanduiding voor inhoud 2">
            <a:extLst>
              <a:ext uri="{FF2B5EF4-FFF2-40B4-BE49-F238E27FC236}">
                <a16:creationId xmlns:a16="http://schemas.microsoft.com/office/drawing/2014/main" id="{7D973571-6BD6-469F-814D-A9F826A9F4ED}"/>
              </a:ext>
            </a:extLst>
          </p:cNvPr>
          <p:cNvSpPr>
            <a:spLocks noGrp="1"/>
          </p:cNvSpPr>
          <p:nvPr>
            <p:ph idx="1"/>
          </p:nvPr>
        </p:nvSpPr>
        <p:spPr>
          <a:xfrm>
            <a:off x="4968958" y="2249487"/>
            <a:ext cx="6078453" cy="3541714"/>
          </a:xfrm>
        </p:spPr>
        <p:txBody>
          <a:bodyPr>
            <a:normAutofit/>
          </a:bodyPr>
          <a:lstStyle/>
          <a:p>
            <a:pPr>
              <a:lnSpc>
                <a:spcPct val="110000"/>
              </a:lnSpc>
            </a:pPr>
            <a:r>
              <a:rPr lang="nl-NL" sz="2200" err="1"/>
              <a:t>Very</a:t>
            </a:r>
            <a:r>
              <a:rPr lang="nl-NL" sz="2200"/>
              <a:t> </a:t>
            </a:r>
            <a:r>
              <a:rPr lang="nl-NL" sz="2200" err="1"/>
              <a:t>many</a:t>
            </a:r>
            <a:r>
              <a:rPr lang="nl-NL" sz="2200"/>
              <a:t> different streams: streams </a:t>
            </a:r>
            <a:r>
              <a:rPr lang="nl-NL" sz="2200" err="1"/>
              <a:t>that</a:t>
            </a:r>
            <a:r>
              <a:rPr lang="nl-NL" sz="2200"/>
              <a:t> </a:t>
            </a:r>
            <a:r>
              <a:rPr lang="nl-NL" sz="2200" err="1"/>
              <a:t>read</a:t>
            </a:r>
            <a:r>
              <a:rPr lang="nl-NL" sz="2200"/>
              <a:t> bytes, </a:t>
            </a:r>
            <a:r>
              <a:rPr lang="nl-NL" sz="2200" err="1"/>
              <a:t>character</a:t>
            </a:r>
            <a:r>
              <a:rPr lang="nl-NL" sz="2200"/>
              <a:t>, strings, </a:t>
            </a:r>
            <a:r>
              <a:rPr lang="nl-NL" sz="2200" err="1"/>
              <a:t>groups</a:t>
            </a:r>
            <a:r>
              <a:rPr lang="nl-NL" sz="2200"/>
              <a:t> of bytes </a:t>
            </a:r>
            <a:r>
              <a:rPr lang="nl-NL" sz="2200" err="1"/>
              <a:t>etc</a:t>
            </a:r>
            <a:endParaRPr lang="nl-NL" sz="2200"/>
          </a:p>
          <a:p>
            <a:pPr>
              <a:lnSpc>
                <a:spcPct val="110000"/>
              </a:lnSpc>
            </a:pPr>
            <a:r>
              <a:rPr lang="nl-NL" sz="2200"/>
              <a:t>Most streams in </a:t>
            </a:r>
            <a:r>
              <a:rPr lang="nl-NL" sz="2200" err="1"/>
              <a:t>the</a:t>
            </a:r>
            <a:r>
              <a:rPr lang="nl-NL" sz="2200"/>
              <a:t> java.io API </a:t>
            </a:r>
            <a:r>
              <a:rPr lang="nl-NL" sz="2200" err="1"/>
              <a:t>work</a:t>
            </a:r>
            <a:r>
              <a:rPr lang="nl-NL" sz="2200"/>
              <a:t> </a:t>
            </a:r>
            <a:r>
              <a:rPr lang="nl-NL" sz="2200" err="1"/>
              <a:t>with</a:t>
            </a:r>
            <a:r>
              <a:rPr lang="nl-NL" sz="2200"/>
              <a:t> (arrays of) bytes at a time</a:t>
            </a:r>
          </a:p>
          <a:p>
            <a:pPr>
              <a:lnSpc>
                <a:spcPct val="110000"/>
              </a:lnSpc>
            </a:pPr>
            <a:r>
              <a:rPr lang="nl-NL" sz="2200" err="1"/>
              <a:t>Used</a:t>
            </a:r>
            <a:r>
              <a:rPr lang="nl-NL" sz="2200"/>
              <a:t> </a:t>
            </a:r>
            <a:r>
              <a:rPr lang="nl-NL" sz="2200" err="1"/>
              <a:t>for</a:t>
            </a:r>
            <a:r>
              <a:rPr lang="nl-NL" sz="2200"/>
              <a:t> processing </a:t>
            </a:r>
            <a:r>
              <a:rPr lang="nl-NL" sz="2200" err="1"/>
              <a:t>and</a:t>
            </a:r>
            <a:r>
              <a:rPr lang="nl-NL" sz="2200"/>
              <a:t> </a:t>
            </a:r>
            <a:r>
              <a:rPr lang="nl-NL" sz="2200" err="1"/>
              <a:t>writing</a:t>
            </a:r>
            <a:r>
              <a:rPr lang="nl-NL" sz="2200"/>
              <a:t> </a:t>
            </a:r>
            <a:r>
              <a:rPr lang="nl-NL" sz="2200" err="1"/>
              <a:t>to</a:t>
            </a:r>
            <a:r>
              <a:rPr lang="nl-NL" sz="2200"/>
              <a:t> files, but </a:t>
            </a:r>
            <a:r>
              <a:rPr lang="nl-NL" sz="2200" err="1"/>
              <a:t>also</a:t>
            </a:r>
            <a:r>
              <a:rPr lang="nl-NL" sz="2200"/>
              <a:t> </a:t>
            </a:r>
            <a:r>
              <a:rPr lang="nl-NL" sz="2200" err="1"/>
              <a:t>for</a:t>
            </a:r>
            <a:r>
              <a:rPr lang="nl-NL" sz="2200"/>
              <a:t> </a:t>
            </a:r>
            <a:r>
              <a:rPr lang="nl-NL" sz="2200" err="1"/>
              <a:t>sequential</a:t>
            </a:r>
            <a:r>
              <a:rPr lang="nl-NL" sz="2200"/>
              <a:t> data source</a:t>
            </a:r>
          </a:p>
          <a:p>
            <a:pPr>
              <a:lnSpc>
                <a:spcPct val="110000"/>
              </a:lnSpc>
            </a:pPr>
            <a:r>
              <a:rPr lang="nl-NL" sz="2200" err="1"/>
              <a:t>Example</a:t>
            </a:r>
            <a:r>
              <a:rPr lang="nl-NL" sz="2200"/>
              <a:t> of output stream: </a:t>
            </a:r>
            <a:r>
              <a:rPr lang="nl-NL" sz="2200" err="1"/>
              <a:t>System.out</a:t>
            </a:r>
            <a:endParaRPr lang="nl-NL" sz="2200"/>
          </a:p>
          <a:p>
            <a:pPr>
              <a:lnSpc>
                <a:spcPct val="110000"/>
              </a:lnSpc>
            </a:pPr>
            <a:r>
              <a:rPr lang="nl-NL" sz="2200" err="1"/>
              <a:t>Very</a:t>
            </a:r>
            <a:r>
              <a:rPr lang="nl-NL" sz="2200"/>
              <a:t> </a:t>
            </a:r>
            <a:r>
              <a:rPr lang="nl-NL" sz="2200" err="1"/>
              <a:t>many</a:t>
            </a:r>
            <a:r>
              <a:rPr lang="nl-NL" sz="2200"/>
              <a:t> different streams in java.io API</a:t>
            </a:r>
          </a:p>
        </p:txBody>
      </p:sp>
    </p:spTree>
    <p:extLst>
      <p:ext uri="{BB962C8B-B14F-4D97-AF65-F5344CB8AC3E}">
        <p14:creationId xmlns:p14="http://schemas.microsoft.com/office/powerpoint/2010/main" val="3925237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{DFBB8281-692A-3341-BC95-D16A00EDB0C6}tf10001122</Template>
  <TotalTime>55581</TotalTime>
  <Words>2069</Words>
  <Application>Microsoft Office PowerPoint</Application>
  <PresentationFormat>Breedbeeld</PresentationFormat>
  <Paragraphs>232</Paragraphs>
  <Slides>30</Slides>
  <Notes>8</Notes>
  <HiddenSlides>0</HiddenSlides>
  <MMClips>0</MMClips>
  <ScaleCrop>false</ScaleCrop>
  <HeadingPairs>
    <vt:vector size="4" baseType="variant">
      <vt:variant>
        <vt:lpstr>Thema</vt:lpstr>
      </vt:variant>
      <vt:variant>
        <vt:i4>1</vt:i4>
      </vt:variant>
      <vt:variant>
        <vt:lpstr>Diatitels</vt:lpstr>
      </vt:variant>
      <vt:variant>
        <vt:i4>30</vt:i4>
      </vt:variant>
    </vt:vector>
  </HeadingPairs>
  <TitlesOfParts>
    <vt:vector size="31" baseType="lpstr">
      <vt:lpstr>Circuit</vt:lpstr>
      <vt:lpstr>IO</vt:lpstr>
      <vt:lpstr>Content</vt:lpstr>
      <vt:lpstr>Files and directories</vt:lpstr>
      <vt:lpstr>File class</vt:lpstr>
      <vt:lpstr>File class</vt:lpstr>
      <vt:lpstr>Methods in the file class</vt:lpstr>
      <vt:lpstr>Exercise</vt:lpstr>
      <vt:lpstr>I/O Streams</vt:lpstr>
      <vt:lpstr>I/O Streams</vt:lpstr>
      <vt:lpstr>Byte vs character stream</vt:lpstr>
      <vt:lpstr>Input and output</vt:lpstr>
      <vt:lpstr>Low vs high level</vt:lpstr>
      <vt:lpstr>Java.io stream classes</vt:lpstr>
      <vt:lpstr>Exercise</vt:lpstr>
      <vt:lpstr>Stream operations</vt:lpstr>
      <vt:lpstr>Exercise</vt:lpstr>
      <vt:lpstr>Stream classes</vt:lpstr>
      <vt:lpstr>Example of each stream pair</vt:lpstr>
      <vt:lpstr>What stream to use?</vt:lpstr>
      <vt:lpstr>Serializable interface</vt:lpstr>
      <vt:lpstr>Question exercise</vt:lpstr>
      <vt:lpstr>Serializing and deserializing objects</vt:lpstr>
      <vt:lpstr>Exercise</vt:lpstr>
      <vt:lpstr>Object creation</vt:lpstr>
      <vt:lpstr>PrintStream and PrintWriter</vt:lpstr>
      <vt:lpstr>Old way of user interaction</vt:lpstr>
      <vt:lpstr>New way of user interaction</vt:lpstr>
      <vt:lpstr>Exercise</vt:lpstr>
      <vt:lpstr>IO exercises</vt:lpstr>
      <vt:lpstr>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Maaike J van Putten</dc:creator>
  <cp:lastModifiedBy>Professional Support Lawyer</cp:lastModifiedBy>
  <cp:revision>798</cp:revision>
  <dcterms:created xsi:type="dcterms:W3CDTF">2019-05-21T11:39:48Z</dcterms:created>
  <dcterms:modified xsi:type="dcterms:W3CDTF">2024-05-21T17:00:14Z</dcterms:modified>
</cp:coreProperties>
</file>