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88" r:id="rId4"/>
    <p:sldId id="369" r:id="rId5"/>
    <p:sldId id="289" r:id="rId6"/>
    <p:sldId id="336" r:id="rId7"/>
    <p:sldId id="302" r:id="rId8"/>
    <p:sldId id="341" r:id="rId9"/>
    <p:sldId id="303" r:id="rId10"/>
    <p:sldId id="317" r:id="rId11"/>
    <p:sldId id="347" r:id="rId12"/>
    <p:sldId id="348" r:id="rId13"/>
    <p:sldId id="304" r:id="rId14"/>
    <p:sldId id="344" r:id="rId15"/>
    <p:sldId id="345" r:id="rId16"/>
    <p:sldId id="346" r:id="rId17"/>
    <p:sldId id="353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49" r:id="rId32"/>
    <p:sldId id="305" r:id="rId33"/>
    <p:sldId id="297" r:id="rId34"/>
    <p:sldId id="34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A4316-E4F2-AB48-A4C0-C349ABBB5690}" v="12" dt="2020-10-28T14:53:37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72517" autoAdjust="0"/>
  </p:normalViewPr>
  <p:slideViewPr>
    <p:cSldViewPr snapToGrid="0">
      <p:cViewPr varScale="1">
        <p:scale>
          <a:sx n="91" d="100"/>
          <a:sy n="91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6D5A4316-E4F2-AB48-A4C0-C349ABBB5690}"/>
    <pc:docChg chg="undo custSel addSld delSld modSld sldOrd">
      <pc:chgData name="Maaike J van Putten" userId="eaaa552f951b8eb9" providerId="LiveId" clId="{6D5A4316-E4F2-AB48-A4C0-C349ABBB5690}" dt="2020-10-28T15:07:46.888" v="389" actId="20577"/>
      <pc:docMkLst>
        <pc:docMk/>
      </pc:docMkLst>
      <pc:sldChg chg="modSp mod modNotesTx">
        <pc:chgData name="Maaike J van Putten" userId="eaaa552f951b8eb9" providerId="LiveId" clId="{6D5A4316-E4F2-AB48-A4C0-C349ABBB5690}" dt="2020-10-28T09:28:15.894" v="323" actId="20577"/>
        <pc:sldMkLst>
          <pc:docMk/>
          <pc:sldMk cId="849307742" sldId="289"/>
        </pc:sldMkLst>
        <pc:spChg chg="mod">
          <ac:chgData name="Maaike J van Putten" userId="eaaa552f951b8eb9" providerId="LiveId" clId="{6D5A4316-E4F2-AB48-A4C0-C349ABBB5690}" dt="2020-10-28T09:04:37.522" v="267" actId="20577"/>
          <ac:spMkLst>
            <pc:docMk/>
            <pc:sldMk cId="849307742" sldId="289"/>
            <ac:spMk id="3" creationId="{76AD68CA-C8CC-4D4D-B0CD-1AB9C858EB84}"/>
          </ac:spMkLst>
        </pc:spChg>
      </pc:sldChg>
      <pc:sldChg chg="modSp mod">
        <pc:chgData name="Maaike J van Putten" userId="eaaa552f951b8eb9" providerId="LiveId" clId="{6D5A4316-E4F2-AB48-A4C0-C349ABBB5690}" dt="2020-10-28T09:12:35.754" v="312" actId="20577"/>
        <pc:sldMkLst>
          <pc:docMk/>
          <pc:sldMk cId="1241565752" sldId="303"/>
        </pc:sldMkLst>
        <pc:spChg chg="mod">
          <ac:chgData name="Maaike J van Putten" userId="eaaa552f951b8eb9" providerId="LiveId" clId="{6D5A4316-E4F2-AB48-A4C0-C349ABBB5690}" dt="2020-10-28T09:12:35.754" v="312" actId="20577"/>
          <ac:spMkLst>
            <pc:docMk/>
            <pc:sldMk cId="1241565752" sldId="303"/>
            <ac:spMk id="3" creationId="{BE64E218-047D-442F-8BF3-9B6CE0D1D4BC}"/>
          </ac:spMkLst>
        </pc:spChg>
      </pc:sldChg>
      <pc:sldChg chg="modNotesTx">
        <pc:chgData name="Maaike J van Putten" userId="eaaa552f951b8eb9" providerId="LiveId" clId="{6D5A4316-E4F2-AB48-A4C0-C349ABBB5690}" dt="2020-10-28T09:51:59.643" v="331" actId="20577"/>
        <pc:sldMkLst>
          <pc:docMk/>
          <pc:sldMk cId="3079666147" sldId="336"/>
        </pc:sldMkLst>
      </pc:sldChg>
      <pc:sldChg chg="modSp mod">
        <pc:chgData name="Maaike J van Putten" userId="eaaa552f951b8eb9" providerId="LiveId" clId="{6D5A4316-E4F2-AB48-A4C0-C349ABBB5690}" dt="2020-10-28T15:07:46.888" v="389" actId="20577"/>
        <pc:sldMkLst>
          <pc:docMk/>
          <pc:sldMk cId="2435446728" sldId="342"/>
        </pc:sldMkLst>
        <pc:spChg chg="mod">
          <ac:chgData name="Maaike J van Putten" userId="eaaa552f951b8eb9" providerId="LiveId" clId="{6D5A4316-E4F2-AB48-A4C0-C349ABBB5690}" dt="2020-10-28T15:07:46.888" v="389" actId="20577"/>
          <ac:spMkLst>
            <pc:docMk/>
            <pc:sldMk cId="2435446728" sldId="342"/>
            <ac:spMk id="3" creationId="{4C2F4520-18B2-461C-AC64-2041F9954CE6}"/>
          </ac:spMkLst>
        </pc:spChg>
      </pc:sldChg>
      <pc:sldChg chg="del">
        <pc:chgData name="Maaike J van Putten" userId="eaaa552f951b8eb9" providerId="LiveId" clId="{6D5A4316-E4F2-AB48-A4C0-C349ABBB5690}" dt="2020-10-28T13:45:19.303" v="334" actId="2696"/>
        <pc:sldMkLst>
          <pc:docMk/>
          <pc:sldMk cId="2858492351" sldId="343"/>
        </pc:sldMkLst>
      </pc:sldChg>
      <pc:sldChg chg="ord">
        <pc:chgData name="Maaike J van Putten" userId="eaaa552f951b8eb9" providerId="LiveId" clId="{6D5A4316-E4F2-AB48-A4C0-C349ABBB5690}" dt="2020-10-28T13:18:04.164" v="333" actId="20578"/>
        <pc:sldMkLst>
          <pc:docMk/>
          <pc:sldMk cId="362786380" sldId="347"/>
        </pc:sldMkLst>
      </pc:sldChg>
      <pc:sldChg chg="ord">
        <pc:chgData name="Maaike J van Putten" userId="eaaa552f951b8eb9" providerId="LiveId" clId="{6D5A4316-E4F2-AB48-A4C0-C349ABBB5690}" dt="2020-10-28T13:18:04.164" v="333" actId="20578"/>
        <pc:sldMkLst>
          <pc:docMk/>
          <pc:sldMk cId="2199345753" sldId="348"/>
        </pc:sldMkLst>
      </pc:sldChg>
      <pc:sldChg chg="modSp mod">
        <pc:chgData name="Maaike J van Putten" userId="eaaa552f951b8eb9" providerId="LiveId" clId="{6D5A4316-E4F2-AB48-A4C0-C349ABBB5690}" dt="2020-10-28T13:55:44.393" v="351" actId="20577"/>
        <pc:sldMkLst>
          <pc:docMk/>
          <pc:sldMk cId="2612359303" sldId="356"/>
        </pc:sldMkLst>
        <pc:spChg chg="mod">
          <ac:chgData name="Maaike J van Putten" userId="eaaa552f951b8eb9" providerId="LiveId" clId="{6D5A4316-E4F2-AB48-A4C0-C349ABBB5690}" dt="2020-10-28T13:55:44.393" v="351" actId="20577"/>
          <ac:spMkLst>
            <pc:docMk/>
            <pc:sldMk cId="2612359303" sldId="356"/>
            <ac:spMk id="3" creationId="{38DB81B2-142F-426E-A0F1-FDB28404629E}"/>
          </ac:spMkLst>
        </pc:spChg>
      </pc:sldChg>
      <pc:sldChg chg="modSp mod">
        <pc:chgData name="Maaike J van Putten" userId="eaaa552f951b8eb9" providerId="LiveId" clId="{6D5A4316-E4F2-AB48-A4C0-C349ABBB5690}" dt="2020-10-28T14:22:00.017" v="377" actId="255"/>
        <pc:sldMkLst>
          <pc:docMk/>
          <pc:sldMk cId="3678713281" sldId="362"/>
        </pc:sldMkLst>
        <pc:spChg chg="mod">
          <ac:chgData name="Maaike J van Putten" userId="eaaa552f951b8eb9" providerId="LiveId" clId="{6D5A4316-E4F2-AB48-A4C0-C349ABBB5690}" dt="2020-10-28T14:22:00.017" v="377" actId="255"/>
          <ac:spMkLst>
            <pc:docMk/>
            <pc:sldMk cId="3678713281" sldId="362"/>
            <ac:spMk id="3" creationId="{AB8138EC-D4F2-4D94-A3B0-AB0DAE5B8921}"/>
          </ac:spMkLst>
        </pc:spChg>
      </pc:sldChg>
      <pc:sldChg chg="modSp mod">
        <pc:chgData name="Maaike J van Putten" userId="eaaa552f951b8eb9" providerId="LiveId" clId="{6D5A4316-E4F2-AB48-A4C0-C349ABBB5690}" dt="2020-10-28T14:20:04.019" v="363" actId="20577"/>
        <pc:sldMkLst>
          <pc:docMk/>
          <pc:sldMk cId="1324642480" sldId="363"/>
        </pc:sldMkLst>
        <pc:spChg chg="mod">
          <ac:chgData name="Maaike J van Putten" userId="eaaa552f951b8eb9" providerId="LiveId" clId="{6D5A4316-E4F2-AB48-A4C0-C349ABBB5690}" dt="2020-10-28T14:20:04.019" v="363" actId="20577"/>
          <ac:spMkLst>
            <pc:docMk/>
            <pc:sldMk cId="1324642480" sldId="363"/>
            <ac:spMk id="3" creationId="{4044D0E2-2496-4FA0-AF73-2CC39ED5585F}"/>
          </ac:spMkLst>
        </pc:spChg>
      </pc:sldChg>
      <pc:sldChg chg="modNotesTx">
        <pc:chgData name="Maaike J van Putten" userId="eaaa552f951b8eb9" providerId="LiveId" clId="{6D5A4316-E4F2-AB48-A4C0-C349ABBB5690}" dt="2020-10-28T14:56:39.431" v="382" actId="20577"/>
        <pc:sldMkLst>
          <pc:docMk/>
          <pc:sldMk cId="1253537706" sldId="365"/>
        </pc:sldMkLst>
      </pc:sldChg>
      <pc:sldChg chg="modSp new mod">
        <pc:chgData name="Maaike J van Putten" userId="eaaa552f951b8eb9" providerId="LiveId" clId="{6D5A4316-E4F2-AB48-A4C0-C349ABBB5690}" dt="2020-10-28T09:04:04.134" v="206" actId="20577"/>
        <pc:sldMkLst>
          <pc:docMk/>
          <pc:sldMk cId="3014385688" sldId="369"/>
        </pc:sldMkLst>
        <pc:spChg chg="mod">
          <ac:chgData name="Maaike J van Putten" userId="eaaa552f951b8eb9" providerId="LiveId" clId="{6D5A4316-E4F2-AB48-A4C0-C349ABBB5690}" dt="2020-10-28T09:02:00.555" v="25" actId="20577"/>
          <ac:spMkLst>
            <pc:docMk/>
            <pc:sldMk cId="3014385688" sldId="369"/>
            <ac:spMk id="2" creationId="{F74D4109-2AFF-B344-9CA4-5B6A9E9617B9}"/>
          </ac:spMkLst>
        </pc:spChg>
        <pc:spChg chg="mod">
          <ac:chgData name="Maaike J van Putten" userId="eaaa552f951b8eb9" providerId="LiveId" clId="{6D5A4316-E4F2-AB48-A4C0-C349ABBB5690}" dt="2020-10-28T09:04:04.134" v="206" actId="20577"/>
          <ac:spMkLst>
            <pc:docMk/>
            <pc:sldMk cId="3014385688" sldId="369"/>
            <ac:spMk id="3" creationId="{3D37048D-AA80-4E4D-822A-A900F778B7D2}"/>
          </ac:spMkLst>
        </pc:spChg>
      </pc:sldChg>
      <pc:sldChg chg="add del">
        <pc:chgData name="Maaike J van Putten" userId="eaaa552f951b8eb9" providerId="LiveId" clId="{6D5A4316-E4F2-AB48-A4C0-C349ABBB5690}" dt="2020-10-28T09:20:08.008" v="314"/>
        <pc:sldMkLst>
          <pc:docMk/>
          <pc:sldMk cId="1754785999" sldId="3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C382-E057-448A-B1BE-BDAB031FEC50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71B33-182C-4C63-891A-FBEE5977F3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49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bestand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'test2.txt', 'w+'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bestand.write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'Lokaal werkt het geluid beter op Zoom dan in de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!'</a:t>
            </a:r>
            <a:r>
              <a:rPr lang="nl-NL" dirty="0"/>
              <a:t>)</a:t>
            </a: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i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1, 101</a:t>
            </a:r>
            <a:r>
              <a:rPr lang="nl-NL" dirty="0"/>
              <a:t>):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bestand.write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'\n' </a:t>
            </a:r>
            <a:r>
              <a:rPr lang="nl-NL" dirty="0"/>
              <a:t>+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nl-NL" dirty="0"/>
              <a:t>(i))</a:t>
            </a:r>
            <a:br>
              <a:rPr lang="nl-NL" dirty="0"/>
            </a:br>
            <a:r>
              <a:rPr lang="nl-NL" dirty="0" err="1"/>
              <a:t>bestand.close</a:t>
            </a:r>
            <a:r>
              <a:rPr lang="nl-NL" dirty="0"/>
              <a:t>()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bestand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test.txt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dirty="0"/>
              <a:t>)</a:t>
            </a: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l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bestand.readlines</a:t>
            </a:r>
            <a:r>
              <a:rPr lang="nl-NL" dirty="0"/>
              <a:t>():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(l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end</a:t>
            </a:r>
            <a:r>
              <a:rPr lang="nl-NL" dirty="0"/>
              <a:t>=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bestand.close</a:t>
            </a:r>
            <a:r>
              <a:rPr lang="nl-NL" dirty="0"/>
              <a:t>()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****</a:t>
            </a:r>
          </a:p>
          <a:p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'test2.txt'</a:t>
            </a:r>
            <a:r>
              <a:rPr lang="nl-NL" dirty="0"/>
              <a:t>)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nl-NL" dirty="0"/>
              <a:t>bestand: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l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/>
              <a:t>bestand: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(l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end</a:t>
            </a:r>
            <a:r>
              <a:rPr lang="nl-NL" dirty="0"/>
              <a:t>=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nl-NL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86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 err="1"/>
              <a:t>moduleWithFunctions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 err="1"/>
              <a:t>moduleWithFunctions</a:t>
            </a:r>
            <a:r>
              <a:rPr lang="nl-NL" dirty="0"/>
              <a:t>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nl-NL" dirty="0" err="1"/>
              <a:t>mwf</a:t>
            </a: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moduleWithFunctions</a:t>
            </a:r>
            <a:r>
              <a:rPr lang="nl-NL" dirty="0"/>
              <a:t>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 err="1"/>
              <a:t>super_coole_functie</a:t>
            </a: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moduleWithFunctions</a:t>
            </a:r>
            <a:r>
              <a:rPr lang="nl-NL" dirty="0"/>
              <a:t>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 err="1"/>
              <a:t>super_coole_functie</a:t>
            </a:r>
            <a:r>
              <a:rPr lang="nl-NL" dirty="0"/>
              <a:t>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nl-NL" dirty="0" err="1"/>
              <a:t>scf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moduleWithFunctions.super_coole_functie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 err="1"/>
              <a:t>mwf.super_coole_functie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 err="1"/>
              <a:t>super_coole_functie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 err="1"/>
              <a:t>scf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save_user_info</a:t>
            </a:r>
            <a:r>
              <a:rPr lang="nl-NL" dirty="0"/>
              <a:t>():</a:t>
            </a:r>
            <a:br>
              <a:rPr lang="nl-NL" dirty="0"/>
            </a:br>
            <a:r>
              <a:rPr lang="nl-NL" dirty="0"/>
              <a:t>    s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\'s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name? 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\'s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fabs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file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user_info.txt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'a+'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file.write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'user name is ' </a:t>
            </a:r>
            <a:r>
              <a:rPr lang="nl-NL" dirty="0"/>
              <a:t>+ s)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file.close</a:t>
            </a:r>
            <a:r>
              <a:rPr lang="nl-NL" dirty="0"/>
              <a:t>()</a:t>
            </a:r>
          </a:p>
          <a:p>
            <a:endParaRPr lang="nl-NL" dirty="0"/>
          </a:p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 err="1"/>
              <a:t>exerciseModuleWithFunctions</a:t>
            </a:r>
            <a:r>
              <a:rPr lang="nl-NL" dirty="0"/>
              <a:t>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nl-NL" dirty="0" err="1"/>
              <a:t>emwf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emwf.save_user_info</a:t>
            </a:r>
            <a:r>
              <a:rPr lang="nl-NL" dirty="0"/>
              <a:t>()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62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/>
              <a:t>random</a:t>
            </a:r>
            <a:br>
              <a:rPr lang="nl-NL" dirty="0"/>
            </a:br>
            <a:br>
              <a:rPr lang="nl-NL" dirty="0"/>
            </a:br>
            <a:r>
              <a:rPr lang="nl-NL" dirty="0"/>
              <a:t>bestand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spelshow.txt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</a:t>
            </a:r>
            <a:r>
              <a:rPr lang="nl-NL" dirty="0"/>
              <a:t>(change):</a:t>
            </a:r>
            <a:br>
              <a:rPr lang="nl-NL" dirty="0"/>
            </a:br>
            <a:r>
              <a:rPr lang="nl-NL" dirty="0"/>
              <a:t>    file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nl-NL" dirty="0"/>
              <a:t>(bestand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'a+'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doors</a:t>
            </a:r>
            <a:r>
              <a:rPr lang="nl-NL" dirty="0"/>
              <a:t> = [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1, 2, 3</a:t>
            </a:r>
            <a:r>
              <a:rPr lang="nl-NL" dirty="0"/>
              <a:t>]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file.write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nWe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doors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 </a:t>
            </a:r>
            <a:r>
              <a:rPr lang="nl-NL" dirty="0"/>
              <a:t>+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nl-NL" dirty="0"/>
              <a:t>(</a:t>
            </a:r>
            <a:r>
              <a:rPr lang="nl-NL" dirty="0" err="1"/>
              <a:t>doors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prize_door</a:t>
            </a:r>
            <a:r>
              <a:rPr lang="nl-NL" dirty="0"/>
              <a:t> = </a:t>
            </a:r>
            <a:r>
              <a:rPr lang="nl-NL" dirty="0" err="1"/>
              <a:t>random.choice</a:t>
            </a:r>
            <a:r>
              <a:rPr lang="nl-NL" dirty="0"/>
              <a:t>(</a:t>
            </a:r>
            <a:r>
              <a:rPr lang="nl-NL" dirty="0" err="1"/>
              <a:t>doors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picked_door</a:t>
            </a:r>
            <a:r>
              <a:rPr lang="nl-NL" dirty="0"/>
              <a:t> = </a:t>
            </a:r>
            <a:r>
              <a:rPr lang="nl-NL" dirty="0" err="1"/>
              <a:t>random.choice</a:t>
            </a:r>
            <a:r>
              <a:rPr lang="nl-NL" dirty="0"/>
              <a:t>(</a:t>
            </a:r>
            <a:r>
              <a:rPr lang="nl-NL" dirty="0" err="1"/>
              <a:t>doors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file.write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nPlayer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picked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door ' </a:t>
            </a:r>
            <a:r>
              <a:rPr lang="nl-NL" dirty="0"/>
              <a:t>+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nl-NL" dirty="0"/>
              <a:t>(</a:t>
            </a:r>
            <a:r>
              <a:rPr lang="nl-NL" dirty="0" err="1"/>
              <a:t>picked_door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not_picked_doors</a:t>
            </a:r>
            <a:r>
              <a:rPr lang="nl-NL" dirty="0"/>
              <a:t> = </a:t>
            </a:r>
            <a:r>
              <a:rPr lang="nl-NL" dirty="0" err="1"/>
              <a:t>doors</a:t>
            </a:r>
            <a:r>
              <a:rPr lang="nl-NL" dirty="0"/>
              <a:t>[:]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not_picked_doors.remove</a:t>
            </a:r>
            <a:r>
              <a:rPr lang="nl-NL" dirty="0"/>
              <a:t>(</a:t>
            </a:r>
            <a:r>
              <a:rPr lang="nl-NL" dirty="0" err="1"/>
              <a:t>picked_door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options_for_showing</a:t>
            </a:r>
            <a:r>
              <a:rPr lang="nl-NL" dirty="0"/>
              <a:t> = </a:t>
            </a:r>
            <a:r>
              <a:rPr lang="nl-NL" dirty="0" err="1"/>
              <a:t>not_picked_doors</a:t>
            </a:r>
            <a:r>
              <a:rPr lang="nl-NL" dirty="0"/>
              <a:t>[:]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prize_door</a:t>
            </a:r>
            <a:r>
              <a:rPr lang="nl-NL" dirty="0"/>
              <a:t>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options_for_showing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options_for_showing.remove</a:t>
            </a:r>
            <a:r>
              <a:rPr lang="nl-NL" dirty="0"/>
              <a:t>(</a:t>
            </a:r>
            <a:r>
              <a:rPr lang="nl-NL" dirty="0" err="1"/>
              <a:t>prize_door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shown_door</a:t>
            </a:r>
            <a:r>
              <a:rPr lang="nl-NL" dirty="0"/>
              <a:t> = </a:t>
            </a:r>
            <a:r>
              <a:rPr lang="nl-NL" dirty="0" err="1"/>
              <a:t>random.choice</a:t>
            </a:r>
            <a:r>
              <a:rPr lang="nl-NL" dirty="0"/>
              <a:t>(</a:t>
            </a:r>
            <a:r>
              <a:rPr lang="nl-NL" dirty="0" err="1"/>
              <a:t>options_for_showing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file.write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nHost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 </a:t>
            </a:r>
            <a:r>
              <a:rPr lang="nl-NL" dirty="0"/>
              <a:t>+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nl-NL" dirty="0"/>
              <a:t>(</a:t>
            </a:r>
            <a:r>
              <a:rPr lang="nl-NL" dirty="0" err="1"/>
              <a:t>shown_door</a:t>
            </a:r>
            <a:r>
              <a:rPr lang="nl-NL" dirty="0"/>
              <a:t>))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change: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doors.remove</a:t>
            </a:r>
            <a:r>
              <a:rPr lang="nl-NL" dirty="0"/>
              <a:t>(</a:t>
            </a:r>
            <a:r>
              <a:rPr lang="nl-NL" dirty="0" err="1"/>
              <a:t>picked_door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doors.remove</a:t>
            </a:r>
            <a:r>
              <a:rPr lang="nl-NL" dirty="0"/>
              <a:t>(</a:t>
            </a:r>
            <a:r>
              <a:rPr lang="nl-NL" dirty="0" err="1"/>
              <a:t>shown_door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picked_door</a:t>
            </a:r>
            <a:r>
              <a:rPr lang="nl-NL" dirty="0"/>
              <a:t> = </a:t>
            </a:r>
            <a:r>
              <a:rPr lang="nl-NL" dirty="0" err="1"/>
              <a:t>doors</a:t>
            </a:r>
            <a:r>
              <a:rPr lang="nl-NL" dirty="0"/>
              <a:t>[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NL" dirty="0"/>
              <a:t>]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file.write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nPlayer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 </a:t>
            </a:r>
            <a:r>
              <a:rPr lang="nl-NL" dirty="0"/>
              <a:t>+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nl-NL" dirty="0"/>
              <a:t>(</a:t>
            </a:r>
            <a:r>
              <a:rPr lang="nl-NL" dirty="0" err="1"/>
              <a:t>picked_door</a:t>
            </a:r>
            <a:r>
              <a:rPr lang="nl-NL" dirty="0"/>
              <a:t>))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picked_door</a:t>
            </a:r>
            <a:r>
              <a:rPr lang="nl-NL" dirty="0"/>
              <a:t> == </a:t>
            </a:r>
            <a:r>
              <a:rPr lang="nl-NL" dirty="0" err="1"/>
              <a:t>prize_door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file.write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nPlayer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won!'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file.write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'\n******************************\n'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file.close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'win'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file.write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nPlayer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lost!'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file.write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'\n******************************\n'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file.close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</a:t>
            </a:r>
            <a:r>
              <a:rPr lang="nl-NL" dirty="0"/>
              <a:t>(</a:t>
            </a:r>
            <a:r>
              <a:rPr lang="nl-NL" dirty="0" err="1"/>
              <a:t>times</a:t>
            </a:r>
            <a:r>
              <a:rPr lang="nl-NL" dirty="0"/>
              <a:t>):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wins_with_change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dirty="0" err="1"/>
              <a:t>loses_with_change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dirty="0" err="1"/>
              <a:t>wins_without_change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dirty="0" err="1"/>
              <a:t>loses_without_change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i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</a:t>
            </a:r>
            <a:r>
              <a:rPr lang="nl-NL" dirty="0" err="1"/>
              <a:t>times</a:t>
            </a:r>
            <a:r>
              <a:rPr lang="nl-NL" dirty="0"/>
              <a:t>):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result</a:t>
            </a:r>
            <a:r>
              <a:rPr lang="nl-NL" dirty="0"/>
              <a:t> = </a:t>
            </a:r>
            <a:r>
              <a:rPr lang="nl-NL" dirty="0" err="1"/>
              <a:t>play</a:t>
            </a:r>
            <a:r>
              <a:rPr lang="nl-NL" dirty="0"/>
              <a:t>(i %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nl-NL" dirty="0"/>
              <a:t>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result</a:t>
            </a:r>
            <a:r>
              <a:rPr lang="nl-NL" dirty="0"/>
              <a:t> 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'win'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i %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nl-NL" dirty="0"/>
              <a:t>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    </a:t>
            </a:r>
            <a:r>
              <a:rPr lang="nl-NL" dirty="0" err="1"/>
              <a:t>wins_with_change</a:t>
            </a:r>
            <a:r>
              <a:rPr lang="nl-NL" dirty="0"/>
              <a:t> +=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result</a:t>
            </a:r>
            <a:r>
              <a:rPr lang="nl-NL" dirty="0"/>
              <a:t> 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'win'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i %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nl-NL" dirty="0"/>
              <a:t>!=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    </a:t>
            </a:r>
            <a:r>
              <a:rPr lang="nl-NL" dirty="0" err="1"/>
              <a:t>wins_without_change</a:t>
            </a:r>
            <a:r>
              <a:rPr lang="nl-NL" dirty="0"/>
              <a:t> +=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result</a:t>
            </a:r>
            <a:r>
              <a:rPr lang="nl-NL" dirty="0"/>
              <a:t> 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i %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nl-NL" dirty="0"/>
              <a:t>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    </a:t>
            </a:r>
            <a:r>
              <a:rPr lang="nl-NL" dirty="0" err="1"/>
              <a:t>loses_with_change</a:t>
            </a:r>
            <a:r>
              <a:rPr lang="nl-NL" dirty="0"/>
              <a:t> +=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result</a:t>
            </a:r>
            <a:r>
              <a:rPr lang="nl-NL" dirty="0"/>
              <a:t> 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i %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nl-NL" dirty="0"/>
              <a:t>!=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    </a:t>
            </a:r>
            <a:r>
              <a:rPr lang="nl-NL" dirty="0" err="1"/>
              <a:t>loses_without_change</a:t>
            </a:r>
            <a:r>
              <a:rPr lang="nl-NL" dirty="0"/>
              <a:t> +=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dirty="0" err="1"/>
              <a:t>chance_with_change</a:t>
            </a:r>
            <a:r>
              <a:rPr lang="nl-NL" dirty="0"/>
              <a:t> = </a:t>
            </a:r>
            <a:r>
              <a:rPr lang="nl-NL" dirty="0" err="1"/>
              <a:t>wins_with_change</a:t>
            </a:r>
            <a:r>
              <a:rPr lang="nl-NL" dirty="0"/>
              <a:t> / (</a:t>
            </a:r>
            <a:r>
              <a:rPr lang="nl-NL" dirty="0" err="1"/>
              <a:t>times</a:t>
            </a:r>
            <a:r>
              <a:rPr lang="nl-NL" dirty="0"/>
              <a:t> /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nl-NL" dirty="0"/>
              <a:t>) *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'win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change:', </a:t>
            </a:r>
            <a:r>
              <a:rPr lang="nl-NL" dirty="0" err="1"/>
              <a:t>chance_with_change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chance_without_change</a:t>
            </a:r>
            <a:r>
              <a:rPr lang="nl-NL" dirty="0"/>
              <a:t> = </a:t>
            </a:r>
            <a:r>
              <a:rPr lang="nl-NL" dirty="0" err="1"/>
              <a:t>wins_without_change</a:t>
            </a:r>
            <a:r>
              <a:rPr lang="nl-NL" dirty="0"/>
              <a:t> / (</a:t>
            </a:r>
            <a:r>
              <a:rPr lang="nl-NL" dirty="0" err="1"/>
              <a:t>times</a:t>
            </a:r>
            <a:r>
              <a:rPr lang="nl-NL" dirty="0"/>
              <a:t> /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nl-NL" dirty="0"/>
              <a:t>) *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'win without change:',</a:t>
            </a:r>
            <a:r>
              <a:rPr lang="nl-NL" dirty="0" err="1"/>
              <a:t>chance_without_change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wins_with_change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loses_with_change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wins_without_change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loses_without_change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run(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135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nr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 a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 a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25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05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8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99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7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441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400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329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42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14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2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5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14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stable/install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aramiko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ame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69AAC-40F8-48D9-BE46-02B54CD13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with</a:t>
            </a:r>
            <a:r>
              <a:rPr lang="nl-NL" dirty="0"/>
              <a:t>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1CE29D-B947-4AC6-B53E-22DBB62A9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Day 3 – Maaike van Putten</a:t>
            </a:r>
          </a:p>
        </p:txBody>
      </p:sp>
    </p:spTree>
    <p:extLst>
      <p:ext uri="{BB962C8B-B14F-4D97-AF65-F5344CB8AC3E}">
        <p14:creationId xmlns:p14="http://schemas.microsoft.com/office/powerpoint/2010/main" val="367830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time! – </a:t>
            </a:r>
            <a:r>
              <a:rPr lang="nl-NL" dirty="0" err="1"/>
              <a:t>Exercise</a:t>
            </a:r>
            <a:r>
              <a:rPr lang="nl-NL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6465"/>
            <a:ext cx="10178322" cy="4453128"/>
          </a:xfrm>
        </p:spPr>
        <p:txBody>
          <a:bodyPr>
            <a:normAutofit/>
          </a:bodyPr>
          <a:lstStyle/>
          <a:p>
            <a:r>
              <a:rPr lang="nl-NL" dirty="0" err="1"/>
              <a:t>Monty</a:t>
            </a:r>
            <a:r>
              <a:rPr lang="nl-NL" dirty="0"/>
              <a:t> hall </a:t>
            </a:r>
            <a:r>
              <a:rPr lang="nl-NL" dirty="0" err="1"/>
              <a:t>problem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Three </a:t>
            </a:r>
            <a:r>
              <a:rPr lang="nl-NL" dirty="0" err="1"/>
              <a:t>doors</a:t>
            </a:r>
            <a:endParaRPr lang="nl-NL" dirty="0"/>
          </a:p>
          <a:p>
            <a:pPr lvl="1"/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is a big </a:t>
            </a:r>
            <a:r>
              <a:rPr lang="nl-NL" dirty="0" err="1"/>
              <a:t>prize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win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door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a door</a:t>
            </a:r>
          </a:p>
          <a:p>
            <a:pPr lvl="1"/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opens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prize</a:t>
            </a:r>
            <a:endParaRPr lang="nl-NL" dirty="0"/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you’d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switch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door, or stick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</a:t>
            </a:r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Python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simulate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question: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switch </a:t>
            </a:r>
            <a:r>
              <a:rPr lang="nl-NL" dirty="0" err="1"/>
              <a:t>doors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opportunity, do </a:t>
            </a:r>
            <a:r>
              <a:rPr lang="nl-NL" dirty="0" err="1"/>
              <a:t>you</a:t>
            </a:r>
            <a:r>
              <a:rPr lang="nl-NL" dirty="0"/>
              <a:t> have a </a:t>
            </a:r>
            <a:r>
              <a:rPr lang="nl-NL" dirty="0" err="1"/>
              <a:t>bigger</a:t>
            </a:r>
            <a:r>
              <a:rPr lang="nl-NL" dirty="0"/>
              <a:t> chance of winning?</a:t>
            </a:r>
          </a:p>
          <a:p>
            <a:pPr lvl="1"/>
            <a:r>
              <a:rPr lang="nl-NL" dirty="0"/>
              <a:t>Write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file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54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5BC25-9371-4186-84D8-D964B66F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4C5DEA-4567-4081-A4E8-D1618B65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Package </a:t>
            </a:r>
            <a:r>
              <a:rPr lang="nl-NL" dirty="0" err="1"/>
              <a:t>installer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Python</a:t>
            </a:r>
          </a:p>
          <a:p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packages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Python Package Index</a:t>
            </a:r>
          </a:p>
          <a:p>
            <a:endParaRPr lang="nl-NL" dirty="0"/>
          </a:p>
          <a:p>
            <a:r>
              <a:rPr lang="nl-NL" dirty="0" err="1"/>
              <a:t>Install</a:t>
            </a:r>
            <a:r>
              <a:rPr lang="nl-NL" dirty="0"/>
              <a:t> pip: </a:t>
            </a:r>
            <a:r>
              <a:rPr lang="nl-NL" dirty="0">
                <a:hlinkClick r:id="rId2"/>
              </a:rPr>
              <a:t>https://pip.pypa.io/en/stable/installing/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install</a:t>
            </a:r>
            <a:r>
              <a:rPr lang="nl-NL" dirty="0"/>
              <a:t> pip</a:t>
            </a:r>
          </a:p>
        </p:txBody>
      </p:sp>
    </p:spTree>
    <p:extLst>
      <p:ext uri="{BB962C8B-B14F-4D97-AF65-F5344CB8AC3E}">
        <p14:creationId xmlns:p14="http://schemas.microsoft.com/office/powerpoint/2010/main" val="36278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12B8-E952-42DA-83FB-83FE70E7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1961E0-CB7F-4AD6-8BBA-2C44C4B8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pandas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934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B47C9-1424-41A4-AA02-FADD6E01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pyinstaller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86127-4777-4F1F-B39D-0035789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pip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pyinstaller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pyinstaller</a:t>
            </a:r>
            <a:r>
              <a:rPr lang="en-US" dirty="0"/>
              <a:t> /path/to/main.py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many options, for example: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en-US" dirty="0" err="1"/>
              <a:t>pyinstaller</a:t>
            </a:r>
            <a:r>
              <a:rPr lang="en-US" dirty="0"/>
              <a:t> </a:t>
            </a:r>
            <a:r>
              <a:rPr lang="nl-NL" dirty="0"/>
              <a:t>–</a:t>
            </a:r>
            <a:r>
              <a:rPr lang="nl-NL" dirty="0" err="1"/>
              <a:t>onefile</a:t>
            </a:r>
            <a:r>
              <a:rPr lang="nl-NL" dirty="0"/>
              <a:t> </a:t>
            </a:r>
            <a:r>
              <a:rPr lang="en-US" dirty="0"/>
              <a:t>/path/to/main.py</a:t>
            </a:r>
          </a:p>
        </p:txBody>
      </p:sp>
    </p:spTree>
    <p:extLst>
      <p:ext uri="{BB962C8B-B14F-4D97-AF65-F5344CB8AC3E}">
        <p14:creationId xmlns:p14="http://schemas.microsoft.com/office/powerpoint/2010/main" val="95874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1E1AE-E2E5-4E94-B549-B78758FF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D465C-A0FE-47DE-AE32-704E1A8F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module is just file with Python functions and properties.</a:t>
            </a:r>
          </a:p>
          <a:p>
            <a:endParaRPr lang="en-US" dirty="0"/>
          </a:p>
          <a:p>
            <a:r>
              <a:rPr lang="en-US" dirty="0"/>
              <a:t>You can import a module using the “import” keyword on top of the class</a:t>
            </a:r>
          </a:p>
          <a:p>
            <a:endParaRPr lang="en-US" dirty="0"/>
          </a:p>
          <a:p>
            <a:r>
              <a:rPr lang="en-US" dirty="0"/>
              <a:t>There are many useful standard modules, e.g. math</a:t>
            </a:r>
          </a:p>
          <a:p>
            <a:endParaRPr lang="en-US" dirty="0"/>
          </a:p>
          <a:p>
            <a:r>
              <a:rPr lang="en-US" dirty="0"/>
              <a:t>A module name is the file name without the .</a:t>
            </a:r>
            <a:r>
              <a:rPr lang="en-US" dirty="0" err="1"/>
              <a:t>py</a:t>
            </a:r>
            <a:r>
              <a:rPr lang="en-US" dirty="0"/>
              <a:t> extension </a:t>
            </a:r>
          </a:p>
          <a:p>
            <a:endParaRPr lang="en-US" dirty="0"/>
          </a:p>
          <a:p>
            <a:r>
              <a:rPr lang="en-US" dirty="0"/>
              <a:t>The module name is the value of the global variable __name__</a:t>
            </a:r>
          </a:p>
        </p:txBody>
      </p:sp>
    </p:spTree>
    <p:extLst>
      <p:ext uri="{BB962C8B-B14F-4D97-AF65-F5344CB8AC3E}">
        <p14:creationId xmlns:p14="http://schemas.microsoft.com/office/powerpoint/2010/main" val="352280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172F8-E614-4165-A3F8-469E1D9F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modules: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32FBB-8AFC-4561-956C-9BC27D97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a random integer</a:t>
            </a:r>
          </a:p>
          <a:p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ceiling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floor of x</a:t>
            </a:r>
          </a:p>
          <a:p>
            <a:endParaRPr lang="nl-NL" dirty="0"/>
          </a:p>
          <a:p>
            <a:r>
              <a:rPr lang="nl-NL" dirty="0"/>
              <a:t>Play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turtle</a:t>
            </a:r>
            <a:r>
              <a:rPr lang="nl-NL" dirty="0"/>
              <a:t> module!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519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E1964-CA26-48FE-99B9-DAF7FAFB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Export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09A61-4745-4F2B-8C64-B4605EC7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We’ve</a:t>
            </a:r>
            <a:r>
              <a:rPr lang="nl-NL" dirty="0"/>
              <a:t> been </a:t>
            </a:r>
            <a:r>
              <a:rPr lang="nl-NL" dirty="0" err="1"/>
              <a:t>writing</a:t>
            </a:r>
            <a:r>
              <a:rPr lang="nl-NL" dirty="0"/>
              <a:t> modules al </a:t>
            </a:r>
            <a:r>
              <a:rPr lang="nl-NL" dirty="0" err="1"/>
              <a:t>along</a:t>
            </a:r>
            <a:r>
              <a:rPr lang="nl-NL" dirty="0"/>
              <a:t>! </a:t>
            </a:r>
            <a:r>
              <a:rPr lang="nl-NL" dirty="0" err="1"/>
              <a:t>You</a:t>
            </a:r>
            <a:r>
              <a:rPr lang="nl-NL" dirty="0"/>
              <a:t> save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extension .</a:t>
            </a:r>
            <a:r>
              <a:rPr lang="nl-NL" dirty="0" err="1"/>
              <a:t>py</a:t>
            </a:r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import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import statement</a:t>
            </a:r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separate .</a:t>
            </a:r>
            <a:r>
              <a:rPr lang="nl-NL" dirty="0" err="1"/>
              <a:t>py</a:t>
            </a:r>
            <a:r>
              <a:rPr lang="nl-NL" dirty="0"/>
              <a:t> file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print information </a:t>
            </a:r>
            <a:r>
              <a:rPr lang="nl-NL" dirty="0" err="1"/>
              <a:t>about</a:t>
            </a:r>
            <a:r>
              <a:rPr lang="nl-NL" dirty="0"/>
              <a:t> a user </a:t>
            </a:r>
            <a:r>
              <a:rPr lang="nl-NL" dirty="0" err="1"/>
              <a:t>to</a:t>
            </a:r>
            <a:r>
              <a:rPr lang="nl-NL" dirty="0"/>
              <a:t> a file</a:t>
            </a:r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file</a:t>
            </a:r>
          </a:p>
          <a:p>
            <a:pPr marL="0" indent="0">
              <a:buNone/>
            </a:pPr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module 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8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35954-62A0-C440-B2B3-5BCB255C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 err="1"/>
              <a:t>api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D6E36-C43E-BA46-8876-86E102C8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Application </a:t>
            </a:r>
            <a:r>
              <a:rPr lang="nl-NL" dirty="0" err="1"/>
              <a:t>programming</a:t>
            </a:r>
            <a:r>
              <a:rPr lang="nl-NL" dirty="0"/>
              <a:t> interface</a:t>
            </a:r>
          </a:p>
          <a:p>
            <a:endParaRPr lang="nl-NL" dirty="0"/>
          </a:p>
          <a:p>
            <a:r>
              <a:rPr lang="nl-NL" dirty="0"/>
              <a:t>HTTP </a:t>
            </a:r>
            <a:r>
              <a:rPr lang="nl-NL" dirty="0" err="1"/>
              <a:t>endpoints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/>
              <a:t>JSON responses</a:t>
            </a:r>
          </a:p>
        </p:txBody>
      </p:sp>
    </p:spTree>
    <p:extLst>
      <p:ext uri="{BB962C8B-B14F-4D97-AF65-F5344CB8AC3E}">
        <p14:creationId xmlns:p14="http://schemas.microsoft.com/office/powerpoint/2010/main" val="213380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1D15-A591-43BB-9DD5-05E1491C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B81B2-142F-426E-A0F1-FDB28404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pip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requests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requests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response = </a:t>
            </a:r>
            <a:r>
              <a:rPr lang="nl-NL" dirty="0" err="1"/>
              <a:t>requests.get</a:t>
            </a:r>
            <a:r>
              <a:rPr lang="nl-NL" dirty="0"/>
              <a:t>("http://api.non-exising.org/</a:t>
            </a:r>
            <a:r>
              <a:rPr lang="nl-NL" dirty="0" err="1"/>
              <a:t>this-api-doesnt-exist</a:t>
            </a:r>
            <a:r>
              <a:rPr lang="nl-NL" dirty="0"/>
              <a:t>")</a:t>
            </a:r>
          </a:p>
          <a:p>
            <a:pPr marL="0" indent="0">
              <a:buNone/>
            </a:pPr>
            <a:r>
              <a:rPr lang="nl-NL" dirty="0"/>
              <a:t>print(response)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#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response: print(</a:t>
            </a:r>
            <a:r>
              <a:rPr lang="nl-NL" dirty="0" err="1"/>
              <a:t>response.json</a:t>
            </a:r>
            <a:r>
              <a:rPr lang="nl-NL" dirty="0"/>
              <a:t>())</a:t>
            </a:r>
          </a:p>
          <a:p>
            <a:pPr marL="0" indent="0">
              <a:buNone/>
            </a:pPr>
            <a:r>
              <a:rPr lang="nl-NL" dirty="0"/>
              <a:t>#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another</a:t>
            </a:r>
            <a:r>
              <a:rPr lang="nl-NL" dirty="0"/>
              <a:t> response: print(</a:t>
            </a:r>
            <a:r>
              <a:rPr lang="nl-NL" dirty="0" err="1"/>
              <a:t>response.content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5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6B563-499D-4F38-A0B4-A7D89349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678833-330A-4B5C-B426-BA54F8F4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First: let me show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endpoints</a:t>
            </a:r>
            <a:endParaRPr lang="nl-NL" dirty="0"/>
          </a:p>
          <a:p>
            <a:endParaRPr lang="nl-NL" dirty="0"/>
          </a:p>
          <a:p>
            <a:r>
              <a:rPr lang="nl-NL" dirty="0"/>
              <a:t>Call a REST API </a:t>
            </a:r>
            <a:r>
              <a:rPr lang="nl-NL" dirty="0" err="1"/>
              <a:t>you</a:t>
            </a:r>
            <a:r>
              <a:rPr lang="nl-NL" dirty="0"/>
              <a:t> like</a:t>
            </a:r>
          </a:p>
          <a:p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response</a:t>
            </a:r>
          </a:p>
        </p:txBody>
      </p:sp>
    </p:spTree>
    <p:extLst>
      <p:ext uri="{BB962C8B-B14F-4D97-AF65-F5344CB8AC3E}">
        <p14:creationId xmlns:p14="http://schemas.microsoft.com/office/powerpoint/2010/main" val="303075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23AAF-0BD6-46EB-86C0-FB36FB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Today’s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EBEB5-3B6E-4A9B-B70A-939AB823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Read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files </a:t>
            </a:r>
          </a:p>
          <a:p>
            <a:r>
              <a:rPr lang="nl-NL" dirty="0" err="1"/>
              <a:t>Stdin</a:t>
            </a:r>
            <a:r>
              <a:rPr lang="nl-NL" dirty="0"/>
              <a:t>, </a:t>
            </a:r>
            <a:r>
              <a:rPr lang="nl-NL" dirty="0" err="1"/>
              <a:t>stderr</a:t>
            </a:r>
            <a:r>
              <a:rPr lang="nl-NL" dirty="0"/>
              <a:t>, </a:t>
            </a:r>
            <a:r>
              <a:rPr lang="nl-NL" dirty="0" err="1"/>
              <a:t>stdout</a:t>
            </a:r>
            <a:r>
              <a:rPr lang="nl-NL" dirty="0"/>
              <a:t> </a:t>
            </a:r>
          </a:p>
          <a:p>
            <a:r>
              <a:rPr lang="nl-NL" dirty="0"/>
              <a:t>Environment variables </a:t>
            </a:r>
            <a:r>
              <a:rPr lang="nl-NL" dirty="0" err="1"/>
              <a:t>read</a:t>
            </a:r>
            <a:r>
              <a:rPr lang="nl-NL" dirty="0"/>
              <a:t> / set </a:t>
            </a:r>
          </a:p>
          <a:p>
            <a:r>
              <a:rPr lang="nl-NL" dirty="0" err="1"/>
              <a:t>Pyinstaller</a:t>
            </a:r>
            <a:r>
              <a:rPr lang="nl-NL" dirty="0"/>
              <a:t> / </a:t>
            </a:r>
            <a:r>
              <a:rPr lang="nl-NL" dirty="0" err="1"/>
              <a:t>executables</a:t>
            </a:r>
            <a:r>
              <a:rPr lang="nl-NL" dirty="0"/>
              <a:t> </a:t>
            </a:r>
          </a:p>
          <a:p>
            <a:r>
              <a:rPr lang="nl-NL" dirty="0"/>
              <a:t>REST API</a:t>
            </a:r>
          </a:p>
          <a:p>
            <a:r>
              <a:rPr lang="nl-NL" dirty="0"/>
              <a:t>Pip</a:t>
            </a:r>
          </a:p>
          <a:p>
            <a:r>
              <a:rPr lang="nl-NL" dirty="0" err="1"/>
              <a:t>Exceptions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73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3FD42-AD84-484D-A195-997996E5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Datetime</a:t>
            </a:r>
            <a:r>
              <a:rPr lang="nl-NL" dirty="0"/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01B8D3-979C-6F4E-957C-0C96AFF1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Dates are </a:t>
            </a:r>
            <a:r>
              <a:rPr lang="nl-NL" dirty="0" err="1"/>
              <a:t>not</a:t>
            </a:r>
            <a:r>
              <a:rPr lang="nl-NL" dirty="0"/>
              <a:t> a datatype</a:t>
            </a:r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datetime</a:t>
            </a:r>
            <a:r>
              <a:rPr lang="nl-NL" dirty="0"/>
              <a:t> module</a:t>
            </a:r>
          </a:p>
          <a:p>
            <a:endParaRPr lang="nl-NL" dirty="0"/>
          </a:p>
          <a:p>
            <a:pPr marL="0" indent="0">
              <a:buNone/>
            </a:pPr>
            <a:r>
              <a:rPr lang="nn-NO" dirty="0"/>
              <a:t>import datetime</a:t>
            </a:r>
            <a:br>
              <a:rPr lang="nn-NO" dirty="0"/>
            </a:br>
            <a:br>
              <a:rPr lang="nn-NO" dirty="0"/>
            </a:br>
            <a:r>
              <a:rPr lang="nn-NO" dirty="0"/>
              <a:t>x = datetime.datetime.now()</a:t>
            </a:r>
          </a:p>
          <a:p>
            <a:pPr marL="0" indent="0">
              <a:buNone/>
            </a:pPr>
            <a:r>
              <a:rPr lang="nn-NO" dirty="0"/>
              <a:t>x2 = datetime.datetime(2020, 5, 17)</a:t>
            </a:r>
            <a:br>
              <a:rPr lang="nn-NO" dirty="0"/>
            </a:br>
            <a:r>
              <a:rPr lang="nl-NL" dirty="0"/>
              <a:t>print(x2.strftime("%B")) </a:t>
            </a:r>
            <a:br>
              <a:rPr lang="nn-NO" dirty="0"/>
            </a:br>
            <a:r>
              <a:rPr lang="nn-NO" dirty="0"/>
              <a:t>print(x)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10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C257E-1C62-4444-B23B-BCD6C485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Datetimes</a:t>
            </a:r>
            <a:r>
              <a:rPr lang="nl-NL" dirty="0"/>
              <a:t> </a:t>
            </a:r>
            <a:r>
              <a:rPr lang="nl-NL" dirty="0" err="1"/>
              <a:t>formatting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53F0BA-B34B-4A1B-A9C6-535EC301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02659"/>
            <a:ext cx="10178322" cy="566121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%a 	Weekday, short version 		Wed 	</a:t>
            </a:r>
          </a:p>
          <a:p>
            <a:r>
              <a:rPr lang="en-US" dirty="0"/>
              <a:t>%A 	Weekday, full version 		Wednesday 	</a:t>
            </a:r>
          </a:p>
          <a:p>
            <a:r>
              <a:rPr lang="en-US" dirty="0"/>
              <a:t>%w 	Weekday as a number 0-6, 0 is Sunday 	3 	</a:t>
            </a:r>
          </a:p>
          <a:p>
            <a:r>
              <a:rPr lang="en-US" dirty="0"/>
              <a:t>%d 	Day of month 01-31 		31 	</a:t>
            </a:r>
          </a:p>
          <a:p>
            <a:r>
              <a:rPr lang="en-US" dirty="0"/>
              <a:t>%b 	Month name, short version 		Dec 	</a:t>
            </a:r>
          </a:p>
          <a:p>
            <a:r>
              <a:rPr lang="en-US" dirty="0"/>
              <a:t>%B 	Month name, full version 		December 	</a:t>
            </a:r>
          </a:p>
          <a:p>
            <a:r>
              <a:rPr lang="en-US" dirty="0"/>
              <a:t>%m 	Month as a number 01-12 		12 	</a:t>
            </a:r>
          </a:p>
          <a:p>
            <a:r>
              <a:rPr lang="en-US" dirty="0"/>
              <a:t>%y 	Year, short version, without century 	18 	</a:t>
            </a:r>
          </a:p>
          <a:p>
            <a:r>
              <a:rPr lang="en-US" dirty="0"/>
              <a:t>%Y 	Year, full version 			2018 	</a:t>
            </a:r>
          </a:p>
          <a:p>
            <a:r>
              <a:rPr lang="en-US" dirty="0"/>
              <a:t>%H 	Hour 00-23 			17 	</a:t>
            </a:r>
          </a:p>
          <a:p>
            <a:r>
              <a:rPr lang="en-US" dirty="0"/>
              <a:t>%I 	Hour 00-12 			05 	</a:t>
            </a:r>
          </a:p>
          <a:p>
            <a:r>
              <a:rPr lang="en-US" dirty="0"/>
              <a:t>%p 	AM/PM 			PM 	</a:t>
            </a:r>
          </a:p>
          <a:p>
            <a:r>
              <a:rPr lang="en-US" dirty="0"/>
              <a:t>%M 	Minute 00-59 			41 	</a:t>
            </a:r>
          </a:p>
          <a:p>
            <a:r>
              <a:rPr lang="en-US" dirty="0"/>
              <a:t>%S 	Second 00-59 			08 	</a:t>
            </a:r>
          </a:p>
          <a:p>
            <a:r>
              <a:rPr lang="en-US" dirty="0"/>
              <a:t>%f 	Microsecond 000000-999999 		548513 	</a:t>
            </a:r>
          </a:p>
          <a:p>
            <a:r>
              <a:rPr lang="en-US" dirty="0"/>
              <a:t>%z 	UTC offset 			+0100 	</a:t>
            </a:r>
          </a:p>
          <a:p>
            <a:r>
              <a:rPr lang="en-US" dirty="0"/>
              <a:t>%Z 	</a:t>
            </a:r>
            <a:r>
              <a:rPr lang="en-US" dirty="0" err="1"/>
              <a:t>Timezone</a:t>
            </a:r>
            <a:r>
              <a:rPr lang="en-US" dirty="0"/>
              <a:t> 			CST 	</a:t>
            </a:r>
          </a:p>
          <a:p>
            <a:r>
              <a:rPr lang="en-US" dirty="0"/>
              <a:t>%j 	Day number of year 001-366 		365 	</a:t>
            </a:r>
          </a:p>
          <a:p>
            <a:r>
              <a:rPr lang="en-US" dirty="0"/>
              <a:t>%U 	Week number, Sunday first day of week, 00-53 	52 	</a:t>
            </a:r>
          </a:p>
          <a:p>
            <a:r>
              <a:rPr lang="en-US" dirty="0"/>
              <a:t>%W 	Week number, Monday first day of week, 00-53 	52 	</a:t>
            </a:r>
          </a:p>
          <a:p>
            <a:r>
              <a:rPr lang="en-US" dirty="0"/>
              <a:t>%c 	Local version of date and time 		Mon Dec 31 17:41:00 2018 	</a:t>
            </a:r>
          </a:p>
          <a:p>
            <a:r>
              <a:rPr lang="en-US" dirty="0"/>
              <a:t>%x 	Local version of date 		12/31/18 	</a:t>
            </a:r>
          </a:p>
          <a:p>
            <a:r>
              <a:rPr lang="en-US" dirty="0"/>
              <a:t>%X 	Local version of time 		17:41:00 	</a:t>
            </a:r>
          </a:p>
          <a:p>
            <a:r>
              <a:rPr lang="en-US" dirty="0"/>
              <a:t>%% 	A % character 			%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444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200C-8E62-4BCD-9BCD-4D5FE34B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2D53F5-1418-443B-AE26-2475D4A2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date of </a:t>
            </a:r>
            <a:r>
              <a:rPr lang="nl-NL" dirty="0" err="1"/>
              <a:t>birth</a:t>
            </a:r>
            <a:endParaRPr lang="nl-NL" dirty="0"/>
          </a:p>
          <a:p>
            <a:r>
              <a:rPr lang="nl-NL" dirty="0"/>
              <a:t>Store </a:t>
            </a:r>
            <a:r>
              <a:rPr lang="nl-NL" dirty="0" err="1"/>
              <a:t>this</a:t>
            </a:r>
            <a:r>
              <a:rPr lang="nl-NL" dirty="0"/>
              <a:t> in a </a:t>
            </a:r>
            <a:r>
              <a:rPr lang="nl-NL" dirty="0" err="1"/>
              <a:t>datetime</a:t>
            </a:r>
            <a:r>
              <a:rPr lang="nl-NL" dirty="0"/>
              <a:t> object</a:t>
            </a:r>
          </a:p>
          <a:p>
            <a:r>
              <a:rPr lang="nl-NL" dirty="0"/>
              <a:t>Print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formatted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46022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E5C8-9DC1-41A9-9D52-EB64DD3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ssh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13CD67-66BE-4DA6-9ED6-3BCB4DBC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SSH = Secure Shell,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cryptographic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protocol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that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is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used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operate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services over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unsecured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endParaRPr lang="nl-N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nl-NL" dirty="0">
              <a:hlinkClick r:id="rId2"/>
            </a:endParaRPr>
          </a:p>
          <a:p>
            <a:pPr marL="0" indent="0">
              <a:buNone/>
            </a:pPr>
            <a:r>
              <a:rPr lang="nl-NL" dirty="0">
                <a:hlinkClick r:id="rId2"/>
              </a:rPr>
              <a:t>https://www.youtube.com/watch?v=AQDCe585Lnc</a:t>
            </a:r>
          </a:p>
          <a:p>
            <a:endParaRPr lang="nl-NL" dirty="0">
              <a:hlinkClick r:id="rId2"/>
            </a:endParaRPr>
          </a:p>
          <a:p>
            <a:r>
              <a:rPr lang="nl-NL" dirty="0">
                <a:hlinkClick r:id="rId2"/>
              </a:rPr>
              <a:t>http://docs.paramiko.org/</a:t>
            </a:r>
            <a:endParaRPr lang="nl-NL" dirty="0"/>
          </a:p>
          <a:p>
            <a:r>
              <a:rPr lang="nl-NL" dirty="0"/>
              <a:t>Python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SSHv2</a:t>
            </a:r>
          </a:p>
        </p:txBody>
      </p:sp>
    </p:spTree>
    <p:extLst>
      <p:ext uri="{BB962C8B-B14F-4D97-AF65-F5344CB8AC3E}">
        <p14:creationId xmlns:p14="http://schemas.microsoft.com/office/powerpoint/2010/main" val="346138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5E30-8CA2-4DB2-AA6D-60663EB0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8138EC-D4F2-4D94-A3B0-AB0DAE5B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4507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import </a:t>
            </a:r>
            <a:r>
              <a:rPr lang="nl-NL" sz="1600" dirty="0" err="1"/>
              <a:t>paramiko</a:t>
            </a: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client = </a:t>
            </a:r>
            <a:r>
              <a:rPr lang="nl-NL" sz="1600" dirty="0" err="1"/>
              <a:t>paramiko.SSHClient</a:t>
            </a:r>
            <a:r>
              <a:rPr lang="nl-NL" sz="1600" dirty="0"/>
              <a:t>()</a:t>
            </a:r>
          </a:p>
          <a:p>
            <a:pPr marL="0" indent="0">
              <a:buNone/>
            </a:pPr>
            <a:r>
              <a:rPr lang="nl-NL" sz="1600" dirty="0" err="1"/>
              <a:t>client.set_missing_host_key_policy</a:t>
            </a:r>
            <a:r>
              <a:rPr lang="nl-NL" sz="1600" dirty="0"/>
              <a:t>(</a:t>
            </a:r>
            <a:r>
              <a:rPr lang="nl-NL" sz="1600" dirty="0" err="1"/>
              <a:t>paramiko.AutoAddPolicy</a:t>
            </a:r>
            <a:r>
              <a:rPr lang="nl-NL" sz="1600" dirty="0"/>
              <a:t>())</a:t>
            </a:r>
          </a:p>
          <a:p>
            <a:pPr marL="0" indent="0">
              <a:buNone/>
            </a:pPr>
            <a:r>
              <a:rPr lang="nl-NL" sz="1600" dirty="0" err="1"/>
              <a:t>client.connect</a:t>
            </a:r>
            <a:r>
              <a:rPr lang="nl-NL" sz="1600" dirty="0"/>
              <a:t>('rjekker.nl', username='</a:t>
            </a:r>
            <a:r>
              <a:rPr lang="nl-NL" sz="1600" dirty="0" err="1"/>
              <a:t>reindert</a:t>
            </a:r>
            <a:r>
              <a:rPr lang="nl-NL" sz="1600" dirty="0"/>
              <a:t>', password='</a:t>
            </a:r>
            <a:r>
              <a:rPr lang="nl-NL" sz="1600" dirty="0" err="1"/>
              <a:t>my_strong_password</a:t>
            </a:r>
            <a:r>
              <a:rPr lang="nl-NL" sz="1600" dirty="0"/>
              <a:t>')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/>
              <a:t>stdin</a:t>
            </a:r>
            <a:r>
              <a:rPr lang="nl-NL" sz="1600" dirty="0"/>
              <a:t>, </a:t>
            </a:r>
            <a:r>
              <a:rPr lang="nl-NL" sz="1600" dirty="0" err="1"/>
              <a:t>stdout</a:t>
            </a:r>
            <a:r>
              <a:rPr lang="nl-NL" sz="1600" dirty="0"/>
              <a:t>, </a:t>
            </a:r>
            <a:r>
              <a:rPr lang="nl-NL" sz="1600" dirty="0" err="1"/>
              <a:t>stderr</a:t>
            </a:r>
            <a:r>
              <a:rPr lang="nl-NL" sz="1600" dirty="0"/>
              <a:t> = </a:t>
            </a:r>
            <a:r>
              <a:rPr lang="nl-NL" sz="1600" dirty="0" err="1"/>
              <a:t>client.exec_command</a:t>
            </a:r>
            <a:r>
              <a:rPr lang="nl-NL" sz="1600" dirty="0"/>
              <a:t>('</a:t>
            </a:r>
            <a:r>
              <a:rPr lang="nl-NL" sz="1600" dirty="0" err="1"/>
              <a:t>ls</a:t>
            </a:r>
            <a:r>
              <a:rPr lang="nl-NL" sz="1600" dirty="0"/>
              <a:t> -l')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/>
              <a:t>for</a:t>
            </a:r>
            <a:r>
              <a:rPr lang="nl-NL" sz="1600" dirty="0"/>
              <a:t> line in </a:t>
            </a:r>
            <a:r>
              <a:rPr lang="nl-NL" sz="1600" dirty="0" err="1"/>
              <a:t>stdout</a:t>
            </a:r>
            <a:r>
              <a:rPr lang="nl-NL" sz="1600" dirty="0"/>
              <a:t>:</a:t>
            </a:r>
          </a:p>
          <a:p>
            <a:pPr marL="0" indent="0">
              <a:buNone/>
            </a:pPr>
            <a:r>
              <a:rPr lang="nl-NL" sz="1600" dirty="0"/>
              <a:t>    print(</a:t>
            </a:r>
            <a:r>
              <a:rPr lang="nl-NL" sz="1600" dirty="0" err="1"/>
              <a:t>line.strip</a:t>
            </a:r>
            <a:r>
              <a:rPr lang="nl-NL" sz="1600" dirty="0"/>
              <a:t>('\n'))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/>
              <a:t>client.close</a:t>
            </a:r>
            <a:r>
              <a:rPr lang="nl-NL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871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58286-C082-4581-9A74-68A96563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44D0E2-2496-4FA0-AF73-2CC39ED5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5291"/>
            <a:ext cx="10178322" cy="4364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500" dirty="0" err="1"/>
              <a:t>from</a:t>
            </a:r>
            <a:r>
              <a:rPr lang="nl-NL" sz="1500" dirty="0"/>
              <a:t> </a:t>
            </a:r>
            <a:r>
              <a:rPr lang="nl-NL" sz="1500" dirty="0" err="1"/>
              <a:t>netmiko</a:t>
            </a:r>
            <a:r>
              <a:rPr lang="nl-NL" sz="1500" dirty="0"/>
              <a:t> import </a:t>
            </a:r>
            <a:r>
              <a:rPr lang="nl-NL" sz="1500" dirty="0" err="1"/>
              <a:t>ConnectHandler</a:t>
            </a:r>
            <a:endParaRPr lang="nl-NL" sz="1500" dirty="0"/>
          </a:p>
          <a:p>
            <a:pPr marL="0" indent="0">
              <a:buNone/>
            </a:pPr>
            <a:r>
              <a:rPr lang="nl-NL" sz="1500" dirty="0"/>
              <a:t>import </a:t>
            </a:r>
            <a:r>
              <a:rPr lang="nl-NL" sz="1500" dirty="0" err="1"/>
              <a:t>getpass</a:t>
            </a:r>
            <a:endParaRPr lang="nl-NL" sz="1500" dirty="0"/>
          </a:p>
          <a:p>
            <a:pPr marL="0" indent="0">
              <a:buNone/>
            </a:pPr>
            <a:endParaRPr lang="nl-NL" sz="1500" dirty="0"/>
          </a:p>
          <a:p>
            <a:pPr marL="0" indent="0">
              <a:buNone/>
            </a:pPr>
            <a:r>
              <a:rPr lang="nl-NL" sz="1500" dirty="0"/>
              <a:t>username = input("geef username? ")</a:t>
            </a:r>
          </a:p>
          <a:p>
            <a:pPr marL="0" indent="0">
              <a:buNone/>
            </a:pPr>
            <a:r>
              <a:rPr lang="nl-NL" sz="1500" dirty="0"/>
              <a:t>password = </a:t>
            </a:r>
            <a:r>
              <a:rPr lang="nl-NL" sz="1500" dirty="0" err="1"/>
              <a:t>getpass.getpass</a:t>
            </a:r>
            <a:r>
              <a:rPr lang="nl-NL" sz="1500" dirty="0"/>
              <a:t>("geef wachtwoord? ")</a:t>
            </a:r>
          </a:p>
          <a:p>
            <a:pPr marL="0" indent="0">
              <a:buNone/>
            </a:pPr>
            <a:r>
              <a:rPr lang="nl-NL" sz="1500" dirty="0" err="1"/>
              <a:t>secret</a:t>
            </a:r>
            <a:r>
              <a:rPr lang="nl-NL" sz="1500" dirty="0"/>
              <a:t> = </a:t>
            </a:r>
            <a:r>
              <a:rPr lang="nl-NL" sz="1500" dirty="0" err="1"/>
              <a:t>getpass.getpass</a:t>
            </a:r>
            <a:r>
              <a:rPr lang="nl-NL" sz="1500" dirty="0"/>
              <a:t>("geef </a:t>
            </a:r>
            <a:r>
              <a:rPr lang="nl-NL" sz="1500" dirty="0" err="1"/>
              <a:t>secret</a:t>
            </a:r>
            <a:r>
              <a:rPr lang="nl-NL" sz="1500" dirty="0"/>
              <a:t>? ")</a:t>
            </a:r>
          </a:p>
          <a:p>
            <a:pPr marL="0" indent="0">
              <a:buNone/>
            </a:pPr>
            <a:r>
              <a:rPr lang="nl-NL" sz="1500" dirty="0" err="1"/>
              <a:t>net_connect</a:t>
            </a:r>
            <a:r>
              <a:rPr lang="nl-NL" sz="1500" dirty="0"/>
              <a:t> = </a:t>
            </a:r>
            <a:r>
              <a:rPr lang="nl-NL" sz="1500" dirty="0" err="1"/>
              <a:t>ConnectHandler</a:t>
            </a:r>
            <a:r>
              <a:rPr lang="nl-NL" sz="1500" dirty="0"/>
              <a:t>(</a:t>
            </a:r>
            <a:r>
              <a:rPr lang="nl-NL" sz="1500" dirty="0" err="1"/>
              <a:t>device_type</a:t>
            </a:r>
            <a:r>
              <a:rPr lang="nl-NL" sz="1500" dirty="0"/>
              <a:t>='</a:t>
            </a:r>
            <a:r>
              <a:rPr lang="nl-NL" sz="1500" dirty="0" err="1"/>
              <a:t>cisco_xe</a:t>
            </a:r>
            <a:r>
              <a:rPr lang="nl-NL" sz="1500" dirty="0"/>
              <a:t>',</a:t>
            </a:r>
          </a:p>
          <a:p>
            <a:pPr marL="0" indent="0">
              <a:buNone/>
            </a:pPr>
            <a:r>
              <a:rPr lang="nl-NL" sz="1500" dirty="0"/>
              <a:t>                             host='example.org',</a:t>
            </a:r>
          </a:p>
          <a:p>
            <a:pPr marL="0" indent="0">
              <a:buNone/>
            </a:pPr>
            <a:r>
              <a:rPr lang="nl-NL" sz="1500" dirty="0"/>
              <a:t>                             username=username,</a:t>
            </a:r>
          </a:p>
          <a:p>
            <a:pPr marL="0" indent="0">
              <a:buNone/>
            </a:pPr>
            <a:r>
              <a:rPr lang="nl-NL" sz="1500" dirty="0"/>
              <a:t>                             password=password,</a:t>
            </a:r>
          </a:p>
          <a:p>
            <a:pPr marL="0" indent="0">
              <a:buNone/>
            </a:pPr>
            <a:r>
              <a:rPr lang="nl-NL" sz="1500" dirty="0"/>
              <a:t>                             </a:t>
            </a:r>
            <a:r>
              <a:rPr lang="nl-NL" sz="1500" dirty="0" err="1"/>
              <a:t>secret</a:t>
            </a:r>
            <a:r>
              <a:rPr lang="nl-NL" sz="1500" dirty="0"/>
              <a:t>=</a:t>
            </a:r>
            <a:r>
              <a:rPr lang="nl-NL" sz="1500" dirty="0" err="1"/>
              <a:t>secret</a:t>
            </a:r>
            <a:r>
              <a:rPr lang="nl-NL" sz="1500" dirty="0"/>
              <a:t>)</a:t>
            </a:r>
          </a:p>
          <a:p>
            <a:pPr marL="0" indent="0">
              <a:buNone/>
            </a:pPr>
            <a:r>
              <a:rPr lang="nl-NL" sz="1500" dirty="0" err="1"/>
              <a:t>net_connect.enable</a:t>
            </a:r>
            <a:r>
              <a:rPr lang="nl-NL" sz="1500" dirty="0"/>
              <a:t>()</a:t>
            </a:r>
          </a:p>
          <a:p>
            <a:pPr marL="0" indent="0">
              <a:buNone/>
            </a:pPr>
            <a:r>
              <a:rPr lang="nl-NL" sz="1500" dirty="0"/>
              <a:t>print(</a:t>
            </a:r>
            <a:r>
              <a:rPr lang="nl-NL" sz="1500" dirty="0" err="1"/>
              <a:t>net_connect.send_command</a:t>
            </a:r>
            <a:r>
              <a:rPr lang="nl-NL" sz="1500" dirty="0"/>
              <a:t>("show </a:t>
            </a:r>
            <a:r>
              <a:rPr lang="nl-NL" sz="1500" dirty="0" err="1"/>
              <a:t>arp</a:t>
            </a:r>
            <a:r>
              <a:rPr lang="nl-NL" sz="1500" dirty="0"/>
              <a:t>"))</a:t>
            </a:r>
          </a:p>
          <a:p>
            <a:pPr marL="0" indent="0">
              <a:buNone/>
            </a:pPr>
            <a:r>
              <a:rPr lang="nl-NL" sz="1500" dirty="0" err="1"/>
              <a:t>net_connect.disconnect</a:t>
            </a:r>
            <a:r>
              <a:rPr lang="nl-NL" sz="15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464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3F5F4-EFD5-48DE-9C3F-33635D30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</a:t>
            </a:r>
            <a:r>
              <a:rPr lang="nl-NL" dirty="0"/>
              <a:t> handling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9B9F25-F407-4434-A65A-BFECD9B7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The </a:t>
            </a:r>
            <a:r>
              <a:rPr lang="nl-NL" dirty="0" err="1"/>
              <a:t>unhappy</a:t>
            </a:r>
            <a:r>
              <a:rPr lang="nl-NL" dirty="0"/>
              <a:t> </a:t>
            </a:r>
            <a:r>
              <a:rPr lang="nl-NL" dirty="0" err="1"/>
              <a:t>path</a:t>
            </a:r>
            <a:endParaRPr lang="nl-NL" dirty="0"/>
          </a:p>
          <a:p>
            <a:r>
              <a:rPr lang="nl-NL" dirty="0"/>
              <a:t>Handling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unhappy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catching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continuing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flow of </a:t>
            </a:r>
            <a:r>
              <a:rPr lang="nl-NL" dirty="0" err="1"/>
              <a:t>the</a:t>
            </a:r>
            <a:r>
              <a:rPr lang="nl-NL" dirty="0"/>
              <a:t> program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try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………</a:t>
            </a:r>
          </a:p>
          <a:p>
            <a:pPr marL="0" indent="0">
              <a:buNone/>
            </a:pPr>
            <a:r>
              <a:rPr lang="nl-NL" dirty="0" err="1"/>
              <a:t>except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…………</a:t>
            </a:r>
          </a:p>
          <a:p>
            <a:pPr marL="0" indent="0">
              <a:buNone/>
            </a:pPr>
            <a:r>
              <a:rPr lang="nl-NL" dirty="0" err="1"/>
              <a:t>finally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……..</a:t>
            </a:r>
          </a:p>
        </p:txBody>
      </p:sp>
    </p:spTree>
    <p:extLst>
      <p:ext uri="{BB962C8B-B14F-4D97-AF65-F5344CB8AC3E}">
        <p14:creationId xmlns:p14="http://schemas.microsoft.com/office/powerpoint/2010/main" val="246875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90CF-8342-415F-A3C5-37918DED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C0FB8D-9869-42D4-9237-2E19771F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to</a:t>
            </a:r>
            <a:r>
              <a:rPr lang="nl-NL" dirty="0"/>
              <a:t> enter a </a:t>
            </a:r>
            <a:r>
              <a:rPr lang="nl-NL" dirty="0" err="1"/>
              <a:t>number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didn’t</a:t>
            </a:r>
            <a:r>
              <a:rPr lang="nl-NL" dirty="0"/>
              <a:t> enter a </a:t>
            </a:r>
            <a:r>
              <a:rPr lang="nl-NL" dirty="0" err="1"/>
              <a:t>number</a:t>
            </a:r>
            <a:r>
              <a:rPr lang="nl-NL" dirty="0"/>
              <a:t>,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does enter a </a:t>
            </a:r>
            <a:r>
              <a:rPr lang="nl-NL" dirty="0" err="1"/>
              <a:t>number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353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776DB-0463-4CE1-99E3-AB476B8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0029D1-11F6-47A1-B067-F2816BEF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age=int(input('Enter your age: '))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print('Invalid value entered.')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01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2FF8C-74EB-486A-A188-EDE99AA7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31151-9096-45B4-8994-CC3BE997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divide</a:t>
            </a:r>
            <a:r>
              <a:rPr lang="nl-NL" dirty="0"/>
              <a:t>(a, b):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try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return a/b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ZeroDivisionError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print(“</a:t>
            </a:r>
            <a:r>
              <a:rPr lang="nl-NL" dirty="0" err="1"/>
              <a:t>division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0")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TypeError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print("a or is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number</a:t>
            </a:r>
            <a:r>
              <a:rPr lang="nl-NL" dirty="0"/>
              <a:t>")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print(“</a:t>
            </a:r>
            <a:r>
              <a:rPr lang="nl-NL" dirty="0" err="1"/>
              <a:t>you’ve</a:t>
            </a:r>
            <a:r>
              <a:rPr lang="nl-NL" dirty="0"/>
              <a:t>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break it </a:t>
            </a:r>
            <a:r>
              <a:rPr lang="nl-NL" dirty="0" err="1"/>
              <a:t>differently</a:t>
            </a:r>
            <a:r>
              <a:rPr lang="nl-N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528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C759E-903E-4E8F-BD50-39348B9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Open/</a:t>
            </a:r>
            <a:r>
              <a:rPr lang="nl-NL" dirty="0" err="1"/>
              <a:t>read</a:t>
            </a:r>
            <a:r>
              <a:rPr lang="nl-NL" dirty="0"/>
              <a:t>/</a:t>
            </a:r>
            <a:r>
              <a:rPr lang="nl-NL" dirty="0" err="1"/>
              <a:t>write</a:t>
            </a:r>
            <a:r>
              <a:rPr lang="nl-NL" dirty="0"/>
              <a:t>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C8E325-73FB-43D4-A0AC-43F05FAA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open(name)</a:t>
            </a:r>
          </a:p>
          <a:p>
            <a:r>
              <a:rPr lang="nl-NL" dirty="0" err="1"/>
              <a:t>read</a:t>
            </a:r>
            <a:r>
              <a:rPr lang="nl-NL" dirty="0"/>
              <a:t>() or </a:t>
            </a:r>
            <a:r>
              <a:rPr lang="nl-NL" dirty="0" err="1"/>
              <a:t>readlines</a:t>
            </a:r>
            <a:r>
              <a:rPr lang="nl-NL" dirty="0"/>
              <a:t>() </a:t>
            </a:r>
          </a:p>
          <a:p>
            <a:r>
              <a:rPr lang="nl-NL" dirty="0"/>
              <a:t>close()</a:t>
            </a:r>
          </a:p>
          <a:p>
            <a:endParaRPr lang="nl-NL" dirty="0"/>
          </a:p>
          <a:p>
            <a:r>
              <a:rPr lang="nl-NL" dirty="0"/>
              <a:t>open(name, “w+”)</a:t>
            </a:r>
          </a:p>
          <a:p>
            <a:r>
              <a:rPr lang="nl-NL" dirty="0" err="1"/>
              <a:t>write</a:t>
            </a:r>
            <a:r>
              <a:rPr lang="nl-NL" dirty="0"/>
              <a:t>(“blabla”)</a:t>
            </a:r>
          </a:p>
          <a:p>
            <a:r>
              <a:rPr lang="nl-NL" dirty="0"/>
              <a:t>close()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1791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2C28B-2571-4B06-84B8-8045E90A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403C758-AA39-4911-A6D0-C98BB61C3B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0950" y="3111500"/>
          <a:ext cx="10179050" cy="1943100"/>
        </p:xfrm>
        <a:graphic>
          <a:graphicData uri="http://schemas.openxmlformats.org/drawingml/2006/table">
            <a:tbl>
              <a:tblPr/>
              <a:tblGrid>
                <a:gridCol w="5089525">
                  <a:extLst>
                    <a:ext uri="{9D8B030D-6E8A-4147-A177-3AD203B41FA5}">
                      <a16:colId xmlns:a16="http://schemas.microsoft.com/office/drawing/2014/main" val="267791855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17456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IndexError</a:t>
                      </a:r>
                      <a:endParaRPr lang="nl-NL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index not found in a sequence.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724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KeyError</a:t>
                      </a:r>
                      <a:endParaRPr lang="nl-NL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 is not found in a dictionary.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07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NameError</a:t>
                      </a:r>
                      <a:endParaRPr lang="nl-NL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identifier not found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50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IOError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input/ output operation failed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75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TypeError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is invalid for the data type.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153806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97A5E9E-73DF-4628-A490-D2CFE7365BB7}"/>
              </a:ext>
            </a:extLst>
          </p:cNvPr>
          <p:cNvSpPr txBox="1">
            <a:spLocks/>
          </p:cNvSpPr>
          <p:nvPr/>
        </p:nvSpPr>
        <p:spPr>
          <a:xfrm>
            <a:off x="1250950" y="1748118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Write code snippets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that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result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following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errors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handle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them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6697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9F718-DE6E-42F4-BFA0-F5AD2DDD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Raising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CCF8F-C3A5-4C66-A0D6-0AEB0034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 err="1"/>
              <a:t>raise</a:t>
            </a:r>
            <a:r>
              <a:rPr lang="nl-NL" dirty="0"/>
              <a:t> </a:t>
            </a:r>
            <a:r>
              <a:rPr lang="nl-NL" dirty="0" err="1"/>
              <a:t>NameError</a:t>
            </a:r>
            <a:r>
              <a:rPr lang="nl-NL" dirty="0"/>
              <a:t>('</a:t>
            </a:r>
            <a:r>
              <a:rPr lang="nl-NL" dirty="0" err="1"/>
              <a:t>HiThere</a:t>
            </a:r>
            <a:r>
              <a:rPr lang="nl-NL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867504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23AAF-0BD6-46EB-86C0-FB36FB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EBEB5-3B6E-4A9B-B70A-939AB823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Set up development environment</a:t>
            </a:r>
          </a:p>
          <a:p>
            <a:r>
              <a:rPr lang="nl-NL" dirty="0"/>
              <a:t>Python basics (</a:t>
            </a:r>
            <a:r>
              <a:rPr lang="nl-NL" dirty="0" err="1"/>
              <a:t>incl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) </a:t>
            </a:r>
          </a:p>
          <a:p>
            <a:r>
              <a:rPr lang="nl-NL" dirty="0" err="1"/>
              <a:t>Collections</a:t>
            </a:r>
            <a:r>
              <a:rPr lang="nl-NL" dirty="0"/>
              <a:t> (list, set, </a:t>
            </a:r>
            <a:r>
              <a:rPr lang="nl-NL" dirty="0" err="1"/>
              <a:t>dictionary</a:t>
            </a:r>
            <a:r>
              <a:rPr lang="nl-NL" dirty="0"/>
              <a:t> =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pair) </a:t>
            </a:r>
          </a:p>
          <a:p>
            <a:r>
              <a:rPr lang="nl-NL" dirty="0"/>
              <a:t>Read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files </a:t>
            </a:r>
          </a:p>
          <a:p>
            <a:r>
              <a:rPr lang="nl-NL" dirty="0" err="1"/>
              <a:t>Stdin</a:t>
            </a:r>
            <a:r>
              <a:rPr lang="nl-NL" dirty="0"/>
              <a:t>, </a:t>
            </a:r>
            <a:r>
              <a:rPr lang="nl-NL" dirty="0" err="1"/>
              <a:t>stderr</a:t>
            </a:r>
            <a:r>
              <a:rPr lang="nl-NL" dirty="0"/>
              <a:t>, </a:t>
            </a:r>
            <a:r>
              <a:rPr lang="nl-NL" dirty="0" err="1"/>
              <a:t>stdout</a:t>
            </a:r>
            <a:r>
              <a:rPr lang="nl-NL" dirty="0"/>
              <a:t> </a:t>
            </a:r>
          </a:p>
          <a:p>
            <a:r>
              <a:rPr lang="nl-NL" dirty="0"/>
              <a:t>Environment variables </a:t>
            </a:r>
            <a:r>
              <a:rPr lang="nl-NL" dirty="0" err="1"/>
              <a:t>read</a:t>
            </a:r>
            <a:r>
              <a:rPr lang="nl-NL" dirty="0"/>
              <a:t> / set </a:t>
            </a:r>
          </a:p>
          <a:p>
            <a:r>
              <a:rPr lang="nl-NL" dirty="0" err="1"/>
              <a:t>Pyinstaller</a:t>
            </a:r>
            <a:r>
              <a:rPr lang="nl-NL" dirty="0"/>
              <a:t> / </a:t>
            </a:r>
            <a:r>
              <a:rPr lang="nl-NL" dirty="0" err="1"/>
              <a:t>executables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769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13AD3-168B-4968-B43F-3AB268F6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Bonus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5A7FF-E336-4FC4-A3CE-075B8D82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hlinkClick r:id="rId2"/>
              </a:rPr>
              <a:t>Codingame</a:t>
            </a:r>
            <a:r>
              <a:rPr lang="en-US" dirty="0"/>
              <a:t> and choose "The Descent"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30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2D138-48BA-4EDA-80E8-382C1D4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</a:t>
            </a:r>
            <a:r>
              <a:rPr lang="nl-NL" dirty="0" err="1"/>
              <a:t>session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F4520-18B2-461C-AC64-2041F995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API 2.0 </a:t>
            </a:r>
          </a:p>
          <a:p>
            <a:r>
              <a:rPr lang="nl-NL" dirty="0" err="1"/>
              <a:t>Convert</a:t>
            </a:r>
            <a:r>
              <a:rPr lang="nl-NL" dirty="0"/>
              <a:t> van bestanden </a:t>
            </a:r>
          </a:p>
          <a:p>
            <a:r>
              <a:rPr lang="nl-NL" dirty="0"/>
              <a:t>GEF</a:t>
            </a:r>
          </a:p>
          <a:p>
            <a:r>
              <a:rPr lang="nl-NL" dirty="0"/>
              <a:t>GUI voor desktop (</a:t>
            </a:r>
            <a:r>
              <a:rPr lang="nl-NL" dirty="0" err="1"/>
              <a:t>tkinter</a:t>
            </a:r>
            <a:r>
              <a:rPr lang="nl-NL" dirty="0"/>
              <a:t> en pyqt5) </a:t>
            </a:r>
          </a:p>
        </p:txBody>
      </p:sp>
    </p:spTree>
    <p:extLst>
      <p:ext uri="{BB962C8B-B14F-4D97-AF65-F5344CB8AC3E}">
        <p14:creationId xmlns:p14="http://schemas.microsoft.com/office/powerpoint/2010/main" val="243544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D4109-2AFF-B344-9CA4-5B6A9E96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Read/</a:t>
            </a:r>
            <a:r>
              <a:rPr lang="nl-NL" dirty="0" err="1"/>
              <a:t>write</a:t>
            </a:r>
            <a:r>
              <a:rPr lang="nl-NL" dirty="0"/>
              <a:t> options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37048D-AA80-4E4D-822A-A900F778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 – </a:t>
            </a:r>
            <a:r>
              <a:rPr lang="nl-NL" dirty="0" err="1"/>
              <a:t>read</a:t>
            </a:r>
            <a:r>
              <a:rPr lang="nl-NL" dirty="0"/>
              <a:t> </a:t>
            </a:r>
          </a:p>
          <a:p>
            <a:r>
              <a:rPr lang="nl-NL" dirty="0"/>
              <a:t>w - </a:t>
            </a:r>
            <a:r>
              <a:rPr lang="nl-NL" dirty="0" err="1"/>
              <a:t>write</a:t>
            </a:r>
            <a:endParaRPr lang="nl-NL" dirty="0"/>
          </a:p>
          <a:p>
            <a:r>
              <a:rPr lang="nl-NL" dirty="0"/>
              <a:t>a - append</a:t>
            </a:r>
          </a:p>
          <a:p>
            <a:r>
              <a:rPr lang="nl-NL" dirty="0"/>
              <a:t>t - </a:t>
            </a:r>
            <a:r>
              <a:rPr lang="nl-NL" dirty="0" err="1"/>
              <a:t>text</a:t>
            </a:r>
            <a:r>
              <a:rPr lang="nl-NL" dirty="0"/>
              <a:t> mode</a:t>
            </a:r>
          </a:p>
          <a:p>
            <a:r>
              <a:rPr lang="nl-NL" dirty="0"/>
              <a:t>b – </a:t>
            </a:r>
            <a:r>
              <a:rPr lang="nl-NL" dirty="0" err="1"/>
              <a:t>binary</a:t>
            </a:r>
            <a:r>
              <a:rPr lang="nl-NL" dirty="0"/>
              <a:t> mode</a:t>
            </a:r>
          </a:p>
          <a:p>
            <a:r>
              <a:rPr lang="nl-NL" dirty="0"/>
              <a:t>x – new file mode</a:t>
            </a:r>
          </a:p>
          <a:p>
            <a:r>
              <a:rPr lang="nl-NL" dirty="0"/>
              <a:t>+ -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whatever</a:t>
            </a:r>
            <a:r>
              <a:rPr lang="nl-NL" dirty="0"/>
              <a:t> letter </a:t>
            </a:r>
            <a:r>
              <a:rPr lang="nl-NL" dirty="0" err="1"/>
              <a:t>you</a:t>
            </a:r>
            <a:r>
              <a:rPr lang="nl-NL" dirty="0"/>
              <a:t> chose</a:t>
            </a:r>
          </a:p>
        </p:txBody>
      </p:sp>
    </p:spTree>
    <p:extLst>
      <p:ext uri="{BB962C8B-B14F-4D97-AF65-F5344CB8AC3E}">
        <p14:creationId xmlns:p14="http://schemas.microsoft.com/office/powerpoint/2010/main" val="301438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9A2D-B4BF-4E97-87F3-2B3660B0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AD68CA-C8CC-4D4D-B0CD-1AB9C858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file</a:t>
            </a:r>
          </a:p>
          <a:p>
            <a:r>
              <a:rPr lang="nl-NL" dirty="0"/>
              <a:t>Write a </a:t>
            </a:r>
            <a:r>
              <a:rPr lang="nl-NL" dirty="0" err="1"/>
              <a:t>little</a:t>
            </a:r>
            <a:r>
              <a:rPr lang="nl-NL" dirty="0"/>
              <a:t> story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you’ve</a:t>
            </a:r>
            <a:r>
              <a:rPr lang="nl-NL" dirty="0"/>
              <a:t> </a:t>
            </a:r>
            <a:r>
              <a:rPr lang="nl-NL" dirty="0" err="1"/>
              <a:t>learnt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1 </a:t>
            </a:r>
            <a:r>
              <a:rPr lang="nl-NL" dirty="0" err="1"/>
              <a:t>to</a:t>
            </a:r>
            <a:r>
              <a:rPr lang="nl-NL" dirty="0"/>
              <a:t> 100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file, </a:t>
            </a:r>
            <a:r>
              <a:rPr lang="nl-NL" dirty="0" err="1"/>
              <a:t>each</a:t>
            </a:r>
            <a:r>
              <a:rPr lang="nl-NL" dirty="0"/>
              <a:t> on a new line</a:t>
            </a:r>
          </a:p>
          <a:p>
            <a:endParaRPr lang="nl-NL" dirty="0"/>
          </a:p>
          <a:p>
            <a:r>
              <a:rPr lang="nl-NL" dirty="0"/>
              <a:t>Read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 </a:t>
            </a:r>
            <a:r>
              <a:rPr lang="nl-NL" dirty="0" err="1"/>
              <a:t>and</a:t>
            </a:r>
            <a:r>
              <a:rPr lang="nl-NL" dirty="0"/>
              <a:t> print it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console</a:t>
            </a:r>
          </a:p>
        </p:txBody>
      </p:sp>
    </p:spTree>
    <p:extLst>
      <p:ext uri="{BB962C8B-B14F-4D97-AF65-F5344CB8AC3E}">
        <p14:creationId xmlns:p14="http://schemas.microsoft.com/office/powerpoint/2010/main" val="8493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E1964-CA26-48FE-99B9-DAF7FAFB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Export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09A61-4745-4F2B-8C64-B4605EC7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We’ve</a:t>
            </a:r>
            <a:r>
              <a:rPr lang="nl-NL" dirty="0"/>
              <a:t> been </a:t>
            </a:r>
            <a:r>
              <a:rPr lang="nl-NL" dirty="0" err="1"/>
              <a:t>writing</a:t>
            </a:r>
            <a:r>
              <a:rPr lang="nl-NL" dirty="0"/>
              <a:t> modules al </a:t>
            </a:r>
            <a:r>
              <a:rPr lang="nl-NL" dirty="0" err="1"/>
              <a:t>along</a:t>
            </a:r>
            <a:r>
              <a:rPr lang="nl-NL" dirty="0"/>
              <a:t>! </a:t>
            </a:r>
            <a:r>
              <a:rPr lang="nl-NL" dirty="0" err="1"/>
              <a:t>You</a:t>
            </a:r>
            <a:r>
              <a:rPr lang="nl-NL" dirty="0"/>
              <a:t> save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extension .</a:t>
            </a:r>
            <a:r>
              <a:rPr lang="nl-NL" dirty="0" err="1"/>
              <a:t>py</a:t>
            </a:r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import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import statement</a:t>
            </a:r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separate .</a:t>
            </a:r>
            <a:r>
              <a:rPr lang="nl-NL" dirty="0" err="1"/>
              <a:t>py</a:t>
            </a:r>
            <a:r>
              <a:rPr lang="nl-NL" dirty="0"/>
              <a:t> file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print information </a:t>
            </a:r>
            <a:r>
              <a:rPr lang="nl-NL" dirty="0" err="1"/>
              <a:t>about</a:t>
            </a:r>
            <a:r>
              <a:rPr lang="nl-NL" dirty="0"/>
              <a:t> a user </a:t>
            </a:r>
            <a:r>
              <a:rPr lang="nl-NL" dirty="0" err="1"/>
              <a:t>to</a:t>
            </a:r>
            <a:r>
              <a:rPr lang="nl-NL" dirty="0"/>
              <a:t> a file</a:t>
            </a:r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file</a:t>
            </a:r>
          </a:p>
          <a:p>
            <a:pPr marL="0" indent="0">
              <a:buNone/>
            </a:pPr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module 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966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8A1EC-8846-4215-B15D-49910649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Stdin</a:t>
            </a:r>
            <a:r>
              <a:rPr lang="nl-NL" dirty="0">
                <a:solidFill>
                  <a:schemeClr val="tx1"/>
                </a:solidFill>
              </a:rPr>
              <a:t>, </a:t>
            </a:r>
            <a:r>
              <a:rPr lang="nl-NL" dirty="0" err="1">
                <a:solidFill>
                  <a:schemeClr val="tx1"/>
                </a:solidFill>
              </a:rPr>
              <a:t>stdout</a:t>
            </a:r>
            <a:r>
              <a:rPr lang="nl-NL" dirty="0">
                <a:solidFill>
                  <a:schemeClr val="tx1"/>
                </a:solidFill>
              </a:rPr>
              <a:t>, </a:t>
            </a:r>
            <a:r>
              <a:rPr lang="nl-NL" dirty="0" err="1">
                <a:solidFill>
                  <a:schemeClr val="tx1"/>
                </a:solidFill>
              </a:rPr>
              <a:t>stderr</a:t>
            </a:r>
            <a:br>
              <a:rPr lang="nl-NL" dirty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2C3662-9820-4D98-B631-8F42FB98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input – user input information is read from this file-handle. The input is given to the standard input.</a:t>
            </a:r>
          </a:p>
          <a:p>
            <a:endParaRPr lang="en-US" dirty="0"/>
          </a:p>
          <a:p>
            <a:r>
              <a:rPr lang="en-US" dirty="0"/>
              <a:t>Standard output – normal information is written to this file-handle. The output is returned via the Standard output </a:t>
            </a:r>
          </a:p>
          <a:p>
            <a:endParaRPr lang="en-US" dirty="0"/>
          </a:p>
          <a:p>
            <a:r>
              <a:rPr lang="en-US" dirty="0"/>
              <a:t>Standard error - error information is written to this file-handle. Errors are returned via the Standard error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827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272A9-3199-462D-8CCC-DDD7D3D7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Python </a:t>
            </a:r>
            <a:r>
              <a:rPr lang="nl-NL" dirty="0" err="1">
                <a:solidFill>
                  <a:schemeClr val="tx1"/>
                </a:solidFill>
              </a:rPr>
              <a:t>sys</a:t>
            </a:r>
            <a:r>
              <a:rPr lang="nl-NL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8B910B-F42B-42E4-97AF-692EE033DC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objects for stdin, </a:t>
            </a:r>
            <a:r>
              <a:rPr lang="en-US" dirty="0" err="1"/>
              <a:t>stdout</a:t>
            </a:r>
            <a:r>
              <a:rPr lang="en-US" dirty="0"/>
              <a:t>, and stderr:</a:t>
            </a:r>
          </a:p>
          <a:p>
            <a:r>
              <a:rPr lang="en-US" dirty="0" err="1"/>
              <a:t>sys.stdin</a:t>
            </a:r>
            <a:r>
              <a:rPr lang="en-US" dirty="0"/>
              <a:t> </a:t>
            </a:r>
          </a:p>
          <a:p>
            <a:r>
              <a:rPr lang="en-US" dirty="0" err="1"/>
              <a:t>sys.stdout</a:t>
            </a:r>
            <a:endParaRPr lang="en-US" dirty="0"/>
          </a:p>
          <a:p>
            <a:r>
              <a:rPr lang="en-US" dirty="0" err="1"/>
              <a:t>sys.stderr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Similar to a file, it can be opened and closed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49721C-35A3-4BCC-BF20-0A322323F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r>
              <a:rPr lang="nl-NL" dirty="0"/>
              <a:t>:</a:t>
            </a:r>
          </a:p>
          <a:p>
            <a:r>
              <a:rPr lang="nl-NL" dirty="0"/>
              <a:t>https://www.askpython.com/python/python-stdin-stdout-stderr</a:t>
            </a:r>
          </a:p>
        </p:txBody>
      </p:sp>
    </p:spTree>
    <p:extLst>
      <p:ext uri="{BB962C8B-B14F-4D97-AF65-F5344CB8AC3E}">
        <p14:creationId xmlns:p14="http://schemas.microsoft.com/office/powerpoint/2010/main" val="10313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C9A18-8B5F-4CCD-ACF8-640140D7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tx1"/>
                </a:solidFill>
              </a:rPr>
              <a:t>Environment variables </a:t>
            </a:r>
            <a:r>
              <a:rPr lang="nl-NL" dirty="0" err="1">
                <a:solidFill>
                  <a:schemeClr val="tx1"/>
                </a:solidFill>
              </a:rPr>
              <a:t>read</a:t>
            </a:r>
            <a:r>
              <a:rPr lang="nl-NL" dirty="0">
                <a:solidFill>
                  <a:schemeClr val="tx1"/>
                </a:solidFill>
              </a:rPr>
              <a:t> / set </a:t>
            </a:r>
            <a:br>
              <a:rPr lang="nl-NL" dirty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64E218-047D-442F-8BF3-9B6CE0D1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os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print(</a:t>
            </a:r>
            <a:r>
              <a:rPr lang="nl-NL" dirty="0" err="1"/>
              <a:t>os.environ</a:t>
            </a:r>
            <a:r>
              <a:rPr lang="nl-NL" dirty="0"/>
              <a:t>[‘HOME’])</a:t>
            </a:r>
          </a:p>
          <a:p>
            <a:pPr marL="0" indent="0">
              <a:buNone/>
            </a:pPr>
            <a:r>
              <a:rPr lang="nl-NL" dirty="0"/>
              <a:t>print(</a:t>
            </a:r>
            <a:r>
              <a:rPr lang="nl-NL" dirty="0" err="1"/>
              <a:t>os.environ</a:t>
            </a:r>
            <a:r>
              <a:rPr lang="nl-NL" dirty="0"/>
              <a:t>[‘PATH’])</a:t>
            </a:r>
          </a:p>
          <a:p>
            <a:pPr marL="0" indent="0">
              <a:buNone/>
            </a:pPr>
            <a:r>
              <a:rPr lang="nl-NL" dirty="0" err="1"/>
              <a:t>os.environ</a:t>
            </a:r>
            <a:r>
              <a:rPr lang="nl-NL" dirty="0"/>
              <a:t>[‘HOME’] = “set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whatever</a:t>
            </a:r>
            <a:r>
              <a:rPr lang="nl-NL" dirty="0"/>
              <a:t>”</a:t>
            </a:r>
          </a:p>
          <a:p>
            <a:pPr marL="0" indent="0">
              <a:buNone/>
            </a:pPr>
            <a:r>
              <a:rPr lang="nl-NL" dirty="0"/>
              <a:t>#get file </a:t>
            </a:r>
            <a:r>
              <a:rPr lang="nl-NL" dirty="0" err="1"/>
              <a:t>seperator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system</a:t>
            </a:r>
          </a:p>
          <a:p>
            <a:pPr marL="0" indent="0">
              <a:buNone/>
            </a:pPr>
            <a:r>
              <a:rPr lang="nl-NL" dirty="0" err="1"/>
              <a:t>os.path.sep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56575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8180</TotalTime>
  <Words>2532</Words>
  <Application>Microsoft Macintosh PowerPoint</Application>
  <PresentationFormat>Breedbeeld</PresentationFormat>
  <Paragraphs>291</Paragraphs>
  <Slides>34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9" baseType="lpstr">
      <vt:lpstr>Arial</vt:lpstr>
      <vt:lpstr>Calibri</vt:lpstr>
      <vt:lpstr>Gill Sans MT</vt:lpstr>
      <vt:lpstr>Impact</vt:lpstr>
      <vt:lpstr>Badge</vt:lpstr>
      <vt:lpstr>Programming with Python</vt:lpstr>
      <vt:lpstr>Today’s schedule</vt:lpstr>
      <vt:lpstr>Open/read/write files</vt:lpstr>
      <vt:lpstr>Read/write options</vt:lpstr>
      <vt:lpstr>Exercise</vt:lpstr>
      <vt:lpstr>Export your functions in your own modules</vt:lpstr>
      <vt:lpstr>Stdin, stdout, stderr </vt:lpstr>
      <vt:lpstr>Python sys module</vt:lpstr>
      <vt:lpstr>Environment variables read / set  </vt:lpstr>
      <vt:lpstr>Game time! – Exercise 2</vt:lpstr>
      <vt:lpstr>pip</vt:lpstr>
      <vt:lpstr>PIP Exercise</vt:lpstr>
      <vt:lpstr>pyinstaller</vt:lpstr>
      <vt:lpstr>Modules</vt:lpstr>
      <vt:lpstr>Exercise modules:</vt:lpstr>
      <vt:lpstr>Export your functions in your own modules</vt:lpstr>
      <vt:lpstr>Rest api</vt:lpstr>
      <vt:lpstr>example</vt:lpstr>
      <vt:lpstr>Exercise</vt:lpstr>
      <vt:lpstr>Datetime module</vt:lpstr>
      <vt:lpstr>Datetimes formatting </vt:lpstr>
      <vt:lpstr>exercise</vt:lpstr>
      <vt:lpstr>ssh</vt:lpstr>
      <vt:lpstr>Example</vt:lpstr>
      <vt:lpstr>Example</vt:lpstr>
      <vt:lpstr>Exception handling</vt:lpstr>
      <vt:lpstr>Exercise</vt:lpstr>
      <vt:lpstr>Specific exceptions</vt:lpstr>
      <vt:lpstr>Multiple exceptions</vt:lpstr>
      <vt:lpstr>Exercise</vt:lpstr>
      <vt:lpstr>Raising exceptions</vt:lpstr>
      <vt:lpstr>summary</vt:lpstr>
      <vt:lpstr>Bonus exercise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Maaike J van Putten</cp:lastModifiedBy>
  <cp:revision>16</cp:revision>
  <dcterms:created xsi:type="dcterms:W3CDTF">2020-03-16T17:47:20Z</dcterms:created>
  <dcterms:modified xsi:type="dcterms:W3CDTF">2020-10-28T15:07:54Z</dcterms:modified>
</cp:coreProperties>
</file>