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8" r:id="rId4"/>
    <p:sldId id="279" r:id="rId5"/>
    <p:sldId id="280" r:id="rId6"/>
    <p:sldId id="259" r:id="rId7"/>
    <p:sldId id="298" r:id="rId8"/>
    <p:sldId id="263" r:id="rId9"/>
    <p:sldId id="264" r:id="rId10"/>
    <p:sldId id="260" r:id="rId11"/>
    <p:sldId id="340" r:id="rId12"/>
    <p:sldId id="284" r:id="rId13"/>
    <p:sldId id="286" r:id="rId14"/>
    <p:sldId id="283" r:id="rId15"/>
    <p:sldId id="285" r:id="rId16"/>
    <p:sldId id="262" r:id="rId17"/>
    <p:sldId id="287" r:id="rId18"/>
    <p:sldId id="266" r:id="rId19"/>
    <p:sldId id="261" r:id="rId20"/>
    <p:sldId id="267" r:id="rId21"/>
    <p:sldId id="270" r:id="rId22"/>
    <p:sldId id="343" r:id="rId23"/>
    <p:sldId id="271" r:id="rId24"/>
    <p:sldId id="272" r:id="rId25"/>
    <p:sldId id="273" r:id="rId26"/>
    <p:sldId id="290" r:id="rId27"/>
    <p:sldId id="294" r:id="rId28"/>
    <p:sldId id="295" r:id="rId29"/>
    <p:sldId id="291" r:id="rId30"/>
    <p:sldId id="296" r:id="rId31"/>
    <p:sldId id="274" r:id="rId32"/>
    <p:sldId id="292" r:id="rId33"/>
    <p:sldId id="275" r:id="rId34"/>
    <p:sldId id="276" r:id="rId35"/>
    <p:sldId id="293" r:id="rId36"/>
    <p:sldId id="306" r:id="rId37"/>
    <p:sldId id="322" r:id="rId38"/>
    <p:sldId id="301" r:id="rId39"/>
    <p:sldId id="319" r:id="rId40"/>
    <p:sldId id="323" r:id="rId41"/>
    <p:sldId id="318" r:id="rId42"/>
    <p:sldId id="299" r:id="rId43"/>
    <p:sldId id="324" r:id="rId44"/>
    <p:sldId id="321" r:id="rId45"/>
    <p:sldId id="325" r:id="rId46"/>
    <p:sldId id="331" r:id="rId47"/>
    <p:sldId id="328" r:id="rId48"/>
    <p:sldId id="320" r:id="rId49"/>
    <p:sldId id="278" r:id="rId50"/>
    <p:sldId id="332" r:id="rId51"/>
    <p:sldId id="315" r:id="rId52"/>
    <p:sldId id="333" r:id="rId53"/>
    <p:sldId id="334" r:id="rId54"/>
    <p:sldId id="335" r:id="rId55"/>
    <p:sldId id="337" r:id="rId56"/>
    <p:sldId id="338" r:id="rId57"/>
    <p:sldId id="339" r:id="rId58"/>
    <p:sldId id="310" r:id="rId59"/>
    <p:sldId id="311" r:id="rId60"/>
    <p:sldId id="336" r:id="rId61"/>
    <p:sldId id="288" r:id="rId62"/>
    <p:sldId id="289" r:id="rId63"/>
    <p:sldId id="302" r:id="rId64"/>
    <p:sldId id="341" r:id="rId65"/>
    <p:sldId id="303" r:id="rId66"/>
    <p:sldId id="317" r:id="rId67"/>
    <p:sldId id="304" r:id="rId68"/>
    <p:sldId id="305" r:id="rId69"/>
    <p:sldId id="297" r:id="rId70"/>
    <p:sldId id="34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7483" autoAdjust="0"/>
  </p:normalViewPr>
  <p:slideViewPr>
    <p:cSldViewPr snapToGrid="0">
      <p:cViewPr varScale="1">
        <p:scale>
          <a:sx n="111" d="100"/>
          <a:sy n="111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55644AE5-B8DB-CF49-B1DB-F938F5F66DEA}"/>
    <pc:docChg chg="modSld">
      <pc:chgData name="Maaike J van Putten" userId="eaaa552f951b8eb9" providerId="LiveId" clId="{55644AE5-B8DB-CF49-B1DB-F938F5F66DEA}" dt="2021-02-13T20:49:53.900" v="1" actId="20577"/>
      <pc:docMkLst>
        <pc:docMk/>
      </pc:docMkLst>
      <pc:sldChg chg="modSp mod">
        <pc:chgData name="Maaike J van Putten" userId="eaaa552f951b8eb9" providerId="LiveId" clId="{55644AE5-B8DB-CF49-B1DB-F938F5F66DEA}" dt="2021-02-13T20:49:53.900" v="1" actId="20577"/>
        <pc:sldMkLst>
          <pc:docMk/>
          <pc:sldMk cId="77270237" sldId="280"/>
        </pc:sldMkLst>
        <pc:spChg chg="mod">
          <ac:chgData name="Maaike J van Putten" userId="eaaa552f951b8eb9" providerId="LiveId" clId="{55644AE5-B8DB-CF49-B1DB-F938F5F66DEA}" dt="2021-02-13T20:49:53.900" v="1" actId="20577"/>
          <ac:spMkLst>
            <pc:docMk/>
            <pc:sldMk cId="77270237" sldId="280"/>
            <ac:spMk id="3" creationId="{94C3F6A7-A692-4065-B9F9-A19319145C7F}"/>
          </ac:spMkLst>
        </pc:spChg>
      </pc:sldChg>
    </pc:docChg>
  </pc:docChgLst>
  <pc:docChgLst>
    <pc:chgData name="Maaike J van Putten" userId="eaaa552f951b8eb9" providerId="LiveId" clId="{52CC19F4-6855-4E93-91F2-EDEA0E426A5B}"/>
    <pc:docChg chg="undo custSel addSld delSld modSld sldOrd">
      <pc:chgData name="Maaike J van Putten" userId="eaaa552f951b8eb9" providerId="LiveId" clId="{52CC19F4-6855-4E93-91F2-EDEA0E426A5B}" dt="2020-03-16T22:33:42.287" v="8692" actId="20577"/>
      <pc:docMkLst>
        <pc:docMk/>
      </pc:docMkLst>
      <pc:sldChg chg="modSp mod">
        <pc:chgData name="Maaike J van Putten" userId="eaaa552f951b8eb9" providerId="LiveId" clId="{52CC19F4-6855-4E93-91F2-EDEA0E426A5B}" dt="2020-03-16T17:53:58.946" v="603" actId="20577"/>
        <pc:sldMkLst>
          <pc:docMk/>
          <pc:sldMk cId="3678300839" sldId="256"/>
        </pc:sldMkLst>
        <pc:spChg chg="mod">
          <ac:chgData name="Maaike J van Putten" userId="eaaa552f951b8eb9" providerId="LiveId" clId="{52CC19F4-6855-4E93-91F2-EDEA0E426A5B}" dt="2020-03-16T17:47:45.385" v="22" actId="20577"/>
          <ac:spMkLst>
            <pc:docMk/>
            <pc:sldMk cId="3678300839" sldId="256"/>
            <ac:spMk id="2" creationId="{AA969AAC-40F8-48D9-BE46-02B54CD13D4F}"/>
          </ac:spMkLst>
        </pc:spChg>
        <pc:spChg chg="mod">
          <ac:chgData name="Maaike J van Putten" userId="eaaa552f951b8eb9" providerId="LiveId" clId="{52CC19F4-6855-4E93-91F2-EDEA0E426A5B}" dt="2020-03-16T17:53:58.946" v="603" actId="20577"/>
          <ac:spMkLst>
            <pc:docMk/>
            <pc:sldMk cId="3678300839" sldId="256"/>
            <ac:spMk id="3" creationId="{F41CE29D-B947-4AC6-B53E-22DBB62A9918}"/>
          </ac:spMkLst>
        </pc:spChg>
      </pc:sldChg>
      <pc:sldChg chg="modSp add mod">
        <pc:chgData name="Maaike J van Putten" userId="eaaa552f951b8eb9" providerId="LiveId" clId="{52CC19F4-6855-4E93-91F2-EDEA0E426A5B}" dt="2020-03-16T20:06:24.290" v="1282" actId="20577"/>
        <pc:sldMkLst>
          <pc:docMk/>
          <pc:sldMk cId="4170920814" sldId="257"/>
        </pc:sldMkLst>
        <pc:spChg chg="mod">
          <ac:chgData name="Maaike J van Putten" userId="eaaa552f951b8eb9" providerId="LiveId" clId="{52CC19F4-6855-4E93-91F2-EDEA0E426A5B}" dt="2020-03-16T17:47:50.529" v="42" actId="20577"/>
          <ac:spMkLst>
            <pc:docMk/>
            <pc:sldMk cId="4170920814" sldId="257"/>
            <ac:spMk id="2" creationId="{C581152A-472E-4AD4-B45B-7647F9BB044F}"/>
          </ac:spMkLst>
        </pc:spChg>
        <pc:spChg chg="mod">
          <ac:chgData name="Maaike J van Putten" userId="eaaa552f951b8eb9" providerId="LiveId" clId="{52CC19F4-6855-4E93-91F2-EDEA0E426A5B}" dt="2020-03-16T20:06:24.290" v="1282" actId="20577"/>
          <ac:spMkLst>
            <pc:docMk/>
            <pc:sldMk cId="4170920814" sldId="257"/>
            <ac:spMk id="3" creationId="{3F0603D1-1661-4929-8031-B4CF291ABD38}"/>
          </ac:spMkLst>
        </pc:spChg>
      </pc:sldChg>
      <pc:sldChg chg="modSp add mod">
        <pc:chgData name="Maaike J van Putten" userId="eaaa552f951b8eb9" providerId="LiveId" clId="{52CC19F4-6855-4E93-91F2-EDEA0E426A5B}" dt="2020-03-16T21:25:36.126" v="5688" actId="27636"/>
        <pc:sldMkLst>
          <pc:docMk/>
          <pc:sldMk cId="2985732118" sldId="258"/>
        </pc:sldMkLst>
        <pc:spChg chg="mod">
          <ac:chgData name="Maaike J van Putten" userId="eaaa552f951b8eb9" providerId="LiveId" clId="{52CC19F4-6855-4E93-91F2-EDEA0E426A5B}" dt="2020-03-16T17:48:01.887" v="92" actId="20577"/>
          <ac:spMkLst>
            <pc:docMk/>
            <pc:sldMk cId="2985732118" sldId="258"/>
            <ac:spMk id="2" creationId="{ACB23AAF-0BD6-46EB-86C0-FB36FB3025DD}"/>
          </ac:spMkLst>
        </pc:spChg>
        <pc:spChg chg="mod">
          <ac:chgData name="Maaike J van Putten" userId="eaaa552f951b8eb9" providerId="LiveId" clId="{52CC19F4-6855-4E93-91F2-EDEA0E426A5B}" dt="2020-03-16T21:25:36.126" v="5688" actId="27636"/>
          <ac:spMkLst>
            <pc:docMk/>
            <pc:sldMk cId="2985732118" sldId="258"/>
            <ac:spMk id="3" creationId="{70EEBEB5-3B6E-4A9B-B70A-939AB82350C6}"/>
          </ac:spMkLst>
        </pc:spChg>
      </pc:sldChg>
      <pc:sldChg chg="modSp add mod ord">
        <pc:chgData name="Maaike J van Putten" userId="eaaa552f951b8eb9" providerId="LiveId" clId="{52CC19F4-6855-4E93-91F2-EDEA0E426A5B}" dt="2020-03-16T20:10:39.216" v="1555"/>
        <pc:sldMkLst>
          <pc:docMk/>
          <pc:sldMk cId="3017637314" sldId="259"/>
        </pc:sldMkLst>
        <pc:spChg chg="mod">
          <ac:chgData name="Maaike J van Putten" userId="eaaa552f951b8eb9" providerId="LiveId" clId="{52CC19F4-6855-4E93-91F2-EDEA0E426A5B}" dt="2020-03-16T17:49:33.367" v="238" actId="20577"/>
          <ac:spMkLst>
            <pc:docMk/>
            <pc:sldMk cId="3017637314" sldId="259"/>
            <ac:spMk id="2" creationId="{01FEDFF3-EEA0-4A7D-B017-BF33D79B0F26}"/>
          </ac:spMkLst>
        </pc:spChg>
        <pc:spChg chg="mod">
          <ac:chgData name="Maaike J van Putten" userId="eaaa552f951b8eb9" providerId="LiveId" clId="{52CC19F4-6855-4E93-91F2-EDEA0E426A5B}" dt="2020-03-16T20:10:30.021" v="1553" actId="20577"/>
          <ac:spMkLst>
            <pc:docMk/>
            <pc:sldMk cId="3017637314" sldId="259"/>
            <ac:spMk id="3" creationId="{94C3F6A7-A692-4065-B9F9-A19319145C7F}"/>
          </ac:spMkLst>
        </pc:spChg>
      </pc:sldChg>
      <pc:sldChg chg="modSp add mod">
        <pc:chgData name="Maaike J van Putten" userId="eaaa552f951b8eb9" providerId="LiveId" clId="{52CC19F4-6855-4E93-91F2-EDEA0E426A5B}" dt="2020-03-16T20:10:52.548" v="1580" actId="20577"/>
        <pc:sldMkLst>
          <pc:docMk/>
          <pc:sldMk cId="2474360033" sldId="260"/>
        </pc:sldMkLst>
        <pc:spChg chg="mod">
          <ac:chgData name="Maaike J van Putten" userId="eaaa552f951b8eb9" providerId="LiveId" clId="{52CC19F4-6855-4E93-91F2-EDEA0E426A5B}" dt="2020-03-16T17:49:57.750" v="251" actId="20577"/>
          <ac:spMkLst>
            <pc:docMk/>
            <pc:sldMk cId="2474360033" sldId="260"/>
            <ac:spMk id="2" creationId="{66B1D308-A42D-4265-8097-A2754D0B1F54}"/>
          </ac:spMkLst>
        </pc:spChg>
        <pc:spChg chg="mod">
          <ac:chgData name="Maaike J van Putten" userId="eaaa552f951b8eb9" providerId="LiveId" clId="{52CC19F4-6855-4E93-91F2-EDEA0E426A5B}" dt="2020-03-16T20:10:52.548" v="1580" actId="20577"/>
          <ac:spMkLst>
            <pc:docMk/>
            <pc:sldMk cId="2474360033" sldId="260"/>
            <ac:spMk id="3" creationId="{40B5F0B3-98A7-49C8-B9AE-4C3101A32C79}"/>
          </ac:spMkLst>
        </pc:spChg>
      </pc:sldChg>
      <pc:sldChg chg="modSp add mod ord">
        <pc:chgData name="Maaike J van Putten" userId="eaaa552f951b8eb9" providerId="LiveId" clId="{52CC19F4-6855-4E93-91F2-EDEA0E426A5B}" dt="2020-03-16T21:14:48.574" v="5083" actId="5793"/>
        <pc:sldMkLst>
          <pc:docMk/>
          <pc:sldMk cId="1080636958" sldId="261"/>
        </pc:sldMkLst>
        <pc:spChg chg="mod">
          <ac:chgData name="Maaike J van Putten" userId="eaaa552f951b8eb9" providerId="LiveId" clId="{52CC19F4-6855-4E93-91F2-EDEA0E426A5B}" dt="2020-03-16T17:50:02.626" v="259" actId="20577"/>
          <ac:spMkLst>
            <pc:docMk/>
            <pc:sldMk cId="1080636958" sldId="261"/>
            <ac:spMk id="2" creationId="{2D32D42E-10E2-4667-A287-6B5CC9A5C56A}"/>
          </ac:spMkLst>
        </pc:spChg>
        <pc:spChg chg="mod">
          <ac:chgData name="Maaike J van Putten" userId="eaaa552f951b8eb9" providerId="LiveId" clId="{52CC19F4-6855-4E93-91F2-EDEA0E426A5B}" dt="2020-03-16T21:14:48.574" v="5083" actId="5793"/>
          <ac:spMkLst>
            <pc:docMk/>
            <pc:sldMk cId="1080636958" sldId="261"/>
            <ac:spMk id="3" creationId="{5B721834-CBD7-4632-A648-789052375210}"/>
          </ac:spMkLst>
        </pc:spChg>
      </pc:sldChg>
      <pc:sldChg chg="modSp add mod">
        <pc:chgData name="Maaike J van Putten" userId="eaaa552f951b8eb9" providerId="LiveId" clId="{52CC19F4-6855-4E93-91F2-EDEA0E426A5B}" dt="2020-03-16T20:17:39.608" v="2145" actId="20577"/>
        <pc:sldMkLst>
          <pc:docMk/>
          <pc:sldMk cId="117563777" sldId="262"/>
        </pc:sldMkLst>
        <pc:spChg chg="mod">
          <ac:chgData name="Maaike J van Putten" userId="eaaa552f951b8eb9" providerId="LiveId" clId="{52CC19F4-6855-4E93-91F2-EDEA0E426A5B}" dt="2020-03-16T17:52:32.980" v="477" actId="20577"/>
          <ac:spMkLst>
            <pc:docMk/>
            <pc:sldMk cId="117563777" sldId="262"/>
            <ac:spMk id="2" creationId="{96DD9D90-BA7E-4305-A65D-5C2E1719D5FE}"/>
          </ac:spMkLst>
        </pc:spChg>
        <pc:spChg chg="mod">
          <ac:chgData name="Maaike J van Putten" userId="eaaa552f951b8eb9" providerId="LiveId" clId="{52CC19F4-6855-4E93-91F2-EDEA0E426A5B}" dt="2020-03-16T20:17:39.608" v="2145" actId="20577"/>
          <ac:spMkLst>
            <pc:docMk/>
            <pc:sldMk cId="117563777" sldId="262"/>
            <ac:spMk id="3" creationId="{1FA2D5A4-B6E2-4E79-876D-92315A7F7CD8}"/>
          </ac:spMkLst>
        </pc:spChg>
      </pc:sldChg>
      <pc:sldChg chg="modSp add mod">
        <pc:chgData name="Maaike J van Putten" userId="eaaa552f951b8eb9" providerId="LiveId" clId="{52CC19F4-6855-4E93-91F2-EDEA0E426A5B}" dt="2020-03-16T20:01:52.332" v="863" actId="20577"/>
        <pc:sldMkLst>
          <pc:docMk/>
          <pc:sldMk cId="1770257537" sldId="263"/>
        </pc:sldMkLst>
        <pc:spChg chg="mod">
          <ac:chgData name="Maaike J van Putten" userId="eaaa552f951b8eb9" providerId="LiveId" clId="{52CC19F4-6855-4E93-91F2-EDEA0E426A5B}" dt="2020-03-16T17:51:37.183" v="359" actId="20577"/>
          <ac:spMkLst>
            <pc:docMk/>
            <pc:sldMk cId="1770257537" sldId="263"/>
            <ac:spMk id="2" creationId="{9509419B-4710-456B-BCB1-32DE69D3A917}"/>
          </ac:spMkLst>
        </pc:spChg>
        <pc:spChg chg="mod">
          <ac:chgData name="Maaike J van Putten" userId="eaaa552f951b8eb9" providerId="LiveId" clId="{52CC19F4-6855-4E93-91F2-EDEA0E426A5B}" dt="2020-03-16T20:01:52.332" v="863" actId="20577"/>
          <ac:spMkLst>
            <pc:docMk/>
            <pc:sldMk cId="1770257537" sldId="263"/>
            <ac:spMk id="3" creationId="{FC813DFD-04DD-4553-80B8-C87A9EABB052}"/>
          </ac:spMkLst>
        </pc:spChg>
      </pc:sldChg>
      <pc:sldChg chg="modSp add mod">
        <pc:chgData name="Maaike J van Putten" userId="eaaa552f951b8eb9" providerId="LiveId" clId="{52CC19F4-6855-4E93-91F2-EDEA0E426A5B}" dt="2020-03-16T20:51:06.628" v="3832" actId="20577"/>
        <pc:sldMkLst>
          <pc:docMk/>
          <pc:sldMk cId="2297873149" sldId="264"/>
        </pc:sldMkLst>
        <pc:spChg chg="mod">
          <ac:chgData name="Maaike J van Putten" userId="eaaa552f951b8eb9" providerId="LiveId" clId="{52CC19F4-6855-4E93-91F2-EDEA0E426A5B}" dt="2020-03-16T17:51:42.575" v="369" actId="20577"/>
          <ac:spMkLst>
            <pc:docMk/>
            <pc:sldMk cId="2297873149" sldId="264"/>
            <ac:spMk id="2" creationId="{29099DE6-84BE-4C4F-AD75-C7A9083CF30D}"/>
          </ac:spMkLst>
        </pc:spChg>
        <pc:spChg chg="mod">
          <ac:chgData name="Maaike J van Putten" userId="eaaa552f951b8eb9" providerId="LiveId" clId="{52CC19F4-6855-4E93-91F2-EDEA0E426A5B}" dt="2020-03-16T20:51:06.628" v="3832" actId="20577"/>
          <ac:spMkLst>
            <pc:docMk/>
            <pc:sldMk cId="2297873149" sldId="264"/>
            <ac:spMk id="3" creationId="{4451248A-7EA7-4E18-AF0F-DD9DBAE57B22}"/>
          </ac:spMkLst>
        </pc:spChg>
      </pc:sldChg>
      <pc:sldChg chg="modSp add mod">
        <pc:chgData name="Maaike J van Putten" userId="eaaa552f951b8eb9" providerId="LiveId" clId="{52CC19F4-6855-4E93-91F2-EDEA0E426A5B}" dt="2020-03-16T20:51:19.875" v="3887" actId="20577"/>
        <pc:sldMkLst>
          <pc:docMk/>
          <pc:sldMk cId="1810939711" sldId="265"/>
        </pc:sldMkLst>
        <pc:spChg chg="mod">
          <ac:chgData name="Maaike J van Putten" userId="eaaa552f951b8eb9" providerId="LiveId" clId="{52CC19F4-6855-4E93-91F2-EDEA0E426A5B}" dt="2020-03-16T17:51:56.950" v="422" actId="20577"/>
          <ac:spMkLst>
            <pc:docMk/>
            <pc:sldMk cId="1810939711" sldId="265"/>
            <ac:spMk id="2" creationId="{5CF9AC26-5126-476D-8ED9-B2C8879CB912}"/>
          </ac:spMkLst>
        </pc:spChg>
        <pc:spChg chg="mod">
          <ac:chgData name="Maaike J van Putten" userId="eaaa552f951b8eb9" providerId="LiveId" clId="{52CC19F4-6855-4E93-91F2-EDEA0E426A5B}" dt="2020-03-16T20:51:19.875" v="3887" actId="20577"/>
          <ac:spMkLst>
            <pc:docMk/>
            <pc:sldMk cId="1810939711" sldId="265"/>
            <ac:spMk id="3" creationId="{9537A794-B0BB-4C01-B1D6-047DDC0F0383}"/>
          </ac:spMkLst>
        </pc:spChg>
      </pc:sldChg>
      <pc:sldChg chg="modSp add mod ord">
        <pc:chgData name="Maaike J van Putten" userId="eaaa552f951b8eb9" providerId="LiveId" clId="{52CC19F4-6855-4E93-91F2-EDEA0E426A5B}" dt="2020-03-16T21:09:58.783" v="4770" actId="20577"/>
        <pc:sldMkLst>
          <pc:docMk/>
          <pc:sldMk cId="979509181" sldId="266"/>
        </pc:sldMkLst>
        <pc:spChg chg="mod">
          <ac:chgData name="Maaike J van Putten" userId="eaaa552f951b8eb9" providerId="LiveId" clId="{52CC19F4-6855-4E93-91F2-EDEA0E426A5B}" dt="2020-03-16T17:52:07.393" v="433" actId="20577"/>
          <ac:spMkLst>
            <pc:docMk/>
            <pc:sldMk cId="979509181" sldId="266"/>
            <ac:spMk id="2" creationId="{6889FA1F-FFA0-49CD-88B8-A5E59E2C2DF8}"/>
          </ac:spMkLst>
        </pc:spChg>
        <pc:spChg chg="mod">
          <ac:chgData name="Maaike J van Putten" userId="eaaa552f951b8eb9" providerId="LiveId" clId="{52CC19F4-6855-4E93-91F2-EDEA0E426A5B}" dt="2020-03-16T21:09:58.783" v="4770" actId="20577"/>
          <ac:spMkLst>
            <pc:docMk/>
            <pc:sldMk cId="979509181" sldId="266"/>
            <ac:spMk id="3" creationId="{F7894610-6D5F-4EDD-A0EB-1995E28CE063}"/>
          </ac:spMkLst>
        </pc:spChg>
      </pc:sldChg>
      <pc:sldChg chg="modSp add mod">
        <pc:chgData name="Maaike J van Putten" userId="eaaa552f951b8eb9" providerId="LiveId" clId="{52CC19F4-6855-4E93-91F2-EDEA0E426A5B}" dt="2020-03-16T21:18:55.321" v="5579" actId="20577"/>
        <pc:sldMkLst>
          <pc:docMk/>
          <pc:sldMk cId="541717308" sldId="267"/>
        </pc:sldMkLst>
        <pc:spChg chg="mod">
          <ac:chgData name="Maaike J van Putten" userId="eaaa552f951b8eb9" providerId="LiveId" clId="{52CC19F4-6855-4E93-91F2-EDEA0E426A5B}" dt="2020-03-16T21:18:55.321" v="5579" actId="20577"/>
          <ac:spMkLst>
            <pc:docMk/>
            <pc:sldMk cId="541717308" sldId="267"/>
            <ac:spMk id="3" creationId="{F7894610-6D5F-4EDD-A0EB-1995E28CE063}"/>
          </ac:spMkLst>
        </pc:spChg>
      </pc:sldChg>
      <pc:sldChg chg="add del">
        <pc:chgData name="Maaike J van Putten" userId="eaaa552f951b8eb9" providerId="LiveId" clId="{52CC19F4-6855-4E93-91F2-EDEA0E426A5B}" dt="2020-03-16T21:51:01.607" v="6328" actId="47"/>
        <pc:sldMkLst>
          <pc:docMk/>
          <pc:sldMk cId="2230264088" sldId="268"/>
        </pc:sldMkLst>
      </pc:sldChg>
      <pc:sldChg chg="add del">
        <pc:chgData name="Maaike J van Putten" userId="eaaa552f951b8eb9" providerId="LiveId" clId="{52CC19F4-6855-4E93-91F2-EDEA0E426A5B}" dt="2020-03-16T21:51:02.314" v="6329" actId="47"/>
        <pc:sldMkLst>
          <pc:docMk/>
          <pc:sldMk cId="2722407199" sldId="269"/>
        </pc:sldMkLst>
      </pc:sldChg>
      <pc:sldChg chg="modSp add mod">
        <pc:chgData name="Maaike J van Putten" userId="eaaa552f951b8eb9" providerId="LiveId" clId="{52CC19F4-6855-4E93-91F2-EDEA0E426A5B}" dt="2020-03-16T21:51:57.966" v="6576" actId="20577"/>
        <pc:sldMkLst>
          <pc:docMk/>
          <pc:sldMk cId="752184345" sldId="270"/>
        </pc:sldMkLst>
        <pc:spChg chg="mod">
          <ac:chgData name="Maaike J van Putten" userId="eaaa552f951b8eb9" providerId="LiveId" clId="{52CC19F4-6855-4E93-91F2-EDEA0E426A5B}" dt="2020-03-16T21:51:16.483" v="6339" actId="20577"/>
          <ac:spMkLst>
            <pc:docMk/>
            <pc:sldMk cId="752184345" sldId="270"/>
            <ac:spMk id="2" creationId="{47F2D67B-0C44-4DD8-B780-4360129D42CA}"/>
          </ac:spMkLst>
        </pc:spChg>
        <pc:spChg chg="mod">
          <ac:chgData name="Maaike J van Putten" userId="eaaa552f951b8eb9" providerId="LiveId" clId="{52CC19F4-6855-4E93-91F2-EDEA0E426A5B}" dt="2020-03-16T21:51:57.966" v="6576" actId="20577"/>
          <ac:spMkLst>
            <pc:docMk/>
            <pc:sldMk cId="752184345" sldId="270"/>
            <ac:spMk id="3" creationId="{479E0F26-5F93-40F7-8074-5C357B6488B7}"/>
          </ac:spMkLst>
        </pc:spChg>
      </pc:sldChg>
      <pc:sldChg chg="modSp add mod">
        <pc:chgData name="Maaike J van Putten" userId="eaaa552f951b8eb9" providerId="LiveId" clId="{52CC19F4-6855-4E93-91F2-EDEA0E426A5B}" dt="2020-03-16T21:22:24.730" v="5607" actId="20577"/>
        <pc:sldMkLst>
          <pc:docMk/>
          <pc:sldMk cId="3008114504" sldId="271"/>
        </pc:sldMkLst>
        <pc:spChg chg="mod">
          <ac:chgData name="Maaike J van Putten" userId="eaaa552f951b8eb9" providerId="LiveId" clId="{52CC19F4-6855-4E93-91F2-EDEA0E426A5B}" dt="2020-03-16T21:22:24.730" v="5607" actId="20577"/>
          <ac:spMkLst>
            <pc:docMk/>
            <pc:sldMk cId="3008114504" sldId="271"/>
            <ac:spMk id="2" creationId="{6889FA1F-FFA0-49CD-88B8-A5E59E2C2DF8}"/>
          </ac:spMkLst>
        </pc:spChg>
        <pc:spChg chg="mod">
          <ac:chgData name="Maaike J van Putten" userId="eaaa552f951b8eb9" providerId="LiveId" clId="{52CC19F4-6855-4E93-91F2-EDEA0E426A5B}" dt="2020-03-16T21:22:16.996" v="5589" actId="15"/>
          <ac:spMkLst>
            <pc:docMk/>
            <pc:sldMk cId="3008114504" sldId="271"/>
            <ac:spMk id="3" creationId="{F7894610-6D5F-4EDD-A0EB-1995E28CE063}"/>
          </ac:spMkLst>
        </pc:spChg>
      </pc:sldChg>
      <pc:sldChg chg="modSp add mod">
        <pc:chgData name="Maaike J van Putten" userId="eaaa552f951b8eb9" providerId="LiveId" clId="{52CC19F4-6855-4E93-91F2-EDEA0E426A5B}" dt="2020-03-16T21:52:12.641" v="6596" actId="20577"/>
        <pc:sldMkLst>
          <pc:docMk/>
          <pc:sldMk cId="545665190" sldId="272"/>
        </pc:sldMkLst>
        <pc:spChg chg="mod">
          <ac:chgData name="Maaike J van Putten" userId="eaaa552f951b8eb9" providerId="LiveId" clId="{52CC19F4-6855-4E93-91F2-EDEA0E426A5B}" dt="2020-03-16T21:52:12.641" v="6596" actId="20577"/>
          <ac:spMkLst>
            <pc:docMk/>
            <pc:sldMk cId="545665190" sldId="272"/>
            <ac:spMk id="2" creationId="{6889FA1F-FFA0-49CD-88B8-A5E59E2C2DF8}"/>
          </ac:spMkLst>
        </pc:spChg>
        <pc:spChg chg="mod">
          <ac:chgData name="Maaike J van Putten" userId="eaaa552f951b8eb9" providerId="LiveId" clId="{52CC19F4-6855-4E93-91F2-EDEA0E426A5B}" dt="2020-03-16T21:30:32.192" v="6073" actId="20577"/>
          <ac:spMkLst>
            <pc:docMk/>
            <pc:sldMk cId="545665190" sldId="272"/>
            <ac:spMk id="3" creationId="{F7894610-6D5F-4EDD-A0EB-1995E28CE063}"/>
          </ac:spMkLst>
        </pc:spChg>
      </pc:sldChg>
      <pc:sldChg chg="modSp add mod">
        <pc:chgData name="Maaike J van Putten" userId="eaaa552f951b8eb9" providerId="LiveId" clId="{52CC19F4-6855-4E93-91F2-EDEA0E426A5B}" dt="2020-03-16T22:01:31.876" v="7385" actId="20577"/>
        <pc:sldMkLst>
          <pc:docMk/>
          <pc:sldMk cId="1778677702" sldId="273"/>
        </pc:sldMkLst>
        <pc:spChg chg="mod">
          <ac:chgData name="Maaike J van Putten" userId="eaaa552f951b8eb9" providerId="LiveId" clId="{52CC19F4-6855-4E93-91F2-EDEA0E426A5B}" dt="2020-03-16T17:53:18.774" v="514" actId="20577"/>
          <ac:spMkLst>
            <pc:docMk/>
            <pc:sldMk cId="1778677702" sldId="273"/>
            <ac:spMk id="2" creationId="{69DCF294-25AC-463C-B7CD-A368CF6DAF77}"/>
          </ac:spMkLst>
        </pc:spChg>
        <pc:spChg chg="mod">
          <ac:chgData name="Maaike J van Putten" userId="eaaa552f951b8eb9" providerId="LiveId" clId="{52CC19F4-6855-4E93-91F2-EDEA0E426A5B}" dt="2020-03-16T22:01:31.876" v="7385" actId="20577"/>
          <ac:spMkLst>
            <pc:docMk/>
            <pc:sldMk cId="1778677702" sldId="273"/>
            <ac:spMk id="3" creationId="{8F0A000B-D829-4F1B-B782-EC419762E697}"/>
          </ac:spMkLst>
        </pc:spChg>
      </pc:sldChg>
      <pc:sldChg chg="addSp delSp modSp add del mod modAnim">
        <pc:chgData name="Maaike J van Putten" userId="eaaa552f951b8eb9" providerId="LiveId" clId="{52CC19F4-6855-4E93-91F2-EDEA0E426A5B}" dt="2020-03-16T22:08:54.229" v="7513" actId="27636"/>
        <pc:sldMkLst>
          <pc:docMk/>
          <pc:sldMk cId="2977102361" sldId="274"/>
        </pc:sldMkLst>
        <pc:spChg chg="mod">
          <ac:chgData name="Maaike J van Putten" userId="eaaa552f951b8eb9" providerId="LiveId" clId="{52CC19F4-6855-4E93-91F2-EDEA0E426A5B}" dt="2020-03-16T22:07:36.525" v="7481" actId="20577"/>
          <ac:spMkLst>
            <pc:docMk/>
            <pc:sldMk cId="2977102361" sldId="274"/>
            <ac:spMk id="2" creationId="{266D1BE4-322F-4DBB-A0FF-E253FFA3CA8F}"/>
          </ac:spMkLst>
        </pc:spChg>
        <pc:spChg chg="add del mod">
          <ac:chgData name="Maaike J van Putten" userId="eaaa552f951b8eb9" providerId="LiveId" clId="{52CC19F4-6855-4E93-91F2-EDEA0E426A5B}" dt="2020-03-16T22:08:54.229" v="7513" actId="27636"/>
          <ac:spMkLst>
            <pc:docMk/>
            <pc:sldMk cId="2977102361" sldId="274"/>
            <ac:spMk id="3" creationId="{7FA4F47C-0848-438F-ABF8-3F6290BE0167}"/>
          </ac:spMkLst>
        </pc:spChg>
        <pc:spChg chg="add del mod">
          <ac:chgData name="Maaike J van Putten" userId="eaaa552f951b8eb9" providerId="LiveId" clId="{52CC19F4-6855-4E93-91F2-EDEA0E426A5B}" dt="2020-03-16T22:06:51.139" v="7431"/>
          <ac:spMkLst>
            <pc:docMk/>
            <pc:sldMk cId="2977102361" sldId="274"/>
            <ac:spMk id="4" creationId="{B0F1A909-F37F-4019-BFAD-81ED6E8EF32B}"/>
          </ac:spMkLst>
        </pc:spChg>
        <pc:spChg chg="add del">
          <ac:chgData name="Maaike J van Putten" userId="eaaa552f951b8eb9" providerId="LiveId" clId="{52CC19F4-6855-4E93-91F2-EDEA0E426A5B}" dt="2020-03-16T22:08:36.645" v="7486"/>
          <ac:spMkLst>
            <pc:docMk/>
            <pc:sldMk cId="2977102361" sldId="274"/>
            <ac:spMk id="5" creationId="{801BE95D-1654-4798-977D-2179C62CE6BA}"/>
          </ac:spMkLst>
        </pc:spChg>
      </pc:sldChg>
      <pc:sldChg chg="modSp add mod">
        <pc:chgData name="Maaike J van Putten" userId="eaaa552f951b8eb9" providerId="LiveId" clId="{52CC19F4-6855-4E93-91F2-EDEA0E426A5B}" dt="2020-03-16T22:13:36.976" v="8329" actId="5793"/>
        <pc:sldMkLst>
          <pc:docMk/>
          <pc:sldMk cId="2731879579" sldId="275"/>
        </pc:sldMkLst>
        <pc:spChg chg="mod">
          <ac:chgData name="Maaike J van Putten" userId="eaaa552f951b8eb9" providerId="LiveId" clId="{52CC19F4-6855-4E93-91F2-EDEA0E426A5B}" dt="2020-03-16T17:53:31.775" v="529" actId="20577"/>
          <ac:spMkLst>
            <pc:docMk/>
            <pc:sldMk cId="2731879579" sldId="275"/>
            <ac:spMk id="2" creationId="{402B6447-1D04-4B1C-B0B4-D3D09BC4AE8E}"/>
          </ac:spMkLst>
        </pc:spChg>
        <pc:spChg chg="mod">
          <ac:chgData name="Maaike J van Putten" userId="eaaa552f951b8eb9" providerId="LiveId" clId="{52CC19F4-6855-4E93-91F2-EDEA0E426A5B}" dt="2020-03-16T22:13:36.976" v="8329" actId="5793"/>
          <ac:spMkLst>
            <pc:docMk/>
            <pc:sldMk cId="2731879579" sldId="275"/>
            <ac:spMk id="3" creationId="{2AD2CE77-04B3-4DC9-852C-44C922C67D44}"/>
          </ac:spMkLst>
        </pc:spChg>
      </pc:sldChg>
      <pc:sldChg chg="modSp add mod">
        <pc:chgData name="Maaike J van Putten" userId="eaaa552f951b8eb9" providerId="LiveId" clId="{52CC19F4-6855-4E93-91F2-EDEA0E426A5B}" dt="2020-03-16T22:15:24.494" v="8350" actId="27636"/>
        <pc:sldMkLst>
          <pc:docMk/>
          <pc:sldMk cId="2983145605" sldId="276"/>
        </pc:sldMkLst>
        <pc:spChg chg="mod">
          <ac:chgData name="Maaike J van Putten" userId="eaaa552f951b8eb9" providerId="LiveId" clId="{52CC19F4-6855-4E93-91F2-EDEA0E426A5B}" dt="2020-03-16T21:46:33.018" v="6311" actId="20577"/>
          <ac:spMkLst>
            <pc:docMk/>
            <pc:sldMk cId="2983145605" sldId="276"/>
            <ac:spMk id="2" creationId="{16EBAE51-B196-4095-97FE-D3F3B6B2ADF3}"/>
          </ac:spMkLst>
        </pc:spChg>
        <pc:spChg chg="mod">
          <ac:chgData name="Maaike J van Putten" userId="eaaa552f951b8eb9" providerId="LiveId" clId="{52CC19F4-6855-4E93-91F2-EDEA0E426A5B}" dt="2020-03-16T22:15:24.494" v="8350" actId="27636"/>
          <ac:spMkLst>
            <pc:docMk/>
            <pc:sldMk cId="2983145605" sldId="276"/>
            <ac:spMk id="3" creationId="{13BA356B-A38A-4269-B482-0FA3F32F8366}"/>
          </ac:spMkLst>
        </pc:spChg>
      </pc:sldChg>
      <pc:sldChg chg="modSp add mod">
        <pc:chgData name="Maaike J van Putten" userId="eaaa552f951b8eb9" providerId="LiveId" clId="{52CC19F4-6855-4E93-91F2-EDEA0E426A5B}" dt="2020-03-16T21:25:44.228" v="5689" actId="20577"/>
        <pc:sldMkLst>
          <pc:docMk/>
          <pc:sldMk cId="4243615083" sldId="277"/>
        </pc:sldMkLst>
        <pc:spChg chg="mod">
          <ac:chgData name="Maaike J van Putten" userId="eaaa552f951b8eb9" providerId="LiveId" clId="{52CC19F4-6855-4E93-91F2-EDEA0E426A5B}" dt="2020-03-16T17:53:41.948" v="548" actId="20577"/>
          <ac:spMkLst>
            <pc:docMk/>
            <pc:sldMk cId="4243615083" sldId="277"/>
            <ac:spMk id="2" creationId="{EF4A3F2C-8421-43D6-9C89-A588CED9F439}"/>
          </ac:spMkLst>
        </pc:spChg>
        <pc:spChg chg="mod">
          <ac:chgData name="Maaike J van Putten" userId="eaaa552f951b8eb9" providerId="LiveId" clId="{52CC19F4-6855-4E93-91F2-EDEA0E426A5B}" dt="2020-03-16T21:25:44.228" v="5689" actId="20577"/>
          <ac:spMkLst>
            <pc:docMk/>
            <pc:sldMk cId="4243615083" sldId="277"/>
            <ac:spMk id="3" creationId="{FB5EFF68-A36E-498E-9A51-9C5376BB0C1C}"/>
          </ac:spMkLst>
        </pc:spChg>
      </pc:sldChg>
      <pc:sldChg chg="modSp add mod">
        <pc:chgData name="Maaike J van Putten" userId="eaaa552f951b8eb9" providerId="LiveId" clId="{52CC19F4-6855-4E93-91F2-EDEA0E426A5B}" dt="2020-03-16T22:15:24.543" v="8352" actId="27636"/>
        <pc:sldMkLst>
          <pc:docMk/>
          <pc:sldMk cId="1186509745" sldId="278"/>
        </pc:sldMkLst>
        <pc:spChg chg="mod">
          <ac:chgData name="Maaike J van Putten" userId="eaaa552f951b8eb9" providerId="LiveId" clId="{52CC19F4-6855-4E93-91F2-EDEA0E426A5B}" dt="2020-03-16T20:35:54.219" v="3358" actId="20577"/>
          <ac:spMkLst>
            <pc:docMk/>
            <pc:sldMk cId="1186509745" sldId="278"/>
            <ac:spMk id="2" creationId="{59D0635F-4F5C-4FA1-A984-742034F36BFD}"/>
          </ac:spMkLst>
        </pc:spChg>
        <pc:spChg chg="mod">
          <ac:chgData name="Maaike J van Putten" userId="eaaa552f951b8eb9" providerId="LiveId" clId="{52CC19F4-6855-4E93-91F2-EDEA0E426A5B}" dt="2020-03-16T22:15:24.543" v="8352" actId="27636"/>
          <ac:spMkLst>
            <pc:docMk/>
            <pc:sldMk cId="1186509745" sldId="278"/>
            <ac:spMk id="3" creationId="{294EEB62-DB55-4039-A80A-88BB388BFD8E}"/>
          </ac:spMkLst>
        </pc:spChg>
      </pc:sldChg>
      <pc:sldChg chg="modSp add mod">
        <pc:chgData name="Maaike J van Putten" userId="eaaa552f951b8eb9" providerId="LiveId" clId="{52CC19F4-6855-4E93-91F2-EDEA0E426A5B}" dt="2020-03-16T20:03:35.163" v="1067" actId="20577"/>
        <pc:sldMkLst>
          <pc:docMk/>
          <pc:sldMk cId="1980940438" sldId="279"/>
        </pc:sldMkLst>
        <pc:spChg chg="mod">
          <ac:chgData name="Maaike J van Putten" userId="eaaa552f951b8eb9" providerId="LiveId" clId="{52CC19F4-6855-4E93-91F2-EDEA0E426A5B}" dt="2020-03-16T20:02:13.271" v="884" actId="20577"/>
          <ac:spMkLst>
            <pc:docMk/>
            <pc:sldMk cId="1980940438" sldId="279"/>
            <ac:spMk id="2" creationId="{E67B4BB2-8EE5-4EBF-BA74-FBD038F4E983}"/>
          </ac:spMkLst>
        </pc:spChg>
        <pc:spChg chg="mod">
          <ac:chgData name="Maaike J van Putten" userId="eaaa552f951b8eb9" providerId="LiveId" clId="{52CC19F4-6855-4E93-91F2-EDEA0E426A5B}" dt="2020-03-16T20:03:35.163" v="1067" actId="20577"/>
          <ac:spMkLst>
            <pc:docMk/>
            <pc:sldMk cId="1980940438" sldId="279"/>
            <ac:spMk id="3" creationId="{90F0D044-80AC-4340-A1C6-6220D5EBB032}"/>
          </ac:spMkLst>
        </pc:spChg>
      </pc:sldChg>
      <pc:sldChg chg="modSp add mod">
        <pc:chgData name="Maaike J van Putten" userId="eaaa552f951b8eb9" providerId="LiveId" clId="{52CC19F4-6855-4E93-91F2-EDEA0E426A5B}" dt="2020-03-16T20:08:48.025" v="1424" actId="20577"/>
        <pc:sldMkLst>
          <pc:docMk/>
          <pc:sldMk cId="77270237" sldId="280"/>
        </pc:sldMkLst>
        <pc:spChg chg="mod">
          <ac:chgData name="Maaike J van Putten" userId="eaaa552f951b8eb9" providerId="LiveId" clId="{52CC19F4-6855-4E93-91F2-EDEA0E426A5B}" dt="2020-03-16T20:07:26.508" v="1288" actId="6549"/>
          <ac:spMkLst>
            <pc:docMk/>
            <pc:sldMk cId="77270237" sldId="280"/>
            <ac:spMk id="2" creationId="{01FEDFF3-EEA0-4A7D-B017-BF33D79B0F26}"/>
          </ac:spMkLst>
        </pc:spChg>
        <pc:spChg chg="mod">
          <ac:chgData name="Maaike J van Putten" userId="eaaa552f951b8eb9" providerId="LiveId" clId="{52CC19F4-6855-4E93-91F2-EDEA0E426A5B}" dt="2020-03-16T20:08:48.025" v="1424" actId="20577"/>
          <ac:spMkLst>
            <pc:docMk/>
            <pc:sldMk cId="77270237" sldId="280"/>
            <ac:spMk id="3" creationId="{94C3F6A7-A692-4065-B9F9-A19319145C7F}"/>
          </ac:spMkLst>
        </pc:spChg>
      </pc:sldChg>
      <pc:sldChg chg="modSp add mod">
        <pc:chgData name="Maaike J van Putten" userId="eaaa552f951b8eb9" providerId="LiveId" clId="{52CC19F4-6855-4E93-91F2-EDEA0E426A5B}" dt="2020-03-16T20:12:35.211" v="1868" actId="20577"/>
        <pc:sldMkLst>
          <pc:docMk/>
          <pc:sldMk cId="1884763815" sldId="281"/>
        </pc:sldMkLst>
        <pc:spChg chg="mod">
          <ac:chgData name="Maaike J van Putten" userId="eaaa552f951b8eb9" providerId="LiveId" clId="{52CC19F4-6855-4E93-91F2-EDEA0E426A5B}" dt="2020-03-16T20:11:50.384" v="1676" actId="20577"/>
          <ac:spMkLst>
            <pc:docMk/>
            <pc:sldMk cId="1884763815" sldId="281"/>
            <ac:spMk id="2" creationId="{5DA06509-4DF1-4685-909B-428F9B9EA8AC}"/>
          </ac:spMkLst>
        </pc:spChg>
        <pc:spChg chg="mod">
          <ac:chgData name="Maaike J van Putten" userId="eaaa552f951b8eb9" providerId="LiveId" clId="{52CC19F4-6855-4E93-91F2-EDEA0E426A5B}" dt="2020-03-16T20:12:35.211" v="1868" actId="20577"/>
          <ac:spMkLst>
            <pc:docMk/>
            <pc:sldMk cId="1884763815" sldId="281"/>
            <ac:spMk id="3" creationId="{6F047497-9C40-4FAB-8F0E-4D3F5ABB8FEA}"/>
          </ac:spMkLst>
        </pc:spChg>
      </pc:sldChg>
      <pc:sldChg chg="delSp modSp add mod">
        <pc:chgData name="Maaike J van Putten" userId="eaaa552f951b8eb9" providerId="LiveId" clId="{52CC19F4-6855-4E93-91F2-EDEA0E426A5B}" dt="2020-03-16T22:15:24.371" v="8349" actId="27636"/>
        <pc:sldMkLst>
          <pc:docMk/>
          <pc:sldMk cId="736978530" sldId="282"/>
        </pc:sldMkLst>
        <pc:spChg chg="del">
          <ac:chgData name="Maaike J van Putten" userId="eaaa552f951b8eb9" providerId="LiveId" clId="{52CC19F4-6855-4E93-91F2-EDEA0E426A5B}" dt="2020-03-16T20:21:11.427" v="2661" actId="478"/>
          <ac:spMkLst>
            <pc:docMk/>
            <pc:sldMk cId="736978530" sldId="282"/>
            <ac:spMk id="2" creationId="{79A0C8B1-20C7-4B42-BFE0-61EDA800EF2E}"/>
          </ac:spMkLst>
        </pc:spChg>
        <pc:spChg chg="mod">
          <ac:chgData name="Maaike J van Putten" userId="eaaa552f951b8eb9" providerId="LiveId" clId="{52CC19F4-6855-4E93-91F2-EDEA0E426A5B}" dt="2020-03-16T22:15:24.371" v="8349" actId="27636"/>
          <ac:spMkLst>
            <pc:docMk/>
            <pc:sldMk cId="736978530" sldId="282"/>
            <ac:spMk id="3" creationId="{05275C60-EDFB-46C0-BDC6-935A669320EF}"/>
          </ac:spMkLst>
        </pc:spChg>
      </pc:sldChg>
      <pc:sldChg chg="modSp add mod">
        <pc:chgData name="Maaike J van Putten" userId="eaaa552f951b8eb9" providerId="LiveId" clId="{52CC19F4-6855-4E93-91F2-EDEA0E426A5B}" dt="2020-03-16T21:12:08.029" v="5079" actId="20577"/>
        <pc:sldMkLst>
          <pc:docMk/>
          <pc:sldMk cId="4151052409" sldId="283"/>
        </pc:sldMkLst>
        <pc:spChg chg="mod">
          <ac:chgData name="Maaike J van Putten" userId="eaaa552f951b8eb9" providerId="LiveId" clId="{52CC19F4-6855-4E93-91F2-EDEA0E426A5B}" dt="2020-03-16T20:17:11.692" v="2115" actId="20577"/>
          <ac:spMkLst>
            <pc:docMk/>
            <pc:sldMk cId="4151052409" sldId="283"/>
            <ac:spMk id="2" creationId="{3BA6AAC2-16C9-4BBC-A972-76335C28AE9D}"/>
          </ac:spMkLst>
        </pc:spChg>
        <pc:spChg chg="mod">
          <ac:chgData name="Maaike J van Putten" userId="eaaa552f951b8eb9" providerId="LiveId" clId="{52CC19F4-6855-4E93-91F2-EDEA0E426A5B}" dt="2020-03-16T21:12:08.029" v="5079" actId="20577"/>
          <ac:spMkLst>
            <pc:docMk/>
            <pc:sldMk cId="4151052409" sldId="283"/>
            <ac:spMk id="3" creationId="{C1A4E394-4A58-4F5B-BA99-3E1B40E61FF0}"/>
          </ac:spMkLst>
        </pc:spChg>
      </pc:sldChg>
      <pc:sldChg chg="modSp add mod">
        <pc:chgData name="Maaike J van Putten" userId="eaaa552f951b8eb9" providerId="LiveId" clId="{52CC19F4-6855-4E93-91F2-EDEA0E426A5B}" dt="2020-03-16T20:52:34.369" v="3952" actId="20577"/>
        <pc:sldMkLst>
          <pc:docMk/>
          <pc:sldMk cId="2621926229" sldId="284"/>
        </pc:sldMkLst>
        <pc:spChg chg="mod">
          <ac:chgData name="Maaike J van Putten" userId="eaaa552f951b8eb9" providerId="LiveId" clId="{52CC19F4-6855-4E93-91F2-EDEA0E426A5B}" dt="2020-03-16T20:52:21.277" v="3928" actId="20577"/>
          <ac:spMkLst>
            <pc:docMk/>
            <pc:sldMk cId="2621926229" sldId="284"/>
            <ac:spMk id="2" creationId="{E09ED344-FC47-4F5A-B3D7-DD0581BCC070}"/>
          </ac:spMkLst>
        </pc:spChg>
        <pc:spChg chg="mod">
          <ac:chgData name="Maaike J van Putten" userId="eaaa552f951b8eb9" providerId="LiveId" clId="{52CC19F4-6855-4E93-91F2-EDEA0E426A5B}" dt="2020-03-16T20:52:34.369" v="3952" actId="20577"/>
          <ac:spMkLst>
            <pc:docMk/>
            <pc:sldMk cId="2621926229" sldId="284"/>
            <ac:spMk id="3" creationId="{C3512774-D83A-4C22-B7E8-9FE7D4281975}"/>
          </ac:spMkLst>
        </pc:spChg>
      </pc:sldChg>
      <pc:sldChg chg="modSp add mod">
        <pc:chgData name="Maaike J van Putten" userId="eaaa552f951b8eb9" providerId="LiveId" clId="{52CC19F4-6855-4E93-91F2-EDEA0E426A5B}" dt="2020-03-16T21:02:04.808" v="4286" actId="20577"/>
        <pc:sldMkLst>
          <pc:docMk/>
          <pc:sldMk cId="1579206678" sldId="285"/>
        </pc:sldMkLst>
        <pc:spChg chg="mod">
          <ac:chgData name="Maaike J van Putten" userId="eaaa552f951b8eb9" providerId="LiveId" clId="{52CC19F4-6855-4E93-91F2-EDEA0E426A5B}" dt="2020-03-16T21:02:04.808" v="4286" actId="20577"/>
          <ac:spMkLst>
            <pc:docMk/>
            <pc:sldMk cId="1579206678" sldId="285"/>
            <ac:spMk id="3" creationId="{C1A4E394-4A58-4F5B-BA99-3E1B40E61FF0}"/>
          </ac:spMkLst>
        </pc:spChg>
      </pc:sldChg>
      <pc:sldChg chg="modSp add mod">
        <pc:chgData name="Maaike J van Putten" userId="eaaa552f951b8eb9" providerId="LiveId" clId="{52CC19F4-6855-4E93-91F2-EDEA0E426A5B}" dt="2020-03-16T21:22:44.838" v="5623" actId="20577"/>
        <pc:sldMkLst>
          <pc:docMk/>
          <pc:sldMk cId="986509731" sldId="286"/>
        </pc:sldMkLst>
        <pc:spChg chg="mod">
          <ac:chgData name="Maaike J van Putten" userId="eaaa552f951b8eb9" providerId="LiveId" clId="{52CC19F4-6855-4E93-91F2-EDEA0E426A5B}" dt="2020-03-16T21:22:39.573" v="5618" actId="20577"/>
          <ac:spMkLst>
            <pc:docMk/>
            <pc:sldMk cId="986509731" sldId="286"/>
            <ac:spMk id="2" creationId="{9A1F180C-EA85-4C5D-BE28-55F9306F3E57}"/>
          </ac:spMkLst>
        </pc:spChg>
        <pc:spChg chg="mod">
          <ac:chgData name="Maaike J van Putten" userId="eaaa552f951b8eb9" providerId="LiveId" clId="{52CC19F4-6855-4E93-91F2-EDEA0E426A5B}" dt="2020-03-16T21:22:44.838" v="5623" actId="20577"/>
          <ac:spMkLst>
            <pc:docMk/>
            <pc:sldMk cId="986509731" sldId="286"/>
            <ac:spMk id="3" creationId="{948CACCF-202B-4E63-9602-E514D7A41B83}"/>
          </ac:spMkLst>
        </pc:spChg>
      </pc:sldChg>
      <pc:sldChg chg="modSp add del mod">
        <pc:chgData name="Maaike J van Putten" userId="eaaa552f951b8eb9" providerId="LiveId" clId="{52CC19F4-6855-4E93-91F2-EDEA0E426A5B}" dt="2020-03-16T21:16:49.648" v="5125" actId="47"/>
        <pc:sldMkLst>
          <pc:docMk/>
          <pc:sldMk cId="2751180699" sldId="286"/>
        </pc:sldMkLst>
        <pc:spChg chg="mod">
          <ac:chgData name="Maaike J van Putten" userId="eaaa552f951b8eb9" providerId="LiveId" clId="{52CC19F4-6855-4E93-91F2-EDEA0E426A5B}" dt="2020-03-16T21:15:06.484" v="5124" actId="20577"/>
          <ac:spMkLst>
            <pc:docMk/>
            <pc:sldMk cId="2751180699" sldId="286"/>
            <ac:spMk id="2" creationId="{DC68C823-84D7-40F5-BC7A-9C566D7BA6DD}"/>
          </ac:spMkLst>
        </pc:spChg>
      </pc:sldChg>
      <pc:sldChg chg="modSp add mod">
        <pc:chgData name="Maaike J van Putten" userId="eaaa552f951b8eb9" providerId="LiveId" clId="{52CC19F4-6855-4E93-91F2-EDEA0E426A5B}" dt="2020-03-16T21:23:58.761" v="5681" actId="20577"/>
        <pc:sldMkLst>
          <pc:docMk/>
          <pc:sldMk cId="821583548" sldId="287"/>
        </pc:sldMkLst>
        <pc:spChg chg="mod">
          <ac:chgData name="Maaike J van Putten" userId="eaaa552f951b8eb9" providerId="LiveId" clId="{52CC19F4-6855-4E93-91F2-EDEA0E426A5B}" dt="2020-03-16T21:23:58.761" v="5681" actId="20577"/>
          <ac:spMkLst>
            <pc:docMk/>
            <pc:sldMk cId="821583548" sldId="287"/>
            <ac:spMk id="2" creationId="{BA658495-55AC-4A82-968F-0C2F89BD634F}"/>
          </ac:spMkLst>
        </pc:spChg>
        <pc:spChg chg="mod">
          <ac:chgData name="Maaike J van Putten" userId="eaaa552f951b8eb9" providerId="LiveId" clId="{52CC19F4-6855-4E93-91F2-EDEA0E426A5B}" dt="2020-03-16T21:23:44.604" v="5640" actId="20577"/>
          <ac:spMkLst>
            <pc:docMk/>
            <pc:sldMk cId="821583548" sldId="287"/>
            <ac:spMk id="3" creationId="{F61BB3C3-5F52-4982-ABA8-ADA9B29771AB}"/>
          </ac:spMkLst>
        </pc:spChg>
      </pc:sldChg>
      <pc:sldChg chg="modSp add mod">
        <pc:chgData name="Maaike J van Putten" userId="eaaa552f951b8eb9" providerId="LiveId" clId="{52CC19F4-6855-4E93-91F2-EDEA0E426A5B}" dt="2020-03-16T22:32:39.431" v="8474" actId="20577"/>
        <pc:sldMkLst>
          <pc:docMk/>
          <pc:sldMk cId="1051791843" sldId="288"/>
        </pc:sldMkLst>
        <pc:spChg chg="mod">
          <ac:chgData name="Maaike J van Putten" userId="eaaa552f951b8eb9" providerId="LiveId" clId="{52CC19F4-6855-4E93-91F2-EDEA0E426A5B}" dt="2020-03-16T21:26:49.630" v="5721" actId="20577"/>
          <ac:spMkLst>
            <pc:docMk/>
            <pc:sldMk cId="1051791843" sldId="288"/>
            <ac:spMk id="2" creationId="{7ADC759E-903E-4E8F-BD50-39348B951ACF}"/>
          </ac:spMkLst>
        </pc:spChg>
        <pc:spChg chg="mod">
          <ac:chgData name="Maaike J van Putten" userId="eaaa552f951b8eb9" providerId="LiveId" clId="{52CC19F4-6855-4E93-91F2-EDEA0E426A5B}" dt="2020-03-16T22:32:39.431" v="8474" actId="20577"/>
          <ac:spMkLst>
            <pc:docMk/>
            <pc:sldMk cId="1051791843" sldId="288"/>
            <ac:spMk id="3" creationId="{3AC8E325-73FB-43D4-A0AC-43F05FAA5F91}"/>
          </ac:spMkLst>
        </pc:spChg>
      </pc:sldChg>
      <pc:sldChg chg="modSp add mod">
        <pc:chgData name="Maaike J van Putten" userId="eaaa552f951b8eb9" providerId="LiveId" clId="{52CC19F4-6855-4E93-91F2-EDEA0E426A5B}" dt="2020-03-16T22:33:42.287" v="8692" actId="20577"/>
        <pc:sldMkLst>
          <pc:docMk/>
          <pc:sldMk cId="849307742" sldId="289"/>
        </pc:sldMkLst>
        <pc:spChg chg="mod">
          <ac:chgData name="Maaike J van Putten" userId="eaaa552f951b8eb9" providerId="LiveId" clId="{52CC19F4-6855-4E93-91F2-EDEA0E426A5B}" dt="2020-03-16T21:26:53.041" v="5729" actId="20577"/>
          <ac:spMkLst>
            <pc:docMk/>
            <pc:sldMk cId="849307742" sldId="289"/>
            <ac:spMk id="2" creationId="{4A0A9A2D-B4BF-4E97-87F3-2B3660B008DC}"/>
          </ac:spMkLst>
        </pc:spChg>
        <pc:spChg chg="mod">
          <ac:chgData name="Maaike J van Putten" userId="eaaa552f951b8eb9" providerId="LiveId" clId="{52CC19F4-6855-4E93-91F2-EDEA0E426A5B}" dt="2020-03-16T22:33:42.287" v="8692" actId="20577"/>
          <ac:spMkLst>
            <pc:docMk/>
            <pc:sldMk cId="849307742" sldId="289"/>
            <ac:spMk id="3" creationId="{76AD68CA-C8CC-4D4D-B0CD-1AB9C858EB84}"/>
          </ac:spMkLst>
        </pc:spChg>
      </pc:sldChg>
      <pc:sldChg chg="modSp add mod">
        <pc:chgData name="Maaike J van Putten" userId="eaaa552f951b8eb9" providerId="LiveId" clId="{52CC19F4-6855-4E93-91F2-EDEA0E426A5B}" dt="2020-03-16T22:00:08.183" v="7168" actId="27636"/>
        <pc:sldMkLst>
          <pc:docMk/>
          <pc:sldMk cId="4043504438" sldId="290"/>
        </pc:sldMkLst>
        <pc:spChg chg="mod">
          <ac:chgData name="Maaike J van Putten" userId="eaaa552f951b8eb9" providerId="LiveId" clId="{52CC19F4-6855-4E93-91F2-EDEA0E426A5B}" dt="2020-03-16T21:58:00.473" v="6979" actId="20577"/>
          <ac:spMkLst>
            <pc:docMk/>
            <pc:sldMk cId="4043504438" sldId="290"/>
            <ac:spMk id="2" creationId="{5E5C8D0B-88E2-411C-A5B5-D14E52D7BCE6}"/>
          </ac:spMkLst>
        </pc:spChg>
        <pc:spChg chg="mod">
          <ac:chgData name="Maaike J van Putten" userId="eaaa552f951b8eb9" providerId="LiveId" clId="{52CC19F4-6855-4E93-91F2-EDEA0E426A5B}" dt="2020-03-16T22:00:08.183" v="7168" actId="27636"/>
          <ac:spMkLst>
            <pc:docMk/>
            <pc:sldMk cId="4043504438" sldId="290"/>
            <ac:spMk id="3" creationId="{9D1DBC2D-583A-47D4-A70B-68D1AB76BE96}"/>
          </ac:spMkLst>
        </pc:spChg>
      </pc:sldChg>
      <pc:sldChg chg="modSp add mod">
        <pc:chgData name="Maaike J van Putten" userId="eaaa552f951b8eb9" providerId="LiveId" clId="{52CC19F4-6855-4E93-91F2-EDEA0E426A5B}" dt="2020-03-16T22:00:39.793" v="7301" actId="20577"/>
        <pc:sldMkLst>
          <pc:docMk/>
          <pc:sldMk cId="828053297" sldId="291"/>
        </pc:sldMkLst>
        <pc:spChg chg="mod">
          <ac:chgData name="Maaike J van Putten" userId="eaaa552f951b8eb9" providerId="LiveId" clId="{52CC19F4-6855-4E93-91F2-EDEA0E426A5B}" dt="2020-03-16T22:00:17.825" v="7201" actId="20577"/>
          <ac:spMkLst>
            <pc:docMk/>
            <pc:sldMk cId="828053297" sldId="291"/>
            <ac:spMk id="2" creationId="{7D302B94-27E3-423A-8987-A9631F26D787}"/>
          </ac:spMkLst>
        </pc:spChg>
        <pc:spChg chg="mod">
          <ac:chgData name="Maaike J van Putten" userId="eaaa552f951b8eb9" providerId="LiveId" clId="{52CC19F4-6855-4E93-91F2-EDEA0E426A5B}" dt="2020-03-16T22:00:39.793" v="7301" actId="20577"/>
          <ac:spMkLst>
            <pc:docMk/>
            <pc:sldMk cId="828053297" sldId="291"/>
            <ac:spMk id="3" creationId="{5796069A-2D0D-41DA-A167-E09AEAEEC259}"/>
          </ac:spMkLst>
        </pc:spChg>
      </pc:sldChg>
      <pc:sldChg chg="modSp add mod">
        <pc:chgData name="Maaike J van Putten" userId="eaaa552f951b8eb9" providerId="LiveId" clId="{52CC19F4-6855-4E93-91F2-EDEA0E426A5B}" dt="2020-03-16T22:06:01.101" v="7427" actId="20577"/>
        <pc:sldMkLst>
          <pc:docMk/>
          <pc:sldMk cId="3805423695" sldId="292"/>
        </pc:sldMkLst>
        <pc:spChg chg="mod">
          <ac:chgData name="Maaike J van Putten" userId="eaaa552f951b8eb9" providerId="LiveId" clId="{52CC19F4-6855-4E93-91F2-EDEA0E426A5B}" dt="2020-03-16T22:05:55.862" v="7406" actId="20577"/>
          <ac:spMkLst>
            <pc:docMk/>
            <pc:sldMk cId="3805423695" sldId="292"/>
            <ac:spMk id="2" creationId="{6608CC93-31C8-4CC0-A70C-0B362A94501D}"/>
          </ac:spMkLst>
        </pc:spChg>
        <pc:spChg chg="mod">
          <ac:chgData name="Maaike J van Putten" userId="eaaa552f951b8eb9" providerId="LiveId" clId="{52CC19F4-6855-4E93-91F2-EDEA0E426A5B}" dt="2020-03-16T22:06:01.101" v="7427" actId="20577"/>
          <ac:spMkLst>
            <pc:docMk/>
            <pc:sldMk cId="3805423695" sldId="292"/>
            <ac:spMk id="3" creationId="{7EBA8D1D-3CC8-4773-9167-296173FC77B5}"/>
          </ac:spMkLst>
        </pc:spChg>
      </pc:sldChg>
      <pc:sldChg chg="modSp add mod">
        <pc:chgData name="Maaike J van Putten" userId="eaaa552f951b8eb9" providerId="LiveId" clId="{52CC19F4-6855-4E93-91F2-EDEA0E426A5B}" dt="2020-03-16T22:15:24.505" v="8351" actId="27636"/>
        <pc:sldMkLst>
          <pc:docMk/>
          <pc:sldMk cId="446356257" sldId="293"/>
        </pc:sldMkLst>
        <pc:spChg chg="mod">
          <ac:chgData name="Maaike J van Putten" userId="eaaa552f951b8eb9" providerId="LiveId" clId="{52CC19F4-6855-4E93-91F2-EDEA0E426A5B}" dt="2020-03-16T22:15:24.505" v="8351" actId="27636"/>
          <ac:spMkLst>
            <pc:docMk/>
            <pc:sldMk cId="446356257" sldId="293"/>
            <ac:spMk id="3" creationId="{7FA4F47C-0848-438F-ABF8-3F6290BE0167}"/>
          </ac:spMkLst>
        </pc:spChg>
      </pc:sldChg>
      <pc:sldChg chg="modSp add mod">
        <pc:chgData name="Maaike J van Putten" userId="eaaa552f951b8eb9" providerId="LiveId" clId="{52CC19F4-6855-4E93-91F2-EDEA0E426A5B}" dt="2020-03-16T22:10:34.939" v="7716" actId="20577"/>
        <pc:sldMkLst>
          <pc:docMk/>
          <pc:sldMk cId="3293235826" sldId="294"/>
        </pc:sldMkLst>
        <pc:spChg chg="mod">
          <ac:chgData name="Maaike J van Putten" userId="eaaa552f951b8eb9" providerId="LiveId" clId="{52CC19F4-6855-4E93-91F2-EDEA0E426A5B}" dt="2020-03-16T22:09:51.080" v="7535" actId="20577"/>
          <ac:spMkLst>
            <pc:docMk/>
            <pc:sldMk cId="3293235826" sldId="294"/>
            <ac:spMk id="2" creationId="{8B955BD7-DBC0-4A6D-A1EC-F8ACB173B887}"/>
          </ac:spMkLst>
        </pc:spChg>
        <pc:spChg chg="mod">
          <ac:chgData name="Maaike J van Putten" userId="eaaa552f951b8eb9" providerId="LiveId" clId="{52CC19F4-6855-4E93-91F2-EDEA0E426A5B}" dt="2020-03-16T22:10:34.939" v="7716" actId="20577"/>
          <ac:spMkLst>
            <pc:docMk/>
            <pc:sldMk cId="3293235826" sldId="294"/>
            <ac:spMk id="3" creationId="{10402D6F-725E-4ABB-A358-30E0F4CF1E3E}"/>
          </ac:spMkLst>
        </pc:spChg>
      </pc:sldChg>
      <pc:sldChg chg="add del ord">
        <pc:chgData name="Maaike J van Putten" userId="eaaa552f951b8eb9" providerId="LiveId" clId="{52CC19F4-6855-4E93-91F2-EDEA0E426A5B}" dt="2020-03-16T22:09:38.847" v="7517" actId="2696"/>
        <pc:sldMkLst>
          <pc:docMk/>
          <pc:sldMk cId="4262016330" sldId="294"/>
        </pc:sldMkLst>
      </pc:sldChg>
      <pc:sldChg chg="modSp add mod">
        <pc:chgData name="Maaike J van Putten" userId="eaaa552f951b8eb9" providerId="LiveId" clId="{52CC19F4-6855-4E93-91F2-EDEA0E426A5B}" dt="2020-03-16T22:12:08.686" v="8041" actId="20577"/>
        <pc:sldMkLst>
          <pc:docMk/>
          <pc:sldMk cId="424706246" sldId="295"/>
        </pc:sldMkLst>
        <pc:spChg chg="mod">
          <ac:chgData name="Maaike J van Putten" userId="eaaa552f951b8eb9" providerId="LiveId" clId="{52CC19F4-6855-4E93-91F2-EDEA0E426A5B}" dt="2020-03-16T22:09:55.366" v="7544" actId="20577"/>
          <ac:spMkLst>
            <pc:docMk/>
            <pc:sldMk cId="424706246" sldId="295"/>
            <ac:spMk id="2" creationId="{8B955BD7-DBC0-4A6D-A1EC-F8ACB173B887}"/>
          </ac:spMkLst>
        </pc:spChg>
        <pc:spChg chg="mod">
          <ac:chgData name="Maaike J van Putten" userId="eaaa552f951b8eb9" providerId="LiveId" clId="{52CC19F4-6855-4E93-91F2-EDEA0E426A5B}" dt="2020-03-16T22:12:08.686" v="8041" actId="20577"/>
          <ac:spMkLst>
            <pc:docMk/>
            <pc:sldMk cId="424706246" sldId="295"/>
            <ac:spMk id="3" creationId="{10402D6F-725E-4ABB-A358-30E0F4CF1E3E}"/>
          </ac:spMkLst>
        </pc:spChg>
      </pc:sldChg>
      <pc:sldChg chg="modSp add mod">
        <pc:chgData name="Maaike J van Putten" userId="eaaa552f951b8eb9" providerId="LiveId" clId="{52CC19F4-6855-4E93-91F2-EDEA0E426A5B}" dt="2020-03-16T22:12:50.455" v="8251" actId="20577"/>
        <pc:sldMkLst>
          <pc:docMk/>
          <pc:sldMk cId="917649510" sldId="296"/>
        </pc:sldMkLst>
        <pc:spChg chg="mod">
          <ac:chgData name="Maaike J van Putten" userId="eaaa552f951b8eb9" providerId="LiveId" clId="{52CC19F4-6855-4E93-91F2-EDEA0E426A5B}" dt="2020-03-16T22:09:59.081" v="7553" actId="20577"/>
          <ac:spMkLst>
            <pc:docMk/>
            <pc:sldMk cId="917649510" sldId="296"/>
            <ac:spMk id="2" creationId="{8B955BD7-DBC0-4A6D-A1EC-F8ACB173B887}"/>
          </ac:spMkLst>
        </pc:spChg>
        <pc:spChg chg="mod">
          <ac:chgData name="Maaike J van Putten" userId="eaaa552f951b8eb9" providerId="LiveId" clId="{52CC19F4-6855-4E93-91F2-EDEA0E426A5B}" dt="2020-03-16T22:12:50.455" v="8251" actId="20577"/>
          <ac:spMkLst>
            <pc:docMk/>
            <pc:sldMk cId="917649510" sldId="296"/>
            <ac:spMk id="3" creationId="{10402D6F-725E-4ABB-A358-30E0F4CF1E3E}"/>
          </ac:spMkLst>
        </pc:spChg>
      </pc:sldChg>
      <pc:sldChg chg="modSp add mod">
        <pc:chgData name="Maaike J van Putten" userId="eaaa552f951b8eb9" providerId="LiveId" clId="{52CC19F4-6855-4E93-91F2-EDEA0E426A5B}" dt="2020-03-16T22:14:44.927" v="8348" actId="6549"/>
        <pc:sldMkLst>
          <pc:docMk/>
          <pc:sldMk cId="192304476" sldId="297"/>
        </pc:sldMkLst>
        <pc:spChg chg="mod">
          <ac:chgData name="Maaike J van Putten" userId="eaaa552f951b8eb9" providerId="LiveId" clId="{52CC19F4-6855-4E93-91F2-EDEA0E426A5B}" dt="2020-03-16T22:14:39.816" v="8344" actId="20577"/>
          <ac:spMkLst>
            <pc:docMk/>
            <pc:sldMk cId="192304476" sldId="297"/>
            <ac:spMk id="2" creationId="{4E513AD3-168B-4968-B43F-3AB268F61365}"/>
          </ac:spMkLst>
        </pc:spChg>
        <pc:spChg chg="mod">
          <ac:chgData name="Maaike J van Putten" userId="eaaa552f951b8eb9" providerId="LiveId" clId="{52CC19F4-6855-4E93-91F2-EDEA0E426A5B}" dt="2020-03-16T22:14:44.927" v="8348" actId="6549"/>
          <ac:spMkLst>
            <pc:docMk/>
            <pc:sldMk cId="192304476" sldId="297"/>
            <ac:spMk id="3" creationId="{9905A7FF-E336-4FC4-A3CE-075B8D82E8C3}"/>
          </ac:spMkLst>
        </pc:spChg>
      </pc:sldChg>
    </pc:docChg>
  </pc:docChgLst>
  <pc:docChgLst>
    <pc:chgData name="Maaike J van Putten" userId="eaaa552f951b8eb9" providerId="LiveId" clId="{DD941ED1-2ABE-41A7-BDBC-C938C4060F22}"/>
    <pc:docChg chg="undo custSel addSld delSld modSld sldOrd">
      <pc:chgData name="Maaike J van Putten" userId="eaaa552f951b8eb9" providerId="LiveId" clId="{DD941ED1-2ABE-41A7-BDBC-C938C4060F22}" dt="2020-06-09T07:39:03.191" v="1717" actId="20577"/>
      <pc:docMkLst>
        <pc:docMk/>
      </pc:docMkLst>
      <pc:sldChg chg="modSp mod">
        <pc:chgData name="Maaike J van Putten" userId="eaaa552f951b8eb9" providerId="LiveId" clId="{DD941ED1-2ABE-41A7-BDBC-C938C4060F22}" dt="2020-06-06T20:12:50.708" v="984" actId="207"/>
        <pc:sldMkLst>
          <pc:docMk/>
          <pc:sldMk cId="4170920814" sldId="257"/>
        </pc:sldMkLst>
        <pc:spChg chg="mod">
          <ac:chgData name="Maaike J van Putten" userId="eaaa552f951b8eb9" providerId="LiveId" clId="{DD941ED1-2ABE-41A7-BDBC-C938C4060F22}" dt="2020-06-06T20:12:50.708" v="984" actId="207"/>
          <ac:spMkLst>
            <pc:docMk/>
            <pc:sldMk cId="4170920814" sldId="257"/>
            <ac:spMk id="2" creationId="{C581152A-472E-4AD4-B45B-7647F9BB044F}"/>
          </ac:spMkLst>
        </pc:spChg>
        <pc:spChg chg="mod">
          <ac:chgData name="Maaike J van Putten" userId="eaaa552f951b8eb9" providerId="LiveId" clId="{DD941ED1-2ABE-41A7-BDBC-C938C4060F22}" dt="2020-06-06T20:12:48.173" v="983" actId="20577"/>
          <ac:spMkLst>
            <pc:docMk/>
            <pc:sldMk cId="4170920814" sldId="257"/>
            <ac:spMk id="3" creationId="{3F0603D1-1661-4929-8031-B4CF291ABD38}"/>
          </ac:spMkLst>
        </pc:spChg>
      </pc:sldChg>
      <pc:sldChg chg="modSp mod">
        <pc:chgData name="Maaike J van Putten" userId="eaaa552f951b8eb9" providerId="LiveId" clId="{DD941ED1-2ABE-41A7-BDBC-C938C4060F22}" dt="2020-06-03T12:37:48.046" v="128" actId="20577"/>
        <pc:sldMkLst>
          <pc:docMk/>
          <pc:sldMk cId="2985732118" sldId="258"/>
        </pc:sldMkLst>
        <pc:spChg chg="mod">
          <ac:chgData name="Maaike J van Putten" userId="eaaa552f951b8eb9" providerId="LiveId" clId="{DD941ED1-2ABE-41A7-BDBC-C938C4060F22}" dt="2020-06-03T12:37:48.046" v="128" actId="20577"/>
          <ac:spMkLst>
            <pc:docMk/>
            <pc:sldMk cId="2985732118" sldId="258"/>
            <ac:spMk id="3" creationId="{70EEBEB5-3B6E-4A9B-B70A-939AB82350C6}"/>
          </ac:spMkLst>
        </pc:spChg>
      </pc:sldChg>
      <pc:sldChg chg="modSp mod">
        <pc:chgData name="Maaike J van Putten" userId="eaaa552f951b8eb9" providerId="LiveId" clId="{DD941ED1-2ABE-41A7-BDBC-C938C4060F22}" dt="2020-06-06T18:11:10.792" v="576" actId="20577"/>
        <pc:sldMkLst>
          <pc:docMk/>
          <pc:sldMk cId="2474360033" sldId="260"/>
        </pc:sldMkLst>
        <pc:spChg chg="mod">
          <ac:chgData name="Maaike J van Putten" userId="eaaa552f951b8eb9" providerId="LiveId" clId="{DD941ED1-2ABE-41A7-BDBC-C938C4060F22}" dt="2020-06-06T18:11:10.792" v="576" actId="20577"/>
          <ac:spMkLst>
            <pc:docMk/>
            <pc:sldMk cId="2474360033" sldId="260"/>
            <ac:spMk id="3" creationId="{40B5F0B3-98A7-49C8-B9AE-4C3101A32C79}"/>
          </ac:spMkLst>
        </pc:spChg>
      </pc:sldChg>
      <pc:sldChg chg="modSp">
        <pc:chgData name="Maaike J van Putten" userId="eaaa552f951b8eb9" providerId="LiveId" clId="{DD941ED1-2ABE-41A7-BDBC-C938C4060F22}" dt="2020-06-06T18:15:54.549" v="783" actId="207"/>
        <pc:sldMkLst>
          <pc:docMk/>
          <pc:sldMk cId="117563777" sldId="262"/>
        </pc:sldMkLst>
        <pc:spChg chg="mod">
          <ac:chgData name="Maaike J van Putten" userId="eaaa552f951b8eb9" providerId="LiveId" clId="{DD941ED1-2ABE-41A7-BDBC-C938C4060F22}" dt="2020-06-06T18:15:54.549" v="783" actId="207"/>
          <ac:spMkLst>
            <pc:docMk/>
            <pc:sldMk cId="117563777" sldId="262"/>
            <ac:spMk id="2" creationId="{96DD9D90-BA7E-4305-A65D-5C2E1719D5FE}"/>
          </ac:spMkLst>
        </pc:spChg>
      </pc:sldChg>
      <pc:sldChg chg="modSp mod">
        <pc:chgData name="Maaike J van Putten" userId="eaaa552f951b8eb9" providerId="LiveId" clId="{DD941ED1-2ABE-41A7-BDBC-C938C4060F22}" dt="2020-06-03T12:39:38.658" v="264" actId="20577"/>
        <pc:sldMkLst>
          <pc:docMk/>
          <pc:sldMk cId="1770257537" sldId="263"/>
        </pc:sldMkLst>
        <pc:spChg chg="mod">
          <ac:chgData name="Maaike J van Putten" userId="eaaa552f951b8eb9" providerId="LiveId" clId="{DD941ED1-2ABE-41A7-BDBC-C938C4060F22}" dt="2020-06-03T12:39:38.658" v="264" actId="20577"/>
          <ac:spMkLst>
            <pc:docMk/>
            <pc:sldMk cId="1770257537" sldId="263"/>
            <ac:spMk id="3" creationId="{FC813DFD-04DD-4553-80B8-C87A9EABB052}"/>
          </ac:spMkLst>
        </pc:spChg>
      </pc:sldChg>
      <pc:sldChg chg="modSp">
        <pc:chgData name="Maaike J van Putten" userId="eaaa552f951b8eb9" providerId="LiveId" clId="{DD941ED1-2ABE-41A7-BDBC-C938C4060F22}" dt="2020-06-06T18:11:03.978" v="565" actId="207"/>
        <pc:sldMkLst>
          <pc:docMk/>
          <pc:sldMk cId="2297873149" sldId="264"/>
        </pc:sldMkLst>
        <pc:spChg chg="mod">
          <ac:chgData name="Maaike J van Putten" userId="eaaa552f951b8eb9" providerId="LiveId" clId="{DD941ED1-2ABE-41A7-BDBC-C938C4060F22}" dt="2020-06-06T18:11:03.978" v="565" actId="207"/>
          <ac:spMkLst>
            <pc:docMk/>
            <pc:sldMk cId="2297873149" sldId="264"/>
            <ac:spMk id="2" creationId="{29099DE6-84BE-4C4F-AD75-C7A9083CF30D}"/>
          </ac:spMkLst>
        </pc:spChg>
      </pc:sldChg>
      <pc:sldChg chg="del">
        <pc:chgData name="Maaike J van Putten" userId="eaaa552f951b8eb9" providerId="LiveId" clId="{DD941ED1-2ABE-41A7-BDBC-C938C4060F22}" dt="2020-06-03T12:39:52.215" v="266" actId="47"/>
        <pc:sldMkLst>
          <pc:docMk/>
          <pc:sldMk cId="1810939711" sldId="265"/>
        </pc:sldMkLst>
      </pc:sldChg>
      <pc:sldChg chg="modSp mod">
        <pc:chgData name="Maaike J van Putten" userId="eaaa552f951b8eb9" providerId="LiveId" clId="{DD941ED1-2ABE-41A7-BDBC-C938C4060F22}" dt="2020-06-06T18:16:09.829" v="793" actId="20577"/>
        <pc:sldMkLst>
          <pc:docMk/>
          <pc:sldMk cId="3008114504" sldId="271"/>
        </pc:sldMkLst>
        <pc:spChg chg="mod">
          <ac:chgData name="Maaike J van Putten" userId="eaaa552f951b8eb9" providerId="LiveId" clId="{DD941ED1-2ABE-41A7-BDBC-C938C4060F22}" dt="2020-06-06T18:16:09.829" v="793" actId="20577"/>
          <ac:spMkLst>
            <pc:docMk/>
            <pc:sldMk cId="3008114504" sldId="271"/>
            <ac:spMk id="2" creationId="{6889FA1F-FFA0-49CD-88B8-A5E59E2C2DF8}"/>
          </ac:spMkLst>
        </pc:spChg>
      </pc:sldChg>
      <pc:sldChg chg="modSp mod">
        <pc:chgData name="Maaike J van Putten" userId="eaaa552f951b8eb9" providerId="LiveId" clId="{DD941ED1-2ABE-41A7-BDBC-C938C4060F22}" dt="2020-06-06T18:16:17.080" v="811" actId="20577"/>
        <pc:sldMkLst>
          <pc:docMk/>
          <pc:sldMk cId="545665190" sldId="272"/>
        </pc:sldMkLst>
        <pc:spChg chg="mod">
          <ac:chgData name="Maaike J van Putten" userId="eaaa552f951b8eb9" providerId="LiveId" clId="{DD941ED1-2ABE-41A7-BDBC-C938C4060F22}" dt="2020-06-06T18:16:17.080" v="811" actId="20577"/>
          <ac:spMkLst>
            <pc:docMk/>
            <pc:sldMk cId="545665190" sldId="272"/>
            <ac:spMk id="2" creationId="{6889FA1F-FFA0-49CD-88B8-A5E59E2C2DF8}"/>
          </ac:spMkLst>
        </pc:spChg>
      </pc:sldChg>
      <pc:sldChg chg="modSp mod">
        <pc:chgData name="Maaike J van Putten" userId="eaaa552f951b8eb9" providerId="LiveId" clId="{DD941ED1-2ABE-41A7-BDBC-C938C4060F22}" dt="2020-06-06T18:16:28.467" v="817" actId="20577"/>
        <pc:sldMkLst>
          <pc:docMk/>
          <pc:sldMk cId="2977102361" sldId="274"/>
        </pc:sldMkLst>
        <pc:spChg chg="mod">
          <ac:chgData name="Maaike J van Putten" userId="eaaa552f951b8eb9" providerId="LiveId" clId="{DD941ED1-2ABE-41A7-BDBC-C938C4060F22}" dt="2020-06-06T18:16:28.467" v="817" actId="20577"/>
          <ac:spMkLst>
            <pc:docMk/>
            <pc:sldMk cId="2977102361" sldId="274"/>
            <ac:spMk id="2" creationId="{266D1BE4-322F-4DBB-A0FF-E253FFA3CA8F}"/>
          </ac:spMkLst>
        </pc:spChg>
      </pc:sldChg>
      <pc:sldChg chg="addSp modSp mod modClrScheme chgLayout">
        <pc:chgData name="Maaike J van Putten" userId="eaaa552f951b8eb9" providerId="LiveId" clId="{DD941ED1-2ABE-41A7-BDBC-C938C4060F22}" dt="2020-06-08T17:30:52.869" v="1583" actId="20577"/>
        <pc:sldMkLst>
          <pc:docMk/>
          <pc:sldMk cId="2731879579" sldId="275"/>
        </pc:sldMkLst>
        <pc:spChg chg="mod ord">
          <ac:chgData name="Maaike J van Putten" userId="eaaa552f951b8eb9" providerId="LiveId" clId="{DD941ED1-2ABE-41A7-BDBC-C938C4060F22}" dt="2020-06-08T17:30:09.726" v="1514" actId="700"/>
          <ac:spMkLst>
            <pc:docMk/>
            <pc:sldMk cId="2731879579" sldId="275"/>
            <ac:spMk id="2" creationId="{402B6447-1D04-4B1C-B0B4-D3D09BC4AE8E}"/>
          </ac:spMkLst>
        </pc:spChg>
        <pc:spChg chg="mod ord">
          <ac:chgData name="Maaike J van Putten" userId="eaaa552f951b8eb9" providerId="LiveId" clId="{DD941ED1-2ABE-41A7-BDBC-C938C4060F22}" dt="2020-06-08T17:30:09.726" v="1514" actId="700"/>
          <ac:spMkLst>
            <pc:docMk/>
            <pc:sldMk cId="2731879579" sldId="275"/>
            <ac:spMk id="3" creationId="{2AD2CE77-04B3-4DC9-852C-44C922C67D44}"/>
          </ac:spMkLst>
        </pc:spChg>
        <pc:spChg chg="add mod ord">
          <ac:chgData name="Maaike J van Putten" userId="eaaa552f951b8eb9" providerId="LiveId" clId="{DD941ED1-2ABE-41A7-BDBC-C938C4060F22}" dt="2020-06-08T17:30:52.869" v="1583" actId="20577"/>
          <ac:spMkLst>
            <pc:docMk/>
            <pc:sldMk cId="2731879579" sldId="275"/>
            <ac:spMk id="4" creationId="{18E9B1B2-C240-4CBA-8EAE-8E0BB8475F1D}"/>
          </ac:spMkLst>
        </pc:spChg>
      </pc:sldChg>
      <pc:sldChg chg="modSp mod">
        <pc:chgData name="Maaike J van Putten" userId="eaaa552f951b8eb9" providerId="LiveId" clId="{DD941ED1-2ABE-41A7-BDBC-C938C4060F22}" dt="2020-06-06T18:16:38.868" v="835" actId="20577"/>
        <pc:sldMkLst>
          <pc:docMk/>
          <pc:sldMk cId="2983145605" sldId="276"/>
        </pc:sldMkLst>
        <pc:spChg chg="mod">
          <ac:chgData name="Maaike J van Putten" userId="eaaa552f951b8eb9" providerId="LiveId" clId="{DD941ED1-2ABE-41A7-BDBC-C938C4060F22}" dt="2020-06-06T18:16:38.868" v="835" actId="20577"/>
          <ac:spMkLst>
            <pc:docMk/>
            <pc:sldMk cId="2983145605" sldId="276"/>
            <ac:spMk id="2" creationId="{16EBAE51-B196-4095-97FE-D3F3B6B2ADF3}"/>
          </ac:spMkLst>
        </pc:spChg>
      </pc:sldChg>
      <pc:sldChg chg="modSp del mod">
        <pc:chgData name="Maaike J van Putten" userId="eaaa552f951b8eb9" providerId="LiveId" clId="{DD941ED1-2ABE-41A7-BDBC-C938C4060F22}" dt="2020-06-06T18:00:00.820" v="365" actId="47"/>
        <pc:sldMkLst>
          <pc:docMk/>
          <pc:sldMk cId="4243615083" sldId="277"/>
        </pc:sldMkLst>
        <pc:spChg chg="mod">
          <ac:chgData name="Maaike J van Putten" userId="eaaa552f951b8eb9" providerId="LiveId" clId="{DD941ED1-2ABE-41A7-BDBC-C938C4060F22}" dt="2020-06-06T17:51:05.310" v="333" actId="20577"/>
          <ac:spMkLst>
            <pc:docMk/>
            <pc:sldMk cId="4243615083" sldId="277"/>
            <ac:spMk id="3" creationId="{FB5EFF68-A36E-498E-9A51-9C5376BB0C1C}"/>
          </ac:spMkLst>
        </pc:spChg>
      </pc:sldChg>
      <pc:sldChg chg="modSp mod">
        <pc:chgData name="Maaike J van Putten" userId="eaaa552f951b8eb9" providerId="LiveId" clId="{DD941ED1-2ABE-41A7-BDBC-C938C4060F22}" dt="2020-06-08T17:33:20.967" v="1602" actId="20577"/>
        <pc:sldMkLst>
          <pc:docMk/>
          <pc:sldMk cId="1186509745" sldId="278"/>
        </pc:sldMkLst>
        <pc:spChg chg="mod">
          <ac:chgData name="Maaike J van Putten" userId="eaaa552f951b8eb9" providerId="LiveId" clId="{DD941ED1-2ABE-41A7-BDBC-C938C4060F22}" dt="2020-06-08T17:33:20.967" v="1602" actId="20577"/>
          <ac:spMkLst>
            <pc:docMk/>
            <pc:sldMk cId="1186509745" sldId="278"/>
            <ac:spMk id="2" creationId="{59D0635F-4F5C-4FA1-A984-742034F36BFD}"/>
          </ac:spMkLst>
        </pc:spChg>
        <pc:spChg chg="mod">
          <ac:chgData name="Maaike J van Putten" userId="eaaa552f951b8eb9" providerId="LiveId" clId="{DD941ED1-2ABE-41A7-BDBC-C938C4060F22}" dt="2020-06-08T17:33:16.587" v="1588" actId="27636"/>
          <ac:spMkLst>
            <pc:docMk/>
            <pc:sldMk cId="1186509745" sldId="278"/>
            <ac:spMk id="3" creationId="{294EEB62-DB55-4039-A80A-88BB388BFD8E}"/>
          </ac:spMkLst>
        </pc:spChg>
      </pc:sldChg>
      <pc:sldChg chg="modSp mod">
        <pc:chgData name="Maaike J van Putten" userId="eaaa552f951b8eb9" providerId="LiveId" clId="{DD941ED1-2ABE-41A7-BDBC-C938C4060F22}" dt="2020-06-06T18:08:47.317" v="563" actId="27636"/>
        <pc:sldMkLst>
          <pc:docMk/>
          <pc:sldMk cId="1980940438" sldId="279"/>
        </pc:sldMkLst>
        <pc:spChg chg="mod">
          <ac:chgData name="Maaike J van Putten" userId="eaaa552f951b8eb9" providerId="LiveId" clId="{DD941ED1-2ABE-41A7-BDBC-C938C4060F22}" dt="2020-06-06T18:08:47.317" v="563" actId="27636"/>
          <ac:spMkLst>
            <pc:docMk/>
            <pc:sldMk cId="1980940438" sldId="279"/>
            <ac:spMk id="3" creationId="{90F0D044-80AC-4340-A1C6-6220D5EBB032}"/>
          </ac:spMkLst>
        </pc:spChg>
      </pc:sldChg>
      <pc:sldChg chg="modSp mod ord">
        <pc:chgData name="Maaike J van Putten" userId="eaaa552f951b8eb9" providerId="LiveId" clId="{DD941ED1-2ABE-41A7-BDBC-C938C4060F22}" dt="2020-06-06T18:05:05.596" v="542" actId="20578"/>
        <pc:sldMkLst>
          <pc:docMk/>
          <pc:sldMk cId="77270237" sldId="280"/>
        </pc:sldMkLst>
        <pc:spChg chg="mod">
          <ac:chgData name="Maaike J van Putten" userId="eaaa552f951b8eb9" providerId="LiveId" clId="{DD941ED1-2ABE-41A7-BDBC-C938C4060F22}" dt="2020-06-03T12:38:55.007" v="141" actId="20577"/>
          <ac:spMkLst>
            <pc:docMk/>
            <pc:sldMk cId="77270237" sldId="280"/>
            <ac:spMk id="3" creationId="{94C3F6A7-A692-4065-B9F9-A19319145C7F}"/>
          </ac:spMkLst>
        </pc:spChg>
      </pc:sldChg>
      <pc:sldChg chg="modSp mod">
        <pc:chgData name="Maaike J van Putten" userId="eaaa552f951b8eb9" providerId="LiveId" clId="{DD941ED1-2ABE-41A7-BDBC-C938C4060F22}" dt="2020-06-03T12:38:39.318" v="129" actId="20577"/>
        <pc:sldMkLst>
          <pc:docMk/>
          <pc:sldMk cId="1884763815" sldId="281"/>
        </pc:sldMkLst>
        <pc:spChg chg="mod">
          <ac:chgData name="Maaike J van Putten" userId="eaaa552f951b8eb9" providerId="LiveId" clId="{DD941ED1-2ABE-41A7-BDBC-C938C4060F22}" dt="2020-06-03T12:38:39.318" v="129" actId="20577"/>
          <ac:spMkLst>
            <pc:docMk/>
            <pc:sldMk cId="1884763815" sldId="281"/>
            <ac:spMk id="3" creationId="{6F047497-9C40-4FAB-8F0E-4D3F5ABB8FEA}"/>
          </ac:spMkLst>
        </pc:spChg>
      </pc:sldChg>
      <pc:sldChg chg="del">
        <pc:chgData name="Maaike J van Putten" userId="eaaa552f951b8eb9" providerId="LiveId" clId="{DD941ED1-2ABE-41A7-BDBC-C938C4060F22}" dt="2020-06-03T12:36:07.118" v="28" actId="47"/>
        <pc:sldMkLst>
          <pc:docMk/>
          <pc:sldMk cId="736978530" sldId="282"/>
        </pc:sldMkLst>
      </pc:sldChg>
      <pc:sldChg chg="modSp mod">
        <pc:chgData name="Maaike J van Putten" userId="eaaa552f951b8eb9" providerId="LiveId" clId="{DD941ED1-2ABE-41A7-BDBC-C938C4060F22}" dt="2020-06-06T18:15:41.883" v="781" actId="207"/>
        <pc:sldMkLst>
          <pc:docMk/>
          <pc:sldMk cId="4151052409" sldId="283"/>
        </pc:sldMkLst>
        <pc:spChg chg="mod">
          <ac:chgData name="Maaike J van Putten" userId="eaaa552f951b8eb9" providerId="LiveId" clId="{DD941ED1-2ABE-41A7-BDBC-C938C4060F22}" dt="2020-06-06T18:15:41.883" v="781" actId="207"/>
          <ac:spMkLst>
            <pc:docMk/>
            <pc:sldMk cId="4151052409" sldId="283"/>
            <ac:spMk id="2" creationId="{3BA6AAC2-16C9-4BBC-A972-76335C28AE9D}"/>
          </ac:spMkLst>
        </pc:spChg>
        <pc:spChg chg="mod">
          <ac:chgData name="Maaike J van Putten" userId="eaaa552f951b8eb9" providerId="LiveId" clId="{DD941ED1-2ABE-41A7-BDBC-C938C4060F22}" dt="2020-06-03T12:40:54.719" v="287" actId="20577"/>
          <ac:spMkLst>
            <pc:docMk/>
            <pc:sldMk cId="4151052409" sldId="283"/>
            <ac:spMk id="3" creationId="{C1A4E394-4A58-4F5B-BA99-3E1B40E61FF0}"/>
          </ac:spMkLst>
        </pc:spChg>
      </pc:sldChg>
      <pc:sldChg chg="modSp">
        <pc:chgData name="Maaike J van Putten" userId="eaaa552f951b8eb9" providerId="LiveId" clId="{DD941ED1-2ABE-41A7-BDBC-C938C4060F22}" dt="2020-06-06T18:15:45.268" v="782" actId="207"/>
        <pc:sldMkLst>
          <pc:docMk/>
          <pc:sldMk cId="1579206678" sldId="285"/>
        </pc:sldMkLst>
        <pc:spChg chg="mod">
          <ac:chgData name="Maaike J van Putten" userId="eaaa552f951b8eb9" providerId="LiveId" clId="{DD941ED1-2ABE-41A7-BDBC-C938C4060F22}" dt="2020-06-06T18:15:45.268" v="782" actId="207"/>
          <ac:spMkLst>
            <pc:docMk/>
            <pc:sldMk cId="1579206678" sldId="285"/>
            <ac:spMk id="2" creationId="{3BA6AAC2-16C9-4BBC-A972-76335C28AE9D}"/>
          </ac:spMkLst>
        </pc:spChg>
      </pc:sldChg>
      <pc:sldChg chg="modSp mod">
        <pc:chgData name="Maaike J van Putten" userId="eaaa552f951b8eb9" providerId="LiveId" clId="{DD941ED1-2ABE-41A7-BDBC-C938C4060F22}" dt="2020-06-06T18:15:38.222" v="780" actId="207"/>
        <pc:sldMkLst>
          <pc:docMk/>
          <pc:sldMk cId="986509731" sldId="286"/>
        </pc:sldMkLst>
        <pc:spChg chg="mod">
          <ac:chgData name="Maaike J van Putten" userId="eaaa552f951b8eb9" providerId="LiveId" clId="{DD941ED1-2ABE-41A7-BDBC-C938C4060F22}" dt="2020-06-06T18:15:38.222" v="780" actId="207"/>
          <ac:spMkLst>
            <pc:docMk/>
            <pc:sldMk cId="986509731" sldId="286"/>
            <ac:spMk id="2" creationId="{9A1F180C-EA85-4C5D-BE28-55F9306F3E57}"/>
          </ac:spMkLst>
        </pc:spChg>
      </pc:sldChg>
      <pc:sldChg chg="modSp mod">
        <pc:chgData name="Maaike J van Putten" userId="eaaa552f951b8eb9" providerId="LiveId" clId="{DD941ED1-2ABE-41A7-BDBC-C938C4060F22}" dt="2020-06-08T17:29:00.233" v="1513" actId="20577"/>
        <pc:sldMkLst>
          <pc:docMk/>
          <pc:sldMk cId="821583548" sldId="287"/>
        </pc:sldMkLst>
        <pc:spChg chg="mod">
          <ac:chgData name="Maaike J van Putten" userId="eaaa552f951b8eb9" providerId="LiveId" clId="{DD941ED1-2ABE-41A7-BDBC-C938C4060F22}" dt="2020-06-08T17:29:00.233" v="1513" actId="20577"/>
          <ac:spMkLst>
            <pc:docMk/>
            <pc:sldMk cId="821583548" sldId="287"/>
            <ac:spMk id="2" creationId="{BA658495-55AC-4A82-968F-0C2F89BD634F}"/>
          </ac:spMkLst>
        </pc:spChg>
      </pc:sldChg>
      <pc:sldChg chg="modSp mod">
        <pc:chgData name="Maaike J van Putten" userId="eaaa552f951b8eb9" providerId="LiveId" clId="{DD941ED1-2ABE-41A7-BDBC-C938C4060F22}" dt="2020-06-06T18:16:58.178" v="845" actId="27636"/>
        <pc:sldMkLst>
          <pc:docMk/>
          <pc:sldMk cId="446356257" sldId="293"/>
        </pc:sldMkLst>
        <pc:spChg chg="mod">
          <ac:chgData name="Maaike J van Putten" userId="eaaa552f951b8eb9" providerId="LiveId" clId="{DD941ED1-2ABE-41A7-BDBC-C938C4060F22}" dt="2020-06-06T18:16:44.606" v="841" actId="6549"/>
          <ac:spMkLst>
            <pc:docMk/>
            <pc:sldMk cId="446356257" sldId="293"/>
            <ac:spMk id="2" creationId="{266D1BE4-322F-4DBB-A0FF-E253FFA3CA8F}"/>
          </ac:spMkLst>
        </pc:spChg>
        <pc:spChg chg="mod">
          <ac:chgData name="Maaike J van Putten" userId="eaaa552f951b8eb9" providerId="LiveId" clId="{DD941ED1-2ABE-41A7-BDBC-C938C4060F22}" dt="2020-06-06T18:16:58.178" v="845" actId="27636"/>
          <ac:spMkLst>
            <pc:docMk/>
            <pc:sldMk cId="446356257" sldId="293"/>
            <ac:spMk id="3" creationId="{7FA4F47C-0848-438F-ABF8-3F6290BE0167}"/>
          </ac:spMkLst>
        </pc:spChg>
      </pc:sldChg>
      <pc:sldChg chg="modSp new mod">
        <pc:chgData name="Maaike J van Putten" userId="eaaa552f951b8eb9" providerId="LiveId" clId="{DD941ED1-2ABE-41A7-BDBC-C938C4060F22}" dt="2020-06-06T18:04:53.523" v="539" actId="207"/>
        <pc:sldMkLst>
          <pc:docMk/>
          <pc:sldMk cId="2980440122" sldId="298"/>
        </pc:sldMkLst>
        <pc:spChg chg="mod">
          <ac:chgData name="Maaike J van Putten" userId="eaaa552f951b8eb9" providerId="LiveId" clId="{DD941ED1-2ABE-41A7-BDBC-C938C4060F22}" dt="2020-06-06T18:04:53.523" v="539" actId="207"/>
          <ac:spMkLst>
            <pc:docMk/>
            <pc:sldMk cId="2980440122" sldId="298"/>
            <ac:spMk id="2" creationId="{2F604236-FC1F-4397-947A-E791A68D4CFC}"/>
          </ac:spMkLst>
        </pc:spChg>
        <pc:spChg chg="mod">
          <ac:chgData name="Maaike J van Putten" userId="eaaa552f951b8eb9" providerId="LiveId" clId="{DD941ED1-2ABE-41A7-BDBC-C938C4060F22}" dt="2020-06-06T18:04:46.621" v="538" actId="20577"/>
          <ac:spMkLst>
            <pc:docMk/>
            <pc:sldMk cId="2980440122" sldId="298"/>
            <ac:spMk id="3" creationId="{229F5A0F-4AD1-41A8-B8AA-0031BC4CEE93}"/>
          </ac:spMkLst>
        </pc:spChg>
      </pc:sldChg>
      <pc:sldChg chg="modSp new mod ord">
        <pc:chgData name="Maaike J van Putten" userId="eaaa552f951b8eb9" providerId="LiveId" clId="{DD941ED1-2ABE-41A7-BDBC-C938C4060F22}" dt="2020-06-06T18:14:43.944" v="777"/>
        <pc:sldMkLst>
          <pc:docMk/>
          <pc:sldMk cId="1981441606" sldId="299"/>
        </pc:sldMkLst>
        <pc:spChg chg="mod">
          <ac:chgData name="Maaike J van Putten" userId="eaaa552f951b8eb9" providerId="LiveId" clId="{DD941ED1-2ABE-41A7-BDBC-C938C4060F22}" dt="2020-06-06T18:14:08.890" v="761" actId="207"/>
          <ac:spMkLst>
            <pc:docMk/>
            <pc:sldMk cId="1981441606" sldId="299"/>
            <ac:spMk id="2" creationId="{1CBC5EFE-30DC-4131-9545-7EA9586F3111}"/>
          </ac:spMkLst>
        </pc:spChg>
        <pc:spChg chg="mod">
          <ac:chgData name="Maaike J van Putten" userId="eaaa552f951b8eb9" providerId="LiveId" clId="{DD941ED1-2ABE-41A7-BDBC-C938C4060F22}" dt="2020-06-06T18:14:24.511" v="775" actId="20577"/>
          <ac:spMkLst>
            <pc:docMk/>
            <pc:sldMk cId="1981441606" sldId="299"/>
            <ac:spMk id="3" creationId="{A99C914A-BE75-49A7-A271-23C1A5F2F804}"/>
          </ac:spMkLst>
        </pc:spChg>
      </pc:sldChg>
      <pc:sldChg chg="modSp add del mod">
        <pc:chgData name="Maaike J van Putten" userId="eaaa552f951b8eb9" providerId="LiveId" clId="{DD941ED1-2ABE-41A7-BDBC-C938C4060F22}" dt="2020-06-06T18:09:02.472" v="564" actId="47"/>
        <pc:sldMkLst>
          <pc:docMk/>
          <pc:sldMk cId="3188321379" sldId="300"/>
        </pc:sldMkLst>
        <pc:spChg chg="mod">
          <ac:chgData name="Maaike J van Putten" userId="eaaa552f951b8eb9" providerId="LiveId" clId="{DD941ED1-2ABE-41A7-BDBC-C938C4060F22}" dt="2020-06-06T17:50:38.835" v="306" actId="20577"/>
          <ac:spMkLst>
            <pc:docMk/>
            <pc:sldMk cId="3188321379" sldId="300"/>
            <ac:spMk id="2" creationId="{1CBC5EFE-30DC-4131-9545-7EA9586F3111}"/>
          </ac:spMkLst>
        </pc:spChg>
      </pc:sldChg>
      <pc:sldChg chg="modSp new del mod">
        <pc:chgData name="Maaike J van Putten" userId="eaaa552f951b8eb9" providerId="LiveId" clId="{DD941ED1-2ABE-41A7-BDBC-C938C4060F22}" dt="2020-06-06T18:07:11.285" v="551" actId="47"/>
        <pc:sldMkLst>
          <pc:docMk/>
          <pc:sldMk cId="2301658602" sldId="301"/>
        </pc:sldMkLst>
        <pc:spChg chg="mod">
          <ac:chgData name="Maaike J van Putten" userId="eaaa552f951b8eb9" providerId="LiveId" clId="{DD941ED1-2ABE-41A7-BDBC-C938C4060F22}" dt="2020-06-06T17:51:17.894" v="342" actId="207"/>
          <ac:spMkLst>
            <pc:docMk/>
            <pc:sldMk cId="2301658602" sldId="301"/>
            <ac:spMk id="2" creationId="{702412A0-6BC6-4728-A8F9-CDA6AEEE8FC8}"/>
          </ac:spMkLst>
        </pc:spChg>
      </pc:sldChg>
      <pc:sldChg chg="addSp delSp modSp new mod">
        <pc:chgData name="Maaike J van Putten" userId="eaaa552f951b8eb9" providerId="LiveId" clId="{DD941ED1-2ABE-41A7-BDBC-C938C4060F22}" dt="2020-06-06T21:51:00.167" v="1296" actId="207"/>
        <pc:sldMkLst>
          <pc:docMk/>
          <pc:sldMk cId="668272314" sldId="302"/>
        </pc:sldMkLst>
        <pc:spChg chg="mod">
          <ac:chgData name="Maaike J van Putten" userId="eaaa552f951b8eb9" providerId="LiveId" clId="{DD941ED1-2ABE-41A7-BDBC-C938C4060F22}" dt="2020-06-06T21:51:00.167" v="1296" actId="207"/>
          <ac:spMkLst>
            <pc:docMk/>
            <pc:sldMk cId="668272314" sldId="302"/>
            <ac:spMk id="2" creationId="{E818A1EC-8846-4215-B15D-499106499EF0}"/>
          </ac:spMkLst>
        </pc:spChg>
        <pc:spChg chg="mod">
          <ac:chgData name="Maaike J van Putten" userId="eaaa552f951b8eb9" providerId="LiveId" clId="{DD941ED1-2ABE-41A7-BDBC-C938C4060F22}" dt="2020-06-06T21:50:57.012" v="1295" actId="20577"/>
          <ac:spMkLst>
            <pc:docMk/>
            <pc:sldMk cId="668272314" sldId="302"/>
            <ac:spMk id="3" creationId="{E22C3662-9820-4D98-B631-8F42FB98169D}"/>
          </ac:spMkLst>
        </pc:spChg>
        <pc:spChg chg="add del">
          <ac:chgData name="Maaike J van Putten" userId="eaaa552f951b8eb9" providerId="LiveId" clId="{DD941ED1-2ABE-41A7-BDBC-C938C4060F22}" dt="2020-06-06T21:37:45.733" v="1089"/>
          <ac:spMkLst>
            <pc:docMk/>
            <pc:sldMk cId="668272314" sldId="302"/>
            <ac:spMk id="4" creationId="{1F1F5BC8-DBFA-4CBB-8E5E-D756853B783B}"/>
          </ac:spMkLst>
        </pc:spChg>
      </pc:sldChg>
      <pc:sldChg chg="addSp delSp modSp new mod">
        <pc:chgData name="Maaike J van Putten" userId="eaaa552f951b8eb9" providerId="LiveId" clId="{DD941ED1-2ABE-41A7-BDBC-C938C4060F22}" dt="2020-06-06T20:18:41.807" v="1087" actId="207"/>
        <pc:sldMkLst>
          <pc:docMk/>
          <pc:sldMk cId="1241565752" sldId="303"/>
        </pc:sldMkLst>
        <pc:spChg chg="mod">
          <ac:chgData name="Maaike J van Putten" userId="eaaa552f951b8eb9" providerId="LiveId" clId="{DD941ED1-2ABE-41A7-BDBC-C938C4060F22}" dt="2020-06-06T20:18:41.807" v="1087" actId="207"/>
          <ac:spMkLst>
            <pc:docMk/>
            <pc:sldMk cId="1241565752" sldId="303"/>
            <ac:spMk id="2" creationId="{C14C9A18-8B5F-4CCD-ACF8-640140D76931}"/>
          </ac:spMkLst>
        </pc:spChg>
        <pc:spChg chg="add del mod">
          <ac:chgData name="Maaike J van Putten" userId="eaaa552f951b8eb9" providerId="LiveId" clId="{DD941ED1-2ABE-41A7-BDBC-C938C4060F22}" dt="2020-06-06T20:18:37.371" v="1086" actId="313"/>
          <ac:spMkLst>
            <pc:docMk/>
            <pc:sldMk cId="1241565752" sldId="303"/>
            <ac:spMk id="3" creationId="{BE64E218-047D-442F-8BF3-9B6CE0D1D4BC}"/>
          </ac:spMkLst>
        </pc:spChg>
        <pc:spChg chg="add del mod">
          <ac:chgData name="Maaike J van Putten" userId="eaaa552f951b8eb9" providerId="LiveId" clId="{DD941ED1-2ABE-41A7-BDBC-C938C4060F22}" dt="2020-06-06T20:15:15.848" v="986"/>
          <ac:spMkLst>
            <pc:docMk/>
            <pc:sldMk cId="1241565752" sldId="303"/>
            <ac:spMk id="4" creationId="{E78AAD88-787E-4C94-AF0C-9F9A5C651F1A}"/>
          </ac:spMkLst>
        </pc:spChg>
        <pc:spChg chg="add del">
          <ac:chgData name="Maaike J van Putten" userId="eaaa552f951b8eb9" providerId="LiveId" clId="{DD941ED1-2ABE-41A7-BDBC-C938C4060F22}" dt="2020-06-06T20:15:31.435" v="991"/>
          <ac:spMkLst>
            <pc:docMk/>
            <pc:sldMk cId="1241565752" sldId="303"/>
            <ac:spMk id="5" creationId="{F2FD25F3-1434-4D69-A3EF-36D5054FDBE3}"/>
          </ac:spMkLst>
        </pc:spChg>
      </pc:sldChg>
      <pc:sldChg chg="addSp delSp modSp new mod">
        <pc:chgData name="Maaike J van Putten" userId="eaaa552f951b8eb9" providerId="LiveId" clId="{DD941ED1-2ABE-41A7-BDBC-C938C4060F22}" dt="2020-06-06T20:10:58.891" v="927" actId="20577"/>
        <pc:sldMkLst>
          <pc:docMk/>
          <pc:sldMk cId="958748799" sldId="304"/>
        </pc:sldMkLst>
        <pc:spChg chg="mod">
          <ac:chgData name="Maaike J van Putten" userId="eaaa552f951b8eb9" providerId="LiveId" clId="{DD941ED1-2ABE-41A7-BDBC-C938C4060F22}" dt="2020-06-06T20:10:10.712" v="861" actId="207"/>
          <ac:spMkLst>
            <pc:docMk/>
            <pc:sldMk cId="958748799" sldId="304"/>
            <ac:spMk id="2" creationId="{F35B47C9-1424-41A4-AA02-FADD6E0119AB}"/>
          </ac:spMkLst>
        </pc:spChg>
        <pc:spChg chg="add del mod">
          <ac:chgData name="Maaike J van Putten" userId="eaaa552f951b8eb9" providerId="LiveId" clId="{DD941ED1-2ABE-41A7-BDBC-C938C4060F22}" dt="2020-06-06T20:10:58.891" v="927" actId="20577"/>
          <ac:spMkLst>
            <pc:docMk/>
            <pc:sldMk cId="958748799" sldId="304"/>
            <ac:spMk id="3" creationId="{5C086127-4777-4F1F-B39D-0035789C564B}"/>
          </ac:spMkLst>
        </pc:spChg>
        <pc:spChg chg="add del mod">
          <ac:chgData name="Maaike J van Putten" userId="eaaa552f951b8eb9" providerId="LiveId" clId="{DD941ED1-2ABE-41A7-BDBC-C938C4060F22}" dt="2020-06-06T20:09:32.811" v="850"/>
          <ac:spMkLst>
            <pc:docMk/>
            <pc:sldMk cId="958748799" sldId="304"/>
            <ac:spMk id="4" creationId="{B783ADBB-586E-4A77-BF18-A18006309E3D}"/>
          </ac:spMkLst>
        </pc:spChg>
        <pc:spChg chg="add del">
          <ac:chgData name="Maaike J van Putten" userId="eaaa552f951b8eb9" providerId="LiveId" clId="{DD941ED1-2ABE-41A7-BDBC-C938C4060F22}" dt="2020-06-06T20:09:58.256" v="855"/>
          <ac:spMkLst>
            <pc:docMk/>
            <pc:sldMk cId="958748799" sldId="304"/>
            <ac:spMk id="5" creationId="{89E94002-4C8D-4036-8ADD-F504EDB7C42F}"/>
          </ac:spMkLst>
        </pc:spChg>
        <pc:spChg chg="add del">
          <ac:chgData name="Maaike J van Putten" userId="eaaa552f951b8eb9" providerId="LiveId" clId="{DD941ED1-2ABE-41A7-BDBC-C938C4060F22}" dt="2020-06-06T20:10:43.224" v="917"/>
          <ac:spMkLst>
            <pc:docMk/>
            <pc:sldMk cId="958748799" sldId="304"/>
            <ac:spMk id="6" creationId="{A3ECC71A-B979-497F-B671-C830D199558A}"/>
          </ac:spMkLst>
        </pc:spChg>
      </pc:sldChg>
      <pc:sldChg chg="modSp add mod">
        <pc:chgData name="Maaike J van Putten" userId="eaaa552f951b8eb9" providerId="LiveId" clId="{DD941ED1-2ABE-41A7-BDBC-C938C4060F22}" dt="2020-06-06T18:00:09.080" v="374" actId="20577"/>
        <pc:sldMkLst>
          <pc:docMk/>
          <pc:sldMk cId="2125769708" sldId="305"/>
        </pc:sldMkLst>
        <pc:spChg chg="mod">
          <ac:chgData name="Maaike J van Putten" userId="eaaa552f951b8eb9" providerId="LiveId" clId="{DD941ED1-2ABE-41A7-BDBC-C938C4060F22}" dt="2020-06-06T18:00:06.441" v="373" actId="20577"/>
          <ac:spMkLst>
            <pc:docMk/>
            <pc:sldMk cId="2125769708" sldId="305"/>
            <ac:spMk id="2" creationId="{ACB23AAF-0BD6-46EB-86C0-FB36FB3025DD}"/>
          </ac:spMkLst>
        </pc:spChg>
        <pc:spChg chg="mod">
          <ac:chgData name="Maaike J van Putten" userId="eaaa552f951b8eb9" providerId="LiveId" clId="{DD941ED1-2ABE-41A7-BDBC-C938C4060F22}" dt="2020-06-06T18:00:09.080" v="374" actId="20577"/>
          <ac:spMkLst>
            <pc:docMk/>
            <pc:sldMk cId="2125769708" sldId="305"/>
            <ac:spMk id="3" creationId="{70EEBEB5-3B6E-4A9B-B70A-939AB82350C6}"/>
          </ac:spMkLst>
        </pc:spChg>
      </pc:sldChg>
      <pc:sldChg chg="modSp new del mod">
        <pc:chgData name="Maaike J van Putten" userId="eaaa552f951b8eb9" providerId="LiveId" clId="{DD941ED1-2ABE-41A7-BDBC-C938C4060F22}" dt="2020-06-06T18:07:10.705" v="550" actId="47"/>
        <pc:sldMkLst>
          <pc:docMk/>
          <pc:sldMk cId="927485456" sldId="306"/>
        </pc:sldMkLst>
        <pc:spChg chg="mod">
          <ac:chgData name="Maaike J van Putten" userId="eaaa552f951b8eb9" providerId="LiveId" clId="{DD941ED1-2ABE-41A7-BDBC-C938C4060F22}" dt="2020-06-06T18:07:07.670" v="549" actId="6549"/>
          <ac:spMkLst>
            <pc:docMk/>
            <pc:sldMk cId="927485456" sldId="306"/>
            <ac:spMk id="2" creationId="{0237A267-FA8D-4FE3-86D5-033B728FDB3D}"/>
          </ac:spMkLst>
        </pc:spChg>
      </pc:sldChg>
      <pc:sldChg chg="modSp mod ord">
        <pc:chgData name="Maaike J van Putten" userId="eaaa552f951b8eb9" providerId="LiveId" clId="{DD941ED1-2ABE-41A7-BDBC-C938C4060F22}" dt="2020-06-08T17:33:43.674" v="1661" actId="27636"/>
        <pc:sldMkLst>
          <pc:docMk/>
          <pc:sldMk cId="3815408049" sldId="317"/>
        </pc:sldMkLst>
        <pc:spChg chg="mod">
          <ac:chgData name="Maaike J van Putten" userId="eaaa552f951b8eb9" providerId="LiveId" clId="{DD941ED1-2ABE-41A7-BDBC-C938C4060F22}" dt="2020-06-08T17:33:29.133" v="1623" actId="20577"/>
          <ac:spMkLst>
            <pc:docMk/>
            <pc:sldMk cId="3815408049" sldId="317"/>
            <ac:spMk id="2" creationId="{FB8D6A4A-944A-4EDA-BFC5-74C8D6A709A5}"/>
          </ac:spMkLst>
        </pc:spChg>
        <pc:spChg chg="mod">
          <ac:chgData name="Maaike J van Putten" userId="eaaa552f951b8eb9" providerId="LiveId" clId="{DD941ED1-2ABE-41A7-BDBC-C938C4060F22}" dt="2020-06-08T17:33:43.674" v="1661" actId="27636"/>
          <ac:spMkLst>
            <pc:docMk/>
            <pc:sldMk cId="3815408049" sldId="317"/>
            <ac:spMk id="3" creationId="{DFF97900-0AA5-4E42-822D-A7C1B2D6A0C5}"/>
          </ac:spMkLst>
        </pc:spChg>
      </pc:sldChg>
      <pc:sldChg chg="modSp mod">
        <pc:chgData name="Maaike J van Putten" userId="eaaa552f951b8eb9" providerId="LiveId" clId="{DD941ED1-2ABE-41A7-BDBC-C938C4060F22}" dt="2020-06-06T18:15:00.886" v="779" actId="20577"/>
        <pc:sldMkLst>
          <pc:docMk/>
          <pc:sldMk cId="572618529" sldId="332"/>
        </pc:sldMkLst>
        <pc:spChg chg="mod">
          <ac:chgData name="Maaike J van Putten" userId="eaaa552f951b8eb9" providerId="LiveId" clId="{DD941ED1-2ABE-41A7-BDBC-C938C4060F22}" dt="2020-06-06T18:15:00.886" v="779" actId="20577"/>
          <ac:spMkLst>
            <pc:docMk/>
            <pc:sldMk cId="572618529" sldId="332"/>
            <ac:spMk id="3" creationId="{84667523-AAB4-4F7D-82BD-3BA41844ED0A}"/>
          </ac:spMkLst>
        </pc:spChg>
      </pc:sldChg>
      <pc:sldChg chg="modSp new mod">
        <pc:chgData name="Maaike J van Putten" userId="eaaa552f951b8eb9" providerId="LiveId" clId="{DD941ED1-2ABE-41A7-BDBC-C938C4060F22}" dt="2020-06-09T07:39:03.191" v="1717" actId="20577"/>
        <pc:sldMkLst>
          <pc:docMk/>
          <pc:sldMk cId="4239968956" sldId="340"/>
        </pc:sldMkLst>
        <pc:spChg chg="mod">
          <ac:chgData name="Maaike J van Putten" userId="eaaa552f951b8eb9" providerId="LiveId" clId="{DD941ED1-2ABE-41A7-BDBC-C938C4060F22}" dt="2020-06-06T18:11:22.484" v="603" actId="20577"/>
          <ac:spMkLst>
            <pc:docMk/>
            <pc:sldMk cId="4239968956" sldId="340"/>
            <ac:spMk id="2" creationId="{066109F9-ED31-4028-A26B-67E777907796}"/>
          </ac:spMkLst>
        </pc:spChg>
        <pc:spChg chg="mod">
          <ac:chgData name="Maaike J van Putten" userId="eaaa552f951b8eb9" providerId="LiveId" clId="{DD941ED1-2ABE-41A7-BDBC-C938C4060F22}" dt="2020-06-09T07:39:03.191" v="1717" actId="20577"/>
          <ac:spMkLst>
            <pc:docMk/>
            <pc:sldMk cId="4239968956" sldId="340"/>
            <ac:spMk id="3" creationId="{AFAACA9E-87AD-4D99-83B9-D30A7D925102}"/>
          </ac:spMkLst>
        </pc:spChg>
      </pc:sldChg>
      <pc:sldChg chg="addSp modSp new mod modClrScheme chgLayout">
        <pc:chgData name="Maaike J van Putten" userId="eaaa552f951b8eb9" providerId="LiveId" clId="{DD941ED1-2ABE-41A7-BDBC-C938C4060F22}" dt="2020-06-08T17:32:23.188" v="1584" actId="207"/>
        <pc:sldMkLst>
          <pc:docMk/>
          <pc:sldMk cId="103133486" sldId="341"/>
        </pc:sldMkLst>
        <pc:spChg chg="mod ord">
          <ac:chgData name="Maaike J van Putten" userId="eaaa552f951b8eb9" providerId="LiveId" clId="{DD941ED1-2ABE-41A7-BDBC-C938C4060F22}" dt="2020-06-08T17:32:23.188" v="1584" actId="207"/>
          <ac:spMkLst>
            <pc:docMk/>
            <pc:sldMk cId="103133486" sldId="341"/>
            <ac:spMk id="2" creationId="{B16272A9-3199-462D-8CCC-DDD7D3D76EF2}"/>
          </ac:spMkLst>
        </pc:spChg>
        <pc:spChg chg="mod ord">
          <ac:chgData name="Maaike J van Putten" userId="eaaa552f951b8eb9" providerId="LiveId" clId="{DD941ED1-2ABE-41A7-BDBC-C938C4060F22}" dt="2020-06-06T22:09:12.096" v="1441" actId="700"/>
          <ac:spMkLst>
            <pc:docMk/>
            <pc:sldMk cId="103133486" sldId="341"/>
            <ac:spMk id="3" creationId="{828B910B-F42B-42E4-97AF-692EE033DCB3}"/>
          </ac:spMkLst>
        </pc:spChg>
        <pc:spChg chg="add mod ord">
          <ac:chgData name="Maaike J van Putten" userId="eaaa552f951b8eb9" providerId="LiveId" clId="{DD941ED1-2ABE-41A7-BDBC-C938C4060F22}" dt="2020-06-06T22:18:29.570" v="1494"/>
          <ac:spMkLst>
            <pc:docMk/>
            <pc:sldMk cId="103133486" sldId="341"/>
            <ac:spMk id="4" creationId="{4D49721C-35A3-4BCC-BF20-0A322323F934}"/>
          </ac:spMkLst>
        </pc:spChg>
      </pc:sldChg>
      <pc:sldChg chg="modSp new mod">
        <pc:chgData name="Maaike J van Putten" userId="eaaa552f951b8eb9" providerId="LiveId" clId="{DD941ED1-2ABE-41A7-BDBC-C938C4060F22}" dt="2020-06-08T17:35:00.154" v="1715" actId="20577"/>
        <pc:sldMkLst>
          <pc:docMk/>
          <pc:sldMk cId="2435446728" sldId="342"/>
        </pc:sldMkLst>
        <pc:spChg chg="mod">
          <ac:chgData name="Maaike J van Putten" userId="eaaa552f951b8eb9" providerId="LiveId" clId="{DD941ED1-2ABE-41A7-BDBC-C938C4060F22}" dt="2020-06-08T17:34:00.366" v="1702" actId="20577"/>
          <ac:spMkLst>
            <pc:docMk/>
            <pc:sldMk cId="2435446728" sldId="342"/>
            <ac:spMk id="2" creationId="{1DC2D138-48BA-4EDA-80E8-382C1D432ADF}"/>
          </ac:spMkLst>
        </pc:spChg>
        <pc:spChg chg="mod">
          <ac:chgData name="Maaike J van Putten" userId="eaaa552f951b8eb9" providerId="LiveId" clId="{DD941ED1-2ABE-41A7-BDBC-C938C4060F22}" dt="2020-06-08T17:35:00.154" v="1715" actId="20577"/>
          <ac:spMkLst>
            <pc:docMk/>
            <pc:sldMk cId="2435446728" sldId="342"/>
            <ac:spMk id="3" creationId="{4C2F4520-18B2-461C-AC64-2041F9954CE6}"/>
          </ac:spMkLst>
        </pc:spChg>
      </pc:sldChg>
    </pc:docChg>
  </pc:docChgLst>
  <pc:docChgLst>
    <pc:chgData name="Maaike J van Putten" userId="eaaa552f951b8eb9" providerId="LiveId" clId="{578BD5D4-4DDB-431D-8C29-B726C6259383}"/>
    <pc:docChg chg="custSel delSld modSld">
      <pc:chgData name="Maaike J van Putten" userId="eaaa552f951b8eb9" providerId="LiveId" clId="{578BD5D4-4DDB-431D-8C29-B726C6259383}" dt="2020-10-05T10:37:46.219" v="46" actId="20577"/>
      <pc:docMkLst>
        <pc:docMk/>
      </pc:docMkLst>
      <pc:sldChg chg="modSp mod">
        <pc:chgData name="Maaike J van Putten" userId="eaaa552f951b8eb9" providerId="LiveId" clId="{578BD5D4-4DDB-431D-8C29-B726C6259383}" dt="2020-10-05T10:30:50.414" v="10" actId="20577"/>
        <pc:sldMkLst>
          <pc:docMk/>
          <pc:sldMk cId="3678300839" sldId="256"/>
        </pc:sldMkLst>
        <pc:spChg chg="mod">
          <ac:chgData name="Maaike J van Putten" userId="eaaa552f951b8eb9" providerId="LiveId" clId="{578BD5D4-4DDB-431D-8C29-B726C6259383}" dt="2020-10-05T10:30:50.414" v="10" actId="20577"/>
          <ac:spMkLst>
            <pc:docMk/>
            <pc:sldMk cId="3678300839" sldId="256"/>
            <ac:spMk id="2" creationId="{AA969AAC-40F8-48D9-BE46-02B54CD13D4F}"/>
          </ac:spMkLst>
        </pc:spChg>
      </pc:sldChg>
      <pc:sldChg chg="modSp mod">
        <pc:chgData name="Maaike J van Putten" userId="eaaa552f951b8eb9" providerId="LiveId" clId="{578BD5D4-4DDB-431D-8C29-B726C6259383}" dt="2020-10-05T10:37:27.989" v="42" actId="20577"/>
        <pc:sldMkLst>
          <pc:docMk/>
          <pc:sldMk cId="4170920814" sldId="257"/>
        </pc:sldMkLst>
        <pc:spChg chg="mod">
          <ac:chgData name="Maaike J van Putten" userId="eaaa552f951b8eb9" providerId="LiveId" clId="{578BD5D4-4DDB-431D-8C29-B726C6259383}" dt="2020-10-05T10:37:27.989" v="42" actId="20577"/>
          <ac:spMkLst>
            <pc:docMk/>
            <pc:sldMk cId="4170920814" sldId="257"/>
            <ac:spMk id="3" creationId="{3F0603D1-1661-4929-8031-B4CF291ABD38}"/>
          </ac:spMkLst>
        </pc:spChg>
      </pc:sldChg>
      <pc:sldChg chg="del">
        <pc:chgData name="Maaike J van Putten" userId="eaaa552f951b8eb9" providerId="LiveId" clId="{578BD5D4-4DDB-431D-8C29-B726C6259383}" dt="2020-10-05T10:31:28.959" v="11" actId="47"/>
        <pc:sldMkLst>
          <pc:docMk/>
          <pc:sldMk cId="1884763815" sldId="281"/>
        </pc:sldMkLst>
      </pc:sldChg>
      <pc:sldChg chg="modSp mod">
        <pc:chgData name="Maaike J van Putten" userId="eaaa552f951b8eb9" providerId="LiveId" clId="{578BD5D4-4DDB-431D-8C29-B726C6259383}" dt="2020-10-05T10:37:46.219" v="46" actId="20577"/>
        <pc:sldMkLst>
          <pc:docMk/>
          <pc:sldMk cId="2435446728" sldId="342"/>
        </pc:sldMkLst>
        <pc:spChg chg="mod">
          <ac:chgData name="Maaike J van Putten" userId="eaaa552f951b8eb9" providerId="LiveId" clId="{578BD5D4-4DDB-431D-8C29-B726C6259383}" dt="2020-10-05T10:37:46.219" v="46" actId="20577"/>
          <ac:spMkLst>
            <pc:docMk/>
            <pc:sldMk cId="2435446728" sldId="342"/>
            <ac:spMk id="3" creationId="{4C2F4520-18B2-461C-AC64-2041F9954CE6}"/>
          </ac:spMkLst>
        </pc:spChg>
      </pc:sldChg>
    </pc:docChg>
  </pc:docChgLst>
  <pc:docChgLst>
    <pc:chgData name="Maaike J van Putten" userId="eaaa552f951b8eb9" providerId="LiveId" clId="{FE6DFE50-D579-9647-810D-AE7B7688A810}"/>
    <pc:docChg chg="custSel addSld delSld modSld sldOrd">
      <pc:chgData name="Maaike J van Putten" userId="eaaa552f951b8eb9" providerId="LiveId" clId="{FE6DFE50-D579-9647-810D-AE7B7688A810}" dt="2020-10-07T13:56:42.277" v="282" actId="20577"/>
      <pc:docMkLst>
        <pc:docMk/>
      </pc:docMkLst>
      <pc:sldChg chg="modSp">
        <pc:chgData name="Maaike J van Putten" userId="eaaa552f951b8eb9" providerId="LiveId" clId="{FE6DFE50-D579-9647-810D-AE7B7688A810}" dt="2020-10-06T19:44:37.651" v="17" actId="20577"/>
        <pc:sldMkLst>
          <pc:docMk/>
          <pc:sldMk cId="4170920814" sldId="257"/>
        </pc:sldMkLst>
        <pc:spChg chg="mod">
          <ac:chgData name="Maaike J van Putten" userId="eaaa552f951b8eb9" providerId="LiveId" clId="{FE6DFE50-D579-9647-810D-AE7B7688A810}" dt="2020-10-06T19:44:37.651" v="17" actId="20577"/>
          <ac:spMkLst>
            <pc:docMk/>
            <pc:sldMk cId="4170920814" sldId="257"/>
            <ac:spMk id="3" creationId="{3F0603D1-1661-4929-8031-B4CF291ABD38}"/>
          </ac:spMkLst>
        </pc:spChg>
      </pc:sldChg>
      <pc:sldChg chg="modSp">
        <pc:chgData name="Maaike J van Putten" userId="eaaa552f951b8eb9" providerId="LiveId" clId="{FE6DFE50-D579-9647-810D-AE7B7688A810}" dt="2020-10-07T11:57:28.061" v="123" actId="20577"/>
        <pc:sldMkLst>
          <pc:docMk/>
          <pc:sldMk cId="2731879579" sldId="275"/>
        </pc:sldMkLst>
        <pc:spChg chg="mod">
          <ac:chgData name="Maaike J van Putten" userId="eaaa552f951b8eb9" providerId="LiveId" clId="{FE6DFE50-D579-9647-810D-AE7B7688A810}" dt="2020-10-07T11:57:28.061" v="123" actId="20577"/>
          <ac:spMkLst>
            <pc:docMk/>
            <pc:sldMk cId="2731879579" sldId="275"/>
            <ac:spMk id="4" creationId="{18E9B1B2-C240-4CBA-8EAE-8E0BB8475F1D}"/>
          </ac:spMkLst>
        </pc:spChg>
      </pc:sldChg>
      <pc:sldChg chg="del">
        <pc:chgData name="Maaike J van Putten" userId="eaaa552f951b8eb9" providerId="LiveId" clId="{FE6DFE50-D579-9647-810D-AE7B7688A810}" dt="2020-10-06T19:50:45.669" v="20" actId="2696"/>
        <pc:sldMkLst>
          <pc:docMk/>
          <pc:sldMk cId="1186509745" sldId="278"/>
        </pc:sldMkLst>
      </pc:sldChg>
      <pc:sldChg chg="add">
        <pc:chgData name="Maaike J van Putten" userId="eaaa552f951b8eb9" providerId="LiveId" clId="{FE6DFE50-D579-9647-810D-AE7B7688A810}" dt="2020-10-06T19:51:08.809" v="21"/>
        <pc:sldMkLst>
          <pc:docMk/>
          <pc:sldMk cId="1704599205" sldId="278"/>
        </pc:sldMkLst>
      </pc:sldChg>
      <pc:sldChg chg="ord">
        <pc:chgData name="Maaike J van Putten" userId="eaaa552f951b8eb9" providerId="LiveId" clId="{FE6DFE50-D579-9647-810D-AE7B7688A810}" dt="2020-10-07T10:28:05.147" v="110"/>
        <pc:sldMkLst>
          <pc:docMk/>
          <pc:sldMk cId="3293235826" sldId="294"/>
        </pc:sldMkLst>
      </pc:sldChg>
      <pc:sldChg chg="modSp">
        <pc:chgData name="Maaike J van Putten" userId="eaaa552f951b8eb9" providerId="LiveId" clId="{FE6DFE50-D579-9647-810D-AE7B7688A810}" dt="2020-10-07T10:30:47.859" v="120" actId="27636"/>
        <pc:sldMkLst>
          <pc:docMk/>
          <pc:sldMk cId="424706246" sldId="295"/>
        </pc:sldMkLst>
        <pc:spChg chg="mod">
          <ac:chgData name="Maaike J van Putten" userId="eaaa552f951b8eb9" providerId="LiveId" clId="{FE6DFE50-D579-9647-810D-AE7B7688A810}" dt="2020-10-07T10:30:47.859" v="120" actId="27636"/>
          <ac:spMkLst>
            <pc:docMk/>
            <pc:sldMk cId="424706246" sldId="295"/>
            <ac:spMk id="3" creationId="{10402D6F-725E-4ABB-A358-30E0F4CF1E3E}"/>
          </ac:spMkLst>
        </pc:spChg>
      </pc:sldChg>
      <pc:sldChg chg="ord">
        <pc:chgData name="Maaike J van Putten" userId="eaaa552f951b8eb9" providerId="LiveId" clId="{FE6DFE50-D579-9647-810D-AE7B7688A810}" dt="2020-10-06T19:50:40.162" v="19"/>
        <pc:sldMkLst>
          <pc:docMk/>
          <pc:sldMk cId="958748799" sldId="304"/>
        </pc:sldMkLst>
      </pc:sldChg>
      <pc:sldChg chg="ord">
        <pc:chgData name="Maaike J van Putten" userId="eaaa552f951b8eb9" providerId="LiveId" clId="{FE6DFE50-D579-9647-810D-AE7B7688A810}" dt="2020-10-06T19:50:30.227" v="18"/>
        <pc:sldMkLst>
          <pc:docMk/>
          <pc:sldMk cId="2125769708" sldId="305"/>
        </pc:sldMkLst>
      </pc:sldChg>
      <pc:sldChg chg="modSp">
        <pc:chgData name="Maaike J van Putten" userId="eaaa552f951b8eb9" providerId="LiveId" clId="{FE6DFE50-D579-9647-810D-AE7B7688A810}" dt="2020-10-06T19:52:01.713" v="97" actId="20577"/>
        <pc:sldMkLst>
          <pc:docMk/>
          <pc:sldMk cId="3896660390" sldId="315"/>
        </pc:sldMkLst>
        <pc:spChg chg="mod">
          <ac:chgData name="Maaike J van Putten" userId="eaaa552f951b8eb9" providerId="LiveId" clId="{FE6DFE50-D579-9647-810D-AE7B7688A810}" dt="2020-10-06T19:52:01.713" v="97" actId="20577"/>
          <ac:spMkLst>
            <pc:docMk/>
            <pc:sldMk cId="3896660390" sldId="315"/>
            <ac:spMk id="3" creationId="{DFF97900-0AA5-4E42-822D-A7C1B2D6A0C5}"/>
          </ac:spMkLst>
        </pc:spChg>
      </pc:sldChg>
      <pc:sldChg chg="modSp modNotesTx">
        <pc:chgData name="Maaike J van Putten" userId="eaaa552f951b8eb9" providerId="LiveId" clId="{FE6DFE50-D579-9647-810D-AE7B7688A810}" dt="2020-10-07T13:56:42.277" v="282" actId="20577"/>
        <pc:sldMkLst>
          <pc:docMk/>
          <pc:sldMk cId="3095380956" sldId="318"/>
        </pc:sldMkLst>
        <pc:spChg chg="mod">
          <ac:chgData name="Maaike J van Putten" userId="eaaa552f951b8eb9" providerId="LiveId" clId="{FE6DFE50-D579-9647-810D-AE7B7688A810}" dt="2020-10-07T13:56:42.277" v="282" actId="20577"/>
          <ac:spMkLst>
            <pc:docMk/>
            <pc:sldMk cId="3095380956" sldId="318"/>
            <ac:spMk id="3" creationId="{DFF97900-0AA5-4E42-822D-A7C1B2D6A0C5}"/>
          </ac:spMkLst>
        </pc:spChg>
      </pc:sldChg>
      <pc:sldChg chg="modSp add">
        <pc:chgData name="Maaike J van Putten" userId="eaaa552f951b8eb9" providerId="LiveId" clId="{FE6DFE50-D579-9647-810D-AE7B7688A810}" dt="2020-10-07T10:00:26.446" v="109" actId="20577"/>
        <pc:sldMkLst>
          <pc:docMk/>
          <pc:sldMk cId="173589283" sldId="343"/>
        </pc:sldMkLst>
        <pc:spChg chg="mod">
          <ac:chgData name="Maaike J van Putten" userId="eaaa552f951b8eb9" providerId="LiveId" clId="{FE6DFE50-D579-9647-810D-AE7B7688A810}" dt="2020-10-07T10:00:26.446" v="109" actId="20577"/>
          <ac:spMkLst>
            <pc:docMk/>
            <pc:sldMk cId="173589283" sldId="343"/>
            <ac:spMk id="2" creationId="{5B1D380A-871D-C54E-8747-3707EB1A7999}"/>
          </ac:spMkLst>
        </pc:spChg>
        <pc:spChg chg="mod">
          <ac:chgData name="Maaike J van Putten" userId="eaaa552f951b8eb9" providerId="LiveId" clId="{FE6DFE50-D579-9647-810D-AE7B7688A810}" dt="2020-10-07T10:00:22.643" v="100"/>
          <ac:spMkLst>
            <pc:docMk/>
            <pc:sldMk cId="173589283" sldId="343"/>
            <ac:spMk id="3" creationId="{EC31AA27-DE2A-B549-8745-540877589B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C382-E057-448A-B1BE-BDAB031FEC50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71B33-182C-4C63-891A-FBEE5977F31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4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minutes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hours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add_minutes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((</a:t>
            </a:r>
            <a:r>
              <a:rPr lang="nl-NL" dirty="0" err="1"/>
              <a:t>hours</a:t>
            </a:r>
            <a:r>
              <a:rPr lang="nl-NL" dirty="0"/>
              <a:t> + (</a:t>
            </a:r>
            <a:r>
              <a:rPr lang="nl-NL" dirty="0" err="1"/>
              <a:t>add_minutes</a:t>
            </a:r>
            <a:r>
              <a:rPr lang="nl-NL" dirty="0"/>
              <a:t> + minutes) //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nl-NL" dirty="0"/>
              <a:t>)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24, ":", </a:t>
            </a:r>
            <a:r>
              <a:rPr lang="nl-NL" dirty="0"/>
              <a:t>(minutes + </a:t>
            </a:r>
            <a:r>
              <a:rPr lang="nl-NL" dirty="0" err="1"/>
              <a:t>add_minutes</a:t>
            </a:r>
            <a:r>
              <a:rPr lang="nl-NL" dirty="0"/>
              <a:t>)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93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article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noun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a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verb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a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nl-NL" dirty="0"/>
              <a:t>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article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 err="1"/>
              <a:t>noun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 err="1"/>
              <a:t>verb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34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products</a:t>
            </a:r>
            <a:r>
              <a:rPr lang="nl-NL" dirty="0"/>
              <a:t>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cheese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'coffee'</a:t>
            </a:r>
            <a:r>
              <a:rPr lang="nl-NL" dirty="0"/>
              <a:t>]</a:t>
            </a:r>
            <a:br>
              <a:rPr lang="nl-NL" dirty="0"/>
            </a:br>
            <a:r>
              <a:rPr lang="nl-NL" dirty="0" err="1"/>
              <a:t>prices</a:t>
            </a:r>
            <a:r>
              <a:rPr lang="nl-NL" dirty="0"/>
              <a:t>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1,2,3,4</a:t>
            </a:r>
            <a:r>
              <a:rPr lang="nl-NL" dirty="0"/>
              <a:t>]</a:t>
            </a:r>
            <a:br>
              <a:rPr lang="nl-NL" dirty="0"/>
            </a:br>
            <a:r>
              <a:rPr lang="nl-NL" dirty="0" err="1"/>
              <a:t>choice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'Wat wil je hebben: 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</a:t>
            </a:r>
            <a:r>
              <a:rPr lang="nl-NL" dirty="0" err="1"/>
              <a:t>products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 err="1"/>
              <a:t>amount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'Hoeveel? '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index = </a:t>
            </a:r>
            <a:r>
              <a:rPr lang="nl-NL" dirty="0" err="1"/>
              <a:t>products.index</a:t>
            </a:r>
            <a:r>
              <a:rPr lang="nl-NL" dirty="0"/>
              <a:t>(</a:t>
            </a:r>
            <a:r>
              <a:rPr lang="nl-NL" dirty="0" err="1"/>
              <a:t>choice</a:t>
            </a:r>
            <a:r>
              <a:rPr lang="nl-NL" dirty="0"/>
              <a:t>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', </a:t>
            </a:r>
            <a:r>
              <a:rPr lang="nl-NL" dirty="0" err="1"/>
              <a:t>amount</a:t>
            </a:r>
            <a:r>
              <a:rPr lang="nl-NL" dirty="0"/>
              <a:t>*</a:t>
            </a:r>
            <a:r>
              <a:rPr lang="nl-NL" dirty="0" err="1"/>
              <a:t>prices</a:t>
            </a:r>
            <a:r>
              <a:rPr lang="nl-NL" dirty="0"/>
              <a:t>[index])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20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lijst = []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(lijst) &lt;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user_input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'Geef een getal: '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user_input</a:t>
            </a:r>
            <a:r>
              <a:rPr lang="nl-NL" dirty="0"/>
              <a:t> &lt;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user_input</a:t>
            </a:r>
            <a:r>
              <a:rPr lang="nl-NL" dirty="0"/>
              <a:t> &gt;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dirty="0" err="1"/>
              <a:t>lijst.append</a:t>
            </a:r>
            <a:r>
              <a:rPr lang="nl-NL" dirty="0"/>
              <a:t>(</a:t>
            </a:r>
            <a:r>
              <a:rPr lang="nl-NL" dirty="0" err="1"/>
              <a:t>user_input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'Getal moet tussen de 1 en 10 zijn'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nl-NL" dirty="0"/>
              <a:t>(lijst))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quit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quit</a:t>
            </a:r>
            <a:r>
              <a:rPr lang="nl-NL" dirty="0"/>
              <a:t> !=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quit</a:t>
            </a:r>
            <a:r>
              <a:rPr lang="nl-NL" dirty="0"/>
              <a:t> !=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quit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'Stoppen? [Y / N] 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quit</a:t>
            </a:r>
            <a:r>
              <a:rPr lang="nl-NL" dirty="0"/>
              <a:t>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8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str1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'hoi!'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letter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/>
              <a:t>str1: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(letter)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days</a:t>
            </a:r>
            <a:r>
              <a:rPr lang="nl-NL" dirty="0"/>
              <a:t>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'ma', 'di', 'woe', 'do', 'vrij', 'za', 'zo'</a:t>
            </a:r>
            <a:r>
              <a:rPr lang="nl-NL" dirty="0"/>
              <a:t>]</a:t>
            </a:r>
            <a:br>
              <a:rPr lang="nl-NL" dirty="0"/>
            </a:br>
            <a:r>
              <a:rPr lang="nl-NL" dirty="0" err="1"/>
              <a:t>workdays</a:t>
            </a:r>
            <a:r>
              <a:rPr lang="nl-NL" dirty="0"/>
              <a:t>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'ma', 'di', 'woe', 'do', 'vrij'</a:t>
            </a:r>
            <a:r>
              <a:rPr lang="nl-NL" dirty="0"/>
              <a:t>]</a:t>
            </a:r>
            <a:br>
              <a:rPr lang="nl-NL" dirty="0"/>
            </a:b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days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dirty="0" err="1"/>
              <a:t>workdays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day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days</a:t>
            </a:r>
            <a:r>
              <a:rPr lang="nl-NL" dirty="0"/>
              <a:t>[: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nl-NL" dirty="0"/>
              <a:t>])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days</a:t>
            </a:r>
            <a:r>
              <a:rPr lang="nl-NL" dirty="0"/>
              <a:t>[-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nl-NL" dirty="0"/>
              <a:t>:])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20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/>
              <a:t>time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t1 = </a:t>
            </a:r>
            <a:r>
              <a:rPr lang="nl-NL" dirty="0" err="1"/>
              <a:t>time.time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 err="1"/>
              <a:t>sum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x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0,1000000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sum</a:t>
            </a:r>
            <a:r>
              <a:rPr lang="nl-NL" dirty="0"/>
              <a:t> += x</a:t>
            </a:r>
            <a:br>
              <a:rPr lang="nl-NL" dirty="0"/>
            </a:br>
            <a:r>
              <a:rPr lang="nl-NL" dirty="0"/>
              <a:t>t2 = </a:t>
            </a:r>
            <a:r>
              <a:rPr lang="nl-NL" dirty="0" err="1"/>
              <a:t>time.time</a:t>
            </a:r>
            <a:r>
              <a:rPr lang="nl-NL" dirty="0"/>
              <a:t>()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((t2-t1)*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1000, 'ms'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t1 = </a:t>
            </a:r>
            <a:r>
              <a:rPr lang="nl-NL" dirty="0" err="1"/>
              <a:t>time.time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list1 = [x**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x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0,1000</a:t>
            </a:r>
            <a:r>
              <a:rPr lang="nl-NL" dirty="0"/>
              <a:t>)]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(list1)</a:t>
            </a:r>
            <a:br>
              <a:rPr lang="nl-NL" dirty="0"/>
            </a:br>
            <a:r>
              <a:rPr lang="nl-NL" dirty="0"/>
              <a:t>t2 = </a:t>
            </a:r>
            <a:r>
              <a:rPr lang="nl-NL" dirty="0" err="1"/>
              <a:t>time.time</a:t>
            </a:r>
            <a:r>
              <a:rPr lang="nl-NL" dirty="0"/>
              <a:t>()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((t2-t1)*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1000, 'ms'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76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sending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list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[:],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deep</a:t>
            </a:r>
            <a:r>
              <a:rPr lang="nl-NL" dirty="0"/>
              <a:t> copy </a:t>
            </a:r>
            <a:r>
              <a:rPr lang="nl-NL" dirty="0" err="1"/>
              <a:t>though</a:t>
            </a:r>
            <a:endParaRPr lang="nl-NL" dirty="0"/>
          </a:p>
          <a:p>
            <a:r>
              <a:rPr lang="nl-NL" dirty="0"/>
              <a:t>* </a:t>
            </a:r>
            <a:r>
              <a:rPr lang="nl-NL" dirty="0" err="1"/>
              <a:t>And</a:t>
            </a:r>
            <a:r>
              <a:rPr lang="nl-NL" dirty="0"/>
              <a:t> **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67299-C76B-48F4-B579-3F4F2E06526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3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0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8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9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41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0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2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2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19-05-2022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1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hom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9AAC-40F8-48D9-BE46-02B54CD1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CE29D-B947-4AC6-B53E-22DBB62A9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Day 1 – Maaike van Putten</a:t>
            </a:r>
          </a:p>
        </p:txBody>
      </p:sp>
    </p:spTree>
    <p:extLst>
      <p:ext uri="{BB962C8B-B14F-4D97-AF65-F5344CB8AC3E}">
        <p14:creationId xmlns:p14="http://schemas.microsoft.com/office/powerpoint/2010/main" val="36783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D308-A42D-4265-8097-A2754D0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5F0B3-98A7-49C8-B9AE-4C3101A3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</a:t>
            </a:r>
          </a:p>
          <a:p>
            <a:endParaRPr lang="nl-NL" dirty="0"/>
          </a:p>
          <a:p>
            <a:r>
              <a:rPr lang="nl-NL" dirty="0"/>
              <a:t>Integer</a:t>
            </a:r>
          </a:p>
          <a:p>
            <a:endParaRPr lang="nl-NL" dirty="0"/>
          </a:p>
          <a:p>
            <a:r>
              <a:rPr lang="nl-NL" dirty="0" err="1"/>
              <a:t>Float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Many</a:t>
            </a:r>
            <a:r>
              <a:rPr lang="nl-NL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247436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109F9-ED31-4028-A26B-67E7779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in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AACA9E-87AD-4D99-83B9-D30A7D9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naam = 8</a:t>
            </a:r>
          </a:p>
          <a:p>
            <a:pPr marL="0" indent="0">
              <a:buNone/>
            </a:pPr>
            <a:r>
              <a:rPr lang="nl-NL" dirty="0"/>
              <a:t>naam2 = “Hoi”</a:t>
            </a:r>
          </a:p>
          <a:p>
            <a:pPr marL="0" indent="0">
              <a:buNone/>
            </a:pPr>
            <a:r>
              <a:rPr lang="nl-NL" dirty="0"/>
              <a:t>naam3 = 8.5</a:t>
            </a:r>
          </a:p>
          <a:p>
            <a:pPr marL="0" indent="0">
              <a:buNone/>
            </a:pPr>
            <a:r>
              <a:rPr lang="nl-NL" dirty="0"/>
              <a:t>naam4 = True</a:t>
            </a:r>
          </a:p>
        </p:txBody>
      </p:sp>
    </p:spTree>
    <p:extLst>
      <p:ext uri="{BB962C8B-B14F-4D97-AF65-F5344CB8AC3E}">
        <p14:creationId xmlns:p14="http://schemas.microsoft.com/office/powerpoint/2010/main" val="423996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ED344-FC47-4F5A-B3D7-DD0581BC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on 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512774-D83A-4C22-B7E8-9FE7D428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+</a:t>
            </a:r>
          </a:p>
          <a:p>
            <a:r>
              <a:rPr lang="nl-NL" dirty="0"/>
              <a:t>-</a:t>
            </a:r>
          </a:p>
          <a:p>
            <a:r>
              <a:rPr lang="nl-NL" dirty="0"/>
              <a:t>/ </a:t>
            </a:r>
            <a:r>
              <a:rPr lang="nl-NL" dirty="0" err="1"/>
              <a:t>and</a:t>
            </a:r>
            <a:r>
              <a:rPr lang="nl-NL" dirty="0"/>
              <a:t> //</a:t>
            </a:r>
          </a:p>
          <a:p>
            <a:r>
              <a:rPr lang="nl-NL" dirty="0"/>
              <a:t>*</a:t>
            </a:r>
          </a:p>
          <a:p>
            <a:r>
              <a:rPr lang="nl-NL" dirty="0"/>
              <a:t>**</a:t>
            </a:r>
          </a:p>
          <a:p>
            <a:r>
              <a:rPr lang="nl-NL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2192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180C-EA85-4C5D-BE28-55F9306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Exercise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CACCF-202B-4E63-9602-E514D7A4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takes the lengths of the two sides of a right triangle and calculates the length of the hypotenuse. 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50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6AAC2-16C9-4BBC-A972-76335C28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Exercise</a:t>
            </a:r>
            <a:r>
              <a:rPr lang="nl-NL" dirty="0">
                <a:solidFill>
                  <a:schemeClr val="tx1"/>
                </a:solidFill>
              </a:rPr>
              <a:t>: </a:t>
            </a:r>
            <a:r>
              <a:rPr lang="nl-NL" dirty="0" err="1">
                <a:solidFill>
                  <a:schemeClr val="tx1"/>
                </a:solidFill>
              </a:rPr>
              <a:t>operation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A4E394-4A58-4F5B-BA99-3E1B40E6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 on data types</a:t>
            </a:r>
          </a:p>
          <a:p>
            <a:endParaRPr lang="nl-NL" dirty="0"/>
          </a:p>
          <a:p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question: 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precedence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formula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we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105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6AAC2-16C9-4BBC-A972-76335C28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Exercise</a:t>
            </a:r>
            <a:r>
              <a:rPr lang="nl-NL" dirty="0">
                <a:solidFill>
                  <a:schemeClr val="tx1"/>
                </a:solidFill>
              </a:rPr>
              <a:t>: </a:t>
            </a:r>
            <a:r>
              <a:rPr lang="nl-NL" dirty="0" err="1">
                <a:solidFill>
                  <a:schemeClr val="tx1"/>
                </a:solidFill>
              </a:rPr>
              <a:t>operation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A4E394-4A58-4F5B-BA99-3E1B40E6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Challenge! </a:t>
            </a:r>
          </a:p>
          <a:p>
            <a:endParaRPr lang="nl-NL" dirty="0"/>
          </a:p>
          <a:p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time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10.00 </a:t>
            </a:r>
            <a:r>
              <a:rPr lang="nl-NL" dirty="0" err="1"/>
              <a:t>and</a:t>
            </a:r>
            <a:r>
              <a:rPr lang="nl-NL" dirty="0"/>
              <a:t> I </a:t>
            </a:r>
            <a:r>
              <a:rPr lang="nl-NL" dirty="0" err="1"/>
              <a:t>add</a:t>
            </a:r>
            <a:r>
              <a:rPr lang="nl-NL" dirty="0"/>
              <a:t> 61 minutes,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11.01</a:t>
            </a:r>
          </a:p>
          <a:p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, we </a:t>
            </a:r>
            <a:r>
              <a:rPr lang="nl-NL" dirty="0" err="1"/>
              <a:t>didn’t</a:t>
            </a:r>
            <a:r>
              <a:rPr lang="nl-NL" dirty="0"/>
              <a:t> </a:t>
            </a:r>
            <a:r>
              <a:rPr lang="nl-NL" dirty="0" err="1"/>
              <a:t>discuss</a:t>
            </a:r>
            <a:r>
              <a:rPr lang="nl-NL" dirty="0"/>
              <a:t> it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it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dirty="0" err="1"/>
              <a:t>stuck</a:t>
            </a:r>
            <a:r>
              <a:rPr lang="nl-NL" dirty="0"/>
              <a:t>, chat me </a:t>
            </a:r>
            <a:r>
              <a:rPr lang="nl-NL" dirty="0" err="1"/>
              <a:t>for</a:t>
            </a:r>
            <a:r>
              <a:rPr lang="nl-NL" dirty="0"/>
              <a:t> a hint</a:t>
            </a:r>
          </a:p>
        </p:txBody>
      </p:sp>
    </p:spTree>
    <p:extLst>
      <p:ext uri="{BB962C8B-B14F-4D97-AF65-F5344CB8AC3E}">
        <p14:creationId xmlns:p14="http://schemas.microsoft.com/office/powerpoint/2010/main" val="157920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D9D90-BA7E-4305-A65D-5C2E171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Python built-in </a:t>
            </a:r>
            <a:r>
              <a:rPr lang="nl-NL" dirty="0" err="1">
                <a:solidFill>
                  <a:schemeClr val="tx1"/>
                </a:solidFill>
              </a:rPr>
              <a:t>functions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2D5A4-B6E2-4E79-876D-92315A7F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functions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/>
              <a:t>print()</a:t>
            </a:r>
          </a:p>
          <a:p>
            <a:r>
              <a:rPr lang="nl-NL" dirty="0"/>
              <a:t>input()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56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8495-55AC-4A82-968F-0C2F89BD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1BB3C3-5F52-4982-ABA8-ADA9B297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that user to enter an article, a noun, and a verb. </a:t>
            </a:r>
          </a:p>
          <a:p>
            <a:r>
              <a:rPr lang="en-US" dirty="0"/>
              <a:t>The program then creates a sentence of the form: *article* *noun* *verb*.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158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FA1F-FFA0-49CD-88B8-A5E59E2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894610-6D5F-4EDD-A0EB-1995E28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for</a:t>
            </a:r>
            <a:r>
              <a:rPr lang="nl-NL" dirty="0"/>
              <a:t> his/her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color</a:t>
            </a:r>
            <a:endParaRPr lang="nl-NL" dirty="0"/>
          </a:p>
          <a:p>
            <a:r>
              <a:rPr lang="nl-NL" dirty="0"/>
              <a:t>Save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</a:t>
            </a:r>
            <a:r>
              <a:rPr lang="nl-NL" dirty="0" err="1"/>
              <a:t>variable</a:t>
            </a:r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tool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mind</a:t>
            </a:r>
          </a:p>
          <a:p>
            <a:r>
              <a:rPr lang="nl-NL" dirty="0"/>
              <a:t>Save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</a:t>
            </a:r>
            <a:r>
              <a:rPr lang="nl-NL" dirty="0" err="1"/>
              <a:t>variable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console: “</a:t>
            </a:r>
            <a:r>
              <a:rPr lang="nl-NL" dirty="0" err="1"/>
              <a:t>combining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input </a:t>
            </a:r>
            <a:r>
              <a:rPr lang="nl-NL" dirty="0" err="1"/>
              <a:t>I’m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a *</a:t>
            </a:r>
            <a:r>
              <a:rPr lang="nl-NL" dirty="0" err="1"/>
              <a:t>color</a:t>
            </a:r>
            <a:r>
              <a:rPr lang="nl-NL" dirty="0"/>
              <a:t>* *tool*.”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50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2D42E-10E2-4667-A287-6B5CC9A5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721834-CBD7-4632-A648-78905237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data type,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another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str</a:t>
            </a:r>
            <a:r>
              <a:rPr lang="nl-NL" dirty="0"/>
              <a:t>()</a:t>
            </a:r>
          </a:p>
          <a:p>
            <a:r>
              <a:rPr lang="nl-NL" dirty="0"/>
              <a:t>int()</a:t>
            </a:r>
          </a:p>
          <a:p>
            <a:r>
              <a:rPr lang="nl-NL" dirty="0" err="1"/>
              <a:t>float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more,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6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1152A-472E-4AD4-B45B-7647F9BB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Goals of </a:t>
            </a:r>
            <a:r>
              <a:rPr lang="nl-NL">
                <a:solidFill>
                  <a:schemeClr val="tx1"/>
                </a:solidFill>
              </a:rPr>
              <a:t>Python basics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0603D1-1661-4929-8031-B4CF291A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familiar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automate</a:t>
            </a:r>
            <a:r>
              <a:rPr lang="nl-NL" dirty="0"/>
              <a:t> manual steps, </a:t>
            </a:r>
            <a:r>
              <a:rPr lang="nl-NL" dirty="0" err="1"/>
              <a:t>such</a:t>
            </a:r>
            <a:r>
              <a:rPr lang="nl-NL" dirty="0"/>
              <a:t> as:</a:t>
            </a:r>
          </a:p>
          <a:p>
            <a:pPr lvl="1"/>
            <a:r>
              <a:rPr lang="nl-NL" dirty="0" err="1"/>
              <a:t>Configuration</a:t>
            </a:r>
            <a:endParaRPr lang="nl-NL" dirty="0"/>
          </a:p>
          <a:p>
            <a:pPr lvl="1"/>
            <a:r>
              <a:rPr lang="nl-NL" dirty="0"/>
              <a:t>Search logs</a:t>
            </a:r>
          </a:p>
          <a:p>
            <a:pPr lvl="1"/>
            <a:r>
              <a:rPr lang="nl-NL" dirty="0"/>
              <a:t>Read files / </a:t>
            </a:r>
            <a:r>
              <a:rPr lang="nl-NL" dirty="0" err="1"/>
              <a:t>write</a:t>
            </a:r>
            <a:r>
              <a:rPr lang="nl-NL" dirty="0"/>
              <a:t> files</a:t>
            </a:r>
          </a:p>
          <a:p>
            <a:pPr lvl="1"/>
            <a:r>
              <a:rPr lang="nl-NL" dirty="0" err="1"/>
              <a:t>Calculations</a:t>
            </a:r>
            <a:endParaRPr lang="nl-NL" dirty="0"/>
          </a:p>
          <a:p>
            <a:pPr lvl="1"/>
            <a:r>
              <a:rPr lang="nl-NL" dirty="0"/>
              <a:t>Call REST </a:t>
            </a:r>
            <a:r>
              <a:rPr lang="nl-NL" dirty="0" err="1"/>
              <a:t>APIs</a:t>
            </a:r>
            <a:endParaRPr lang="nl-NL" dirty="0"/>
          </a:p>
          <a:p>
            <a:pPr lvl="1"/>
            <a:r>
              <a:rPr lang="nl-NL" dirty="0"/>
              <a:t>Write a </a:t>
            </a:r>
            <a:r>
              <a:rPr lang="nl-NL" dirty="0" err="1"/>
              <a:t>simple</a:t>
            </a:r>
            <a:r>
              <a:rPr lang="nl-NL" dirty="0"/>
              <a:t> web app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more!</a:t>
            </a:r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092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FA1F-FFA0-49CD-88B8-A5E59E2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894610-6D5F-4EDD-A0EB-1995E28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these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 err="1"/>
              <a:t>Divide</a:t>
            </a:r>
            <a:r>
              <a:rPr lang="nl-NL" dirty="0"/>
              <a:t> these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for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 (s)</a:t>
            </a:r>
            <a:r>
              <a:rPr lang="nl-NL" dirty="0" err="1"/>
              <a:t>he’ll</a:t>
            </a:r>
            <a:r>
              <a:rPr lang="nl-NL" dirty="0"/>
              <a:t> have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console: *username* is born in </a:t>
            </a:r>
            <a:r>
              <a:rPr lang="nl-NL" dirty="0" err="1"/>
              <a:t>year</a:t>
            </a:r>
            <a:r>
              <a:rPr lang="nl-NL" dirty="0"/>
              <a:t> *</a:t>
            </a:r>
            <a:r>
              <a:rPr lang="nl-NL" dirty="0" err="1"/>
              <a:t>year</a:t>
            </a:r>
            <a:r>
              <a:rPr lang="nl-NL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4171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D67B-0C44-4DD8-B780-4360129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elif</a:t>
            </a:r>
            <a:r>
              <a:rPr lang="nl-NL" dirty="0"/>
              <a:t> </a:t>
            </a:r>
            <a:r>
              <a:rPr lang="nl-NL" dirty="0" err="1"/>
              <a:t>else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9E0F26-5F93-40F7-8074-5C357B64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making </a:t>
            </a:r>
            <a:r>
              <a:rPr lang="nl-NL" dirty="0" err="1"/>
              <a:t>decisions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met, a block of code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executed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, it </a:t>
            </a:r>
            <a:r>
              <a:rPr lang="nl-NL" dirty="0" err="1"/>
              <a:t>won’t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no </a:t>
            </a:r>
            <a:r>
              <a:rPr lang="nl-NL" dirty="0" err="1"/>
              <a:t>condition</a:t>
            </a:r>
            <a:r>
              <a:rPr lang="nl-NL" dirty="0"/>
              <a:t> is met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block,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block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executed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218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D380A-871D-C54E-8747-3707EB1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31AA27-DE2A-B549-8745-54087758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x = int(input('Geef een </a:t>
            </a:r>
            <a:r>
              <a:rPr lang="nl-NL" dirty="0" err="1"/>
              <a:t>nr</a:t>
            </a:r>
            <a:r>
              <a:rPr lang="nl-NL" dirty="0"/>
              <a:t>: '))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x &lt; 10:</a:t>
            </a:r>
            <a:br>
              <a:rPr lang="nl-NL" dirty="0"/>
            </a:br>
            <a:r>
              <a:rPr lang="nl-NL" dirty="0"/>
              <a:t>    print(x, "kleiner dan 10")</a:t>
            </a:r>
            <a:br>
              <a:rPr lang="nl-NL" dirty="0"/>
            </a:br>
            <a:r>
              <a:rPr lang="nl-NL" dirty="0" err="1"/>
              <a:t>elif</a:t>
            </a:r>
            <a:r>
              <a:rPr lang="nl-NL" dirty="0"/>
              <a:t> x &lt; 20:</a:t>
            </a:r>
            <a:br>
              <a:rPr lang="nl-NL" dirty="0"/>
            </a:br>
            <a:r>
              <a:rPr lang="nl-NL" dirty="0"/>
              <a:t>    print(x, "kleiner dan 20, groter of gelijk 10")</a:t>
            </a:r>
            <a:br>
              <a:rPr lang="nl-NL" dirty="0"/>
            </a:br>
            <a:r>
              <a:rPr lang="nl-NL" dirty="0" err="1"/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print(x, "gelijk of groter 20")</a:t>
            </a:r>
          </a:p>
        </p:txBody>
      </p:sp>
    </p:spTree>
    <p:extLst>
      <p:ext uri="{BB962C8B-B14F-4D97-AF65-F5344CB8AC3E}">
        <p14:creationId xmlns:p14="http://schemas.microsoft.com/office/powerpoint/2010/main" val="17358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FA1F-FFA0-49CD-88B8-A5E59E2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894610-6D5F-4EDD-A0EB-1995E28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each of the following statements using an if block:  </a:t>
            </a:r>
          </a:p>
          <a:p>
            <a:pPr lvl="1"/>
            <a:r>
              <a:rPr lang="en-US" dirty="0"/>
              <a:t>a. If x divided by y is 5, then set x to 100.  </a:t>
            </a:r>
          </a:p>
          <a:p>
            <a:pPr lvl="1"/>
            <a:r>
              <a:rPr lang="en-US" dirty="0"/>
              <a:t>b. If x times y is 5, then set x to 1.  </a:t>
            </a:r>
          </a:p>
          <a:p>
            <a:pPr lvl="1"/>
            <a:r>
              <a:rPr lang="en-US" dirty="0"/>
              <a:t>c. If x is less than y, then double the value of x.  </a:t>
            </a:r>
          </a:p>
          <a:p>
            <a:pPr lvl="1"/>
            <a:r>
              <a:rPr lang="en-US" dirty="0"/>
              <a:t>d. If x is greater than y, then increment the value of x by 1.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11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FA1F-FFA0-49CD-88B8-A5E59E2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894610-6D5F-4EDD-A0EB-1995E28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prompts the user to enter five test scores between 1 and 10. The program will then count the number of scores that are greater than 7.  </a:t>
            </a:r>
          </a:p>
          <a:p>
            <a:endParaRPr lang="en-US" dirty="0"/>
          </a:p>
          <a:p>
            <a:r>
              <a:rPr lang="en-US" dirty="0"/>
              <a:t>Express each of the following statements using an if/else block:  </a:t>
            </a:r>
          </a:p>
          <a:p>
            <a:pPr lvl="1"/>
            <a:r>
              <a:rPr lang="en-US" dirty="0"/>
              <a:t>a. If x times y is 8, then set x to 1; otherwise, set x to 2.  </a:t>
            </a:r>
          </a:p>
          <a:p>
            <a:pPr lvl="1"/>
            <a:r>
              <a:rPr lang="en-US" dirty="0"/>
              <a:t>b. If x is less than y, then double the value of x; otherwise, increment x by 1. </a:t>
            </a:r>
          </a:p>
          <a:p>
            <a:pPr lvl="1"/>
            <a:r>
              <a:rPr lang="en-US" dirty="0"/>
              <a:t>c. If x is greater than y, then increment both by 1; otherwise, decrement both by 1.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66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F294-25AC-463C-B7CD-A368CF6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0A000B-D829-4F1B-B782-EC419762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[“list”, “</a:t>
            </a:r>
            <a:r>
              <a:rPr lang="nl-NL" dirty="0" err="1"/>
              <a:t>with</a:t>
            </a:r>
            <a:r>
              <a:rPr lang="nl-NL" dirty="0"/>
              <a:t>”, “different”, “</a:t>
            </a:r>
            <a:r>
              <a:rPr lang="nl-NL" dirty="0" err="1"/>
              <a:t>elements</a:t>
            </a:r>
            <a:r>
              <a:rPr lang="nl-NL" dirty="0"/>
              <a:t>”, “</a:t>
            </a:r>
            <a:r>
              <a:rPr lang="nl-NL" dirty="0" err="1"/>
              <a:t>could</a:t>
            </a:r>
            <a:r>
              <a:rPr lang="nl-NL" dirty="0"/>
              <a:t>”, “</a:t>
            </a:r>
            <a:r>
              <a:rPr lang="nl-NL" dirty="0" err="1"/>
              <a:t>be</a:t>
            </a:r>
            <a:r>
              <a:rPr lang="nl-NL" dirty="0"/>
              <a:t>”, 5, “</a:t>
            </a:r>
            <a:r>
              <a:rPr lang="nl-NL" dirty="0" err="1"/>
              <a:t>too</a:t>
            </a:r>
            <a:r>
              <a:rPr lang="nl-NL" dirty="0"/>
              <a:t>”]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Empty list: []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Listname</a:t>
            </a:r>
            <a:r>
              <a:rPr lang="nl-NL" dirty="0"/>
              <a:t>[0] &gt;&gt; </a:t>
            </a:r>
            <a:r>
              <a:rPr lang="nl-NL" dirty="0" err="1"/>
              <a:t>gets</a:t>
            </a:r>
            <a:r>
              <a:rPr lang="nl-NL" dirty="0"/>
              <a:t> first element </a:t>
            </a:r>
            <a:r>
              <a:rPr lang="nl-NL" dirty="0" err="1"/>
              <a:t>from</a:t>
            </a:r>
            <a:r>
              <a:rPr lang="nl-NL" dirty="0"/>
              <a:t> list</a:t>
            </a:r>
          </a:p>
          <a:p>
            <a:pPr marL="0" indent="0">
              <a:buNone/>
            </a:pPr>
            <a:r>
              <a:rPr lang="nl-NL" dirty="0" err="1"/>
              <a:t>Listname</a:t>
            </a:r>
            <a:r>
              <a:rPr lang="nl-NL" dirty="0"/>
              <a:t>[-1] &gt;&gt; </a:t>
            </a:r>
            <a:r>
              <a:rPr lang="nl-NL" dirty="0" err="1"/>
              <a:t>gets</a:t>
            </a:r>
            <a:r>
              <a:rPr lang="nl-NL" dirty="0"/>
              <a:t> last element</a:t>
            </a:r>
          </a:p>
          <a:p>
            <a:pPr marL="0" indent="0">
              <a:buNone/>
            </a:pPr>
            <a:r>
              <a:rPr lang="nl-NL" dirty="0" err="1"/>
              <a:t>Listname</a:t>
            </a:r>
            <a:r>
              <a:rPr lang="nl-NL" dirty="0"/>
              <a:t>[-2] &gt;&gt; </a:t>
            </a:r>
            <a:r>
              <a:rPr lang="nl-NL" dirty="0" err="1"/>
              <a:t>gets</a:t>
            </a:r>
            <a:r>
              <a:rPr lang="nl-NL" dirty="0"/>
              <a:t> second last element, </a:t>
            </a:r>
            <a:r>
              <a:rPr lang="nl-NL" dirty="0" err="1"/>
              <a:t>etc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867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C8D0B-88E2-411C-A5B5-D14E52D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Built-in list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1DBC2D-583A-47D4-A70B-68D1AB76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Length</a:t>
            </a:r>
            <a:r>
              <a:rPr lang="nl-NL" dirty="0"/>
              <a:t> of list = </a:t>
            </a:r>
            <a:r>
              <a:rPr lang="nl-NL" dirty="0" err="1"/>
              <a:t>len</a:t>
            </a:r>
            <a:r>
              <a:rPr lang="nl-NL" dirty="0"/>
              <a:t>(*</a:t>
            </a:r>
            <a:r>
              <a:rPr lang="nl-NL" dirty="0" err="1"/>
              <a:t>listname</a:t>
            </a:r>
            <a:r>
              <a:rPr lang="nl-NL" dirty="0"/>
              <a:t>*)</a:t>
            </a:r>
          </a:p>
          <a:p>
            <a:pPr marL="0" indent="0">
              <a:buNone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list: </a:t>
            </a:r>
            <a:r>
              <a:rPr lang="nl-NL" dirty="0" err="1"/>
              <a:t>listname.append</a:t>
            </a:r>
            <a:r>
              <a:rPr lang="nl-NL" dirty="0"/>
              <a:t>(“new item”)</a:t>
            </a:r>
          </a:p>
          <a:p>
            <a:pPr marL="0" indent="0">
              <a:buNone/>
            </a:pPr>
            <a:r>
              <a:rPr lang="nl-NL" dirty="0" err="1"/>
              <a:t>Insert</a:t>
            </a:r>
            <a:r>
              <a:rPr lang="nl-NL" dirty="0"/>
              <a:t> at </a:t>
            </a:r>
            <a:r>
              <a:rPr lang="nl-NL" dirty="0" err="1"/>
              <a:t>an</a:t>
            </a:r>
            <a:r>
              <a:rPr lang="nl-NL" dirty="0"/>
              <a:t> index: </a:t>
            </a:r>
            <a:r>
              <a:rPr lang="nl-NL" dirty="0" err="1"/>
              <a:t>listname.insert</a:t>
            </a:r>
            <a:r>
              <a:rPr lang="nl-NL" dirty="0"/>
              <a:t>(1, “second item”)</a:t>
            </a:r>
          </a:p>
          <a:p>
            <a:pPr marL="0" indent="0">
              <a:buNone/>
            </a:pPr>
            <a:r>
              <a:rPr lang="nl-NL" dirty="0" err="1"/>
              <a:t>Remove</a:t>
            </a:r>
            <a:r>
              <a:rPr lang="nl-NL" dirty="0"/>
              <a:t> item at index: </a:t>
            </a:r>
            <a:r>
              <a:rPr lang="nl-NL" dirty="0" err="1"/>
              <a:t>listname.pop</a:t>
            </a:r>
            <a:r>
              <a:rPr lang="nl-NL" dirty="0"/>
              <a:t>(1)</a:t>
            </a:r>
          </a:p>
          <a:p>
            <a:pPr marL="0" indent="0">
              <a:buNone/>
            </a:pP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end: </a:t>
            </a:r>
            <a:r>
              <a:rPr lang="nl-NL" dirty="0" err="1"/>
              <a:t>listname.pop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Remove</a:t>
            </a:r>
            <a:r>
              <a:rPr lang="nl-NL" dirty="0"/>
              <a:t> item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: </a:t>
            </a:r>
            <a:r>
              <a:rPr lang="nl-NL" dirty="0" err="1"/>
              <a:t>listname.remove</a:t>
            </a:r>
            <a:r>
              <a:rPr lang="nl-NL" dirty="0"/>
              <a:t>(“second item”)</a:t>
            </a:r>
          </a:p>
          <a:p>
            <a:pPr marL="0" indent="0">
              <a:buNone/>
            </a:pPr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list: </a:t>
            </a:r>
            <a:r>
              <a:rPr lang="nl-NL" dirty="0" err="1"/>
              <a:t>listname.sort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/>
              <a:t>Reverse </a:t>
            </a:r>
            <a:r>
              <a:rPr lang="nl-NL" dirty="0" err="1"/>
              <a:t>the</a:t>
            </a:r>
            <a:r>
              <a:rPr lang="nl-NL" dirty="0"/>
              <a:t> items in a list: </a:t>
            </a:r>
            <a:r>
              <a:rPr lang="nl-NL" dirty="0" err="1"/>
              <a:t>listname.reverse</a:t>
            </a:r>
            <a:r>
              <a:rPr lang="nl-NL" dirty="0"/>
              <a:t>()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350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55BD7-DBC0-4A6D-A1EC-F8ACB173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02D6F-725E-4ABB-A358-30E0F4CF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movies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friends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323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55BD7-DBC0-4A6D-A1EC-F8ACB173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02D6F-725E-4ABB-A358-30E0F4CF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movies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friends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list</a:t>
            </a:r>
          </a:p>
          <a:p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lists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list</a:t>
            </a:r>
          </a:p>
          <a:p>
            <a:r>
              <a:rPr lang="nl-NL" dirty="0"/>
              <a:t>Append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alternative</a:t>
            </a:r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are </a:t>
            </a:r>
            <a:r>
              <a:rPr lang="nl-NL" dirty="0" err="1"/>
              <a:t>eventually</a:t>
            </a:r>
            <a:r>
              <a:rPr lang="nl-NL" dirty="0"/>
              <a:t> in </a:t>
            </a:r>
            <a:r>
              <a:rPr lang="nl-NL" dirty="0" err="1"/>
              <a:t>naturally</a:t>
            </a:r>
            <a:r>
              <a:rPr lang="nl-NL" dirty="0"/>
              <a:t> </a:t>
            </a:r>
            <a:r>
              <a:rPr lang="nl-NL" dirty="0" err="1"/>
              <a:t>reversed</a:t>
            </a:r>
            <a:r>
              <a:rPr lang="nl-NL" dirty="0"/>
              <a:t> order (</a:t>
            </a:r>
            <a:r>
              <a:rPr lang="nl-NL" dirty="0" err="1"/>
              <a:t>so</a:t>
            </a:r>
            <a:r>
              <a:rPr lang="nl-NL" dirty="0"/>
              <a:t> Z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9 </a:t>
            </a:r>
            <a:r>
              <a:rPr lang="nl-NL" dirty="0" err="1"/>
              <a:t>to</a:t>
            </a:r>
            <a:r>
              <a:rPr lang="nl-NL" dirty="0"/>
              <a:t> 0)</a:t>
            </a:r>
          </a:p>
        </p:txBody>
      </p:sp>
    </p:spTree>
    <p:extLst>
      <p:ext uri="{BB962C8B-B14F-4D97-AF65-F5344CB8AC3E}">
        <p14:creationId xmlns:p14="http://schemas.microsoft.com/office/powerpoint/2010/main" val="42470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02B94-27E3-423A-8987-A9631F26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on </a:t>
            </a:r>
            <a:r>
              <a:rPr lang="nl-NL" dirty="0" err="1"/>
              <a:t>lists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96069A-2D0D-41DA-A167-E09AEAEE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new list object of a list </a:t>
            </a:r>
            <a:r>
              <a:rPr lang="nl-NL" dirty="0" err="1"/>
              <a:t>that’s</a:t>
            </a:r>
            <a:r>
              <a:rPr lang="nl-NL" dirty="0"/>
              <a:t> </a:t>
            </a:r>
            <a:r>
              <a:rPr lang="nl-NL" dirty="0" err="1"/>
              <a:t>sorted</a:t>
            </a:r>
            <a:r>
              <a:rPr lang="nl-NL" dirty="0"/>
              <a:t>: </a:t>
            </a:r>
            <a:r>
              <a:rPr lang="nl-NL" dirty="0" err="1"/>
              <a:t>sorted</a:t>
            </a:r>
            <a:r>
              <a:rPr lang="nl-NL" dirty="0"/>
              <a:t>(</a:t>
            </a:r>
            <a:r>
              <a:rPr lang="nl-NL" dirty="0" err="1"/>
              <a:t>listname</a:t>
            </a:r>
            <a:r>
              <a:rPr lang="nl-NL" dirty="0"/>
              <a:t>)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max </a:t>
            </a:r>
            <a:r>
              <a:rPr lang="nl-NL" dirty="0" err="1"/>
              <a:t>value</a:t>
            </a:r>
            <a:r>
              <a:rPr lang="nl-NL" dirty="0"/>
              <a:t>: max(</a:t>
            </a:r>
            <a:r>
              <a:rPr lang="nl-NL" dirty="0" err="1"/>
              <a:t>listname</a:t>
            </a:r>
            <a:r>
              <a:rPr lang="nl-NL" dirty="0"/>
              <a:t>)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 min </a:t>
            </a:r>
            <a:r>
              <a:rPr lang="nl-NL" dirty="0" err="1"/>
              <a:t>value</a:t>
            </a:r>
            <a:r>
              <a:rPr lang="nl-NL" dirty="0"/>
              <a:t>: min(</a:t>
            </a:r>
            <a:r>
              <a:rPr lang="nl-NL" dirty="0" err="1"/>
              <a:t>listname</a:t>
            </a:r>
            <a:r>
              <a:rPr lang="nl-NL" dirty="0"/>
              <a:t>)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: </a:t>
            </a:r>
            <a:r>
              <a:rPr lang="nl-NL" dirty="0" err="1"/>
              <a:t>sum</a:t>
            </a:r>
            <a:r>
              <a:rPr lang="nl-NL" dirty="0"/>
              <a:t>(</a:t>
            </a:r>
            <a:r>
              <a:rPr lang="nl-NL" dirty="0" err="1"/>
              <a:t>listname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0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Introduce </a:t>
            </a:r>
            <a:r>
              <a:rPr lang="nl-NL" dirty="0" err="1"/>
              <a:t>yourself</a:t>
            </a:r>
            <a:r>
              <a:rPr lang="nl-NL" dirty="0"/>
              <a:t>!</a:t>
            </a:r>
          </a:p>
          <a:p>
            <a:r>
              <a:rPr lang="nl-NL" dirty="0"/>
              <a:t>Set up development environment</a:t>
            </a:r>
          </a:p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73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55BD7-DBC0-4A6D-A1EC-F8ACB173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02D6F-725E-4ABB-A358-30E0F4CF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list, get </a:t>
            </a:r>
            <a:r>
              <a:rPr lang="nl-NL" dirty="0" err="1"/>
              <a:t>the</a:t>
            </a:r>
            <a:r>
              <a:rPr lang="nl-NL" dirty="0"/>
              <a:t> min, max,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sorted</a:t>
            </a:r>
            <a:r>
              <a:rPr lang="nl-NL" dirty="0"/>
              <a:t>, without </a:t>
            </a:r>
            <a:r>
              <a:rPr lang="nl-NL" dirty="0" err="1"/>
              <a:t>actually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them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prove, </a:t>
            </a:r>
            <a:r>
              <a:rPr lang="nl-NL" dirty="0" err="1"/>
              <a:t>also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list </a:t>
            </a:r>
            <a:r>
              <a:rPr lang="nl-NL" dirty="0" err="1"/>
              <a:t>afterwards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764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D1BE4-322F-4DBB-A0FF-E253FFA3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4F47C-0848-438F-ABF8-3F6290BE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a shop with 4 products and their prices:</a:t>
            </a:r>
          </a:p>
          <a:p>
            <a:endParaRPr lang="en-US" dirty="0"/>
          </a:p>
          <a:p>
            <a:r>
              <a:rPr lang="en-US" dirty="0"/>
              <a:t>articles = ["Cheese", "Bread", "Coffee", "Wine"]</a:t>
            </a:r>
          </a:p>
          <a:p>
            <a:r>
              <a:rPr lang="en-US" dirty="0"/>
              <a:t>prices = [8, 2, 4, 3]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a program that:</a:t>
            </a:r>
          </a:p>
          <a:p>
            <a:r>
              <a:rPr lang="en-US" dirty="0"/>
              <a:t>    prints a list of products and asks the user to choose one</a:t>
            </a:r>
          </a:p>
          <a:p>
            <a:r>
              <a:rPr lang="en-US" dirty="0"/>
              <a:t>    when the user makes a choice, he can enter an amount</a:t>
            </a:r>
          </a:p>
          <a:p>
            <a:r>
              <a:rPr lang="en-US" dirty="0"/>
              <a:t>    calculate and print the total price for his order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710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8CC93-31C8-4CC0-A70C-0B362A9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r>
              <a:rPr lang="nl-NL" dirty="0"/>
              <a:t>: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BA8D1D-3CC8-4773-9167-296173FC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https://www.codingame.com/home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temperatures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B6447-1D04-4B1C-B0B4-D3D09BC4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D2CE77-04B3-4DC9-852C-44C922C67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repeats</a:t>
            </a:r>
            <a:r>
              <a:rPr lang="nl-NL" dirty="0"/>
              <a:t> a code as long as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met</a:t>
            </a:r>
          </a:p>
          <a:p>
            <a:endParaRPr lang="nl-NL" dirty="0"/>
          </a:p>
          <a:p>
            <a:r>
              <a:rPr lang="nl-NL" dirty="0"/>
              <a:t>Break</a:t>
            </a:r>
          </a:p>
          <a:p>
            <a:endParaRPr lang="nl-NL" dirty="0"/>
          </a:p>
          <a:p>
            <a:r>
              <a:rPr lang="nl-NL" dirty="0"/>
              <a:t>Continue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E9B1B2-C240-4CBA-8EAE-8E0BB8475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while</a:t>
            </a:r>
            <a:r>
              <a:rPr lang="nl-NL" dirty="0"/>
              <a:t> i &lt; 20:</a:t>
            </a:r>
          </a:p>
          <a:p>
            <a:pPr marL="0" indent="0">
              <a:buNone/>
            </a:pPr>
            <a:r>
              <a:rPr lang="nl-NL" dirty="0"/>
              <a:t>	i+=1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 i == 13:</a:t>
            </a:r>
          </a:p>
          <a:p>
            <a:pPr marL="0" indent="0">
              <a:buNone/>
            </a:pPr>
            <a:r>
              <a:rPr lang="nl-NL" dirty="0"/>
              <a:t>		continue</a:t>
            </a:r>
          </a:p>
          <a:p>
            <a:pPr marL="0" indent="0">
              <a:buNone/>
            </a:pPr>
            <a:r>
              <a:rPr lang="nl-NL" dirty="0"/>
              <a:t>	print(i)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87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AE51-B196-4095-97FE-D3F3B6B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A356B-A38A-4269-B482-0FA3F32F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asks the user to enter three numbers. The program will then determine and print the largest of the three numbers.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 input validation loop that only accepts numbers in the range of 1 through 10.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script that asks the user, “Are you sure you want to quit [Y, N]?” The script then checks the user’s input and only accepts the letters Y and N as valid answers.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14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D1BE4-322F-4DBB-A0FF-E253FFA3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4F47C-0848-438F-ABF8-3F6290BE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5274"/>
            <a:ext cx="10178322" cy="5326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 while loop for the following:</a:t>
            </a:r>
          </a:p>
          <a:p>
            <a:r>
              <a:rPr lang="en-US" dirty="0"/>
              <a:t>    Ask the user for a word</a:t>
            </a:r>
          </a:p>
          <a:p>
            <a:r>
              <a:rPr lang="en-US" dirty="0"/>
              <a:t>    Store this word in a list (use append)</a:t>
            </a:r>
          </a:p>
          <a:p>
            <a:r>
              <a:rPr lang="en-US" dirty="0"/>
              <a:t>    Print the list</a:t>
            </a:r>
          </a:p>
          <a:p>
            <a:r>
              <a:rPr lang="en-US" dirty="0"/>
              <a:t>    When the user enters nothing, stop the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Deduplication</a:t>
            </a:r>
          </a:p>
          <a:p>
            <a:r>
              <a:rPr lang="en-US" dirty="0"/>
              <a:t>Change the program so that, every time the user gives a word, you test whether it is already in the list. If it is, you don't add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Lengths</a:t>
            </a:r>
          </a:p>
          <a:p>
            <a:r>
              <a:rPr lang="en-US" dirty="0"/>
              <a:t>Ask the user to enter 4 words. Put those in a list with append.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all words have been entered, print:</a:t>
            </a:r>
          </a:p>
          <a:p>
            <a:r>
              <a:rPr lang="en-US" dirty="0"/>
              <a:t>    The shortest and longest word</a:t>
            </a:r>
          </a:p>
          <a:p>
            <a:r>
              <a:rPr lang="en-US" dirty="0"/>
              <a:t>    The average length of all words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356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BEF33-7060-4FA2-8AD8-A3105E71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Boolean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7693C1-8012-4BCA-BD9C-BEA4858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True</a:t>
            </a:r>
          </a:p>
          <a:p>
            <a:r>
              <a:rPr lang="nl-NL" dirty="0" err="1"/>
              <a:t>False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and</a:t>
            </a:r>
            <a:endParaRPr lang="nl-NL" dirty="0"/>
          </a:p>
          <a:p>
            <a:r>
              <a:rPr lang="nl-NL" dirty="0"/>
              <a:t>or</a:t>
            </a:r>
          </a:p>
          <a:p>
            <a:r>
              <a:rPr lang="nl-NL" dirty="0" err="1"/>
              <a:t>not</a:t>
            </a:r>
            <a:endParaRPr lang="nl-NL" dirty="0"/>
          </a:p>
          <a:p>
            <a:r>
              <a:rPr lang="nl-NL" dirty="0" err="1"/>
              <a:t>chaining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234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There</a:t>
            </a:r>
            <a:r>
              <a:rPr lang="nl-NL" dirty="0"/>
              <a:t> is built-in Python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bool</a:t>
            </a:r>
            <a:r>
              <a:rPr lang="nl-NL" dirty="0"/>
              <a:t>() </a:t>
            </a:r>
          </a:p>
          <a:p>
            <a:pPr marL="0" indent="0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it on </a:t>
            </a:r>
            <a:r>
              <a:rPr lang="nl-NL" dirty="0" err="1"/>
              <a:t>pretty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everything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When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it </a:t>
            </a:r>
            <a:r>
              <a:rPr lang="nl-NL" dirty="0" err="1"/>
              <a:t>will</a:t>
            </a:r>
            <a:r>
              <a:rPr lang="nl-NL" dirty="0"/>
              <a:t> return True?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3959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D8417-A919-4818-BE9B-96D8773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C9916B-45AE-4567-A236-6FB9D170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Loop over </a:t>
            </a:r>
            <a:r>
              <a:rPr lang="nl-NL" dirty="0" err="1"/>
              <a:t>elements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iterable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x = [1, 2, 3]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y in x:</a:t>
            </a:r>
          </a:p>
          <a:p>
            <a:pPr marL="0" indent="0">
              <a:buNone/>
            </a:pPr>
            <a:r>
              <a:rPr lang="nl-NL" dirty="0"/>
              <a:t>    print(y)</a:t>
            </a:r>
          </a:p>
        </p:txBody>
      </p:sp>
    </p:spTree>
    <p:extLst>
      <p:ext uri="{BB962C8B-B14F-4D97-AF65-F5344CB8AC3E}">
        <p14:creationId xmlns:p14="http://schemas.microsoft.com/office/powerpoint/2010/main" val="156277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letters of a string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</a:t>
            </a:r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</a:t>
            </a:r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</a:t>
            </a:r>
          </a:p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first list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days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days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haven’t</a:t>
            </a:r>
            <a:r>
              <a:rPr lang="nl-NL" dirty="0"/>
              <a:t> </a:t>
            </a:r>
            <a:r>
              <a:rPr lang="nl-NL" dirty="0" err="1"/>
              <a:t>seen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, but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look over </a:t>
            </a:r>
            <a:r>
              <a:rPr lang="nl-NL" dirty="0" err="1"/>
              <a:t>the</a:t>
            </a:r>
            <a:r>
              <a:rPr lang="nl-NL" dirty="0"/>
              <a:t> first 5 </a:t>
            </a:r>
            <a:r>
              <a:rPr lang="nl-NL" dirty="0" err="1"/>
              <a:t>elements</a:t>
            </a:r>
            <a:r>
              <a:rPr lang="nl-NL" dirty="0"/>
              <a:t> in a list?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last five?</a:t>
            </a:r>
          </a:p>
        </p:txBody>
      </p:sp>
    </p:spTree>
    <p:extLst>
      <p:ext uri="{BB962C8B-B14F-4D97-AF65-F5344CB8AC3E}">
        <p14:creationId xmlns:p14="http://schemas.microsoft.com/office/powerpoint/2010/main" val="35489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B4BB2-8EE5-4EBF-BA74-FBD038F4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round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F0D044-80AC-4340-A1C6-6220D5EB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Name</a:t>
            </a:r>
          </a:p>
          <a:p>
            <a:endParaRPr lang="nl-NL" dirty="0"/>
          </a:p>
          <a:p>
            <a:r>
              <a:rPr lang="nl-NL" dirty="0"/>
              <a:t>Job / background / field / </a:t>
            </a:r>
            <a:r>
              <a:rPr lang="nl-NL" dirty="0" err="1"/>
              <a:t>experience</a:t>
            </a:r>
            <a:endParaRPr lang="nl-NL" dirty="0"/>
          </a:p>
          <a:p>
            <a:endParaRPr lang="nl-NL" dirty="0"/>
          </a:p>
          <a:p>
            <a:r>
              <a:rPr lang="nl-NL" dirty="0"/>
              <a:t>Home / family / </a:t>
            </a:r>
            <a:r>
              <a:rPr lang="nl-NL" dirty="0" err="1"/>
              <a:t>kids</a:t>
            </a:r>
            <a:r>
              <a:rPr lang="nl-NL" dirty="0"/>
              <a:t> / pets </a:t>
            </a:r>
          </a:p>
          <a:p>
            <a:endParaRPr lang="nl-NL" dirty="0"/>
          </a:p>
          <a:p>
            <a:r>
              <a:rPr lang="nl-NL" dirty="0" err="1"/>
              <a:t>Hobbies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interests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 err="1"/>
              <a:t>Etc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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940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1673D-DC04-4119-BF43-8D36CED9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Range()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A2E470-CE96-4682-9225-391A6117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a </a:t>
            </a:r>
            <a:r>
              <a:rPr lang="nl-NL" dirty="0" err="1"/>
              <a:t>sequence</a:t>
            </a:r>
            <a:r>
              <a:rPr lang="nl-NL" dirty="0"/>
              <a:t> of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/>
              <a:t>range(start, end, step)</a:t>
            </a:r>
          </a:p>
          <a:p>
            <a:endParaRPr lang="nl-NL" dirty="0"/>
          </a:p>
          <a:p>
            <a:r>
              <a:rPr lang="nl-NL" dirty="0"/>
              <a:t>range(5) </a:t>
            </a:r>
            <a:r>
              <a:rPr lang="nl-NL" dirty="0">
                <a:sym typeface="Wingdings" panose="05000000000000000000" pitchFamily="2" charset="2"/>
              </a:rPr>
              <a:t> return </a:t>
            </a:r>
            <a:r>
              <a:rPr lang="nl-NL" dirty="0" err="1">
                <a:sym typeface="Wingdings" panose="05000000000000000000" pitchFamily="2" charset="2"/>
              </a:rPr>
              <a:t>numbers</a:t>
            </a:r>
            <a:r>
              <a:rPr lang="nl-NL" dirty="0">
                <a:sym typeface="Wingdings" panose="05000000000000000000" pitchFamily="2" charset="2"/>
              </a:rPr>
              <a:t> 0, 1, 2, 3, 4</a:t>
            </a:r>
          </a:p>
          <a:p>
            <a:r>
              <a:rPr lang="nl-NL" dirty="0">
                <a:sym typeface="Wingdings" panose="05000000000000000000" pitchFamily="2" charset="2"/>
              </a:rPr>
              <a:t>range(2, 5)  returns </a:t>
            </a:r>
            <a:r>
              <a:rPr lang="nl-NL" dirty="0" err="1">
                <a:sym typeface="Wingdings" panose="05000000000000000000" pitchFamily="2" charset="2"/>
              </a:rPr>
              <a:t>numbers</a:t>
            </a:r>
            <a:r>
              <a:rPr lang="nl-NL" dirty="0">
                <a:sym typeface="Wingdings" panose="05000000000000000000" pitchFamily="2" charset="2"/>
              </a:rPr>
              <a:t> 2, 3, 4</a:t>
            </a:r>
          </a:p>
          <a:p>
            <a:r>
              <a:rPr lang="nl-NL" dirty="0">
                <a:sym typeface="Wingdings" panose="05000000000000000000" pitchFamily="2" charset="2"/>
              </a:rPr>
              <a:t>range(2, 5, 2)  returns </a:t>
            </a:r>
            <a:r>
              <a:rPr lang="nl-NL" dirty="0" err="1">
                <a:sym typeface="Wingdings" panose="05000000000000000000" pitchFamily="2" charset="2"/>
              </a:rPr>
              <a:t>numbers</a:t>
            </a:r>
            <a:r>
              <a:rPr lang="nl-NL" dirty="0">
                <a:sym typeface="Wingdings" panose="05000000000000000000" pitchFamily="2" charset="2"/>
              </a:rPr>
              <a:t> 2, 4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dirty="0" err="1">
                <a:sym typeface="Wingdings" panose="05000000000000000000" pitchFamily="2" charset="2"/>
              </a:rPr>
              <a:t>You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use</a:t>
            </a:r>
            <a:r>
              <a:rPr lang="nl-NL" dirty="0">
                <a:sym typeface="Wingdings" panose="05000000000000000000" pitchFamily="2" charset="2"/>
              </a:rPr>
              <a:t> it </a:t>
            </a:r>
            <a:r>
              <a:rPr lang="nl-NL" dirty="0" err="1">
                <a:sym typeface="Wingdings" panose="05000000000000000000" pitchFamily="2" charset="2"/>
              </a:rPr>
              <a:t>directly</a:t>
            </a:r>
            <a:r>
              <a:rPr lang="nl-NL" dirty="0">
                <a:sym typeface="Wingdings" panose="05000000000000000000" pitchFamily="2" charset="2"/>
              </a:rPr>
              <a:t> in a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loop</a:t>
            </a:r>
          </a:p>
          <a:p>
            <a:pPr lvl="1"/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x in range(0, 100, 5):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6734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Make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1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milion</a:t>
            </a:r>
            <a:endParaRPr lang="nl-NL" dirty="0"/>
          </a:p>
          <a:p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python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this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range() </a:t>
            </a:r>
            <a:r>
              <a:rPr lang="nl-NL" dirty="0" err="1"/>
              <a:t>to</a:t>
            </a:r>
            <a:r>
              <a:rPr lang="nl-NL" dirty="0"/>
              <a:t> make a list of 0 </a:t>
            </a:r>
            <a:r>
              <a:rPr lang="nl-NL" dirty="0" err="1"/>
              <a:t>to</a:t>
            </a:r>
            <a:r>
              <a:rPr lang="nl-NL" dirty="0"/>
              <a:t> 1000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new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these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/>
              <a:t> 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38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C5EFE-30DC-4131-9545-7EA9586F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9C914A-BE75-49A7-A271-23C1A5F2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Unordered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 = {“</a:t>
            </a:r>
            <a:r>
              <a:rPr lang="nl-NL" dirty="0" err="1"/>
              <a:t>some</a:t>
            </a:r>
            <a:r>
              <a:rPr lang="nl-NL" dirty="0"/>
              <a:t>”,  “set”, “</a:t>
            </a:r>
            <a:r>
              <a:rPr lang="nl-NL" dirty="0" err="1"/>
              <a:t>elements</a:t>
            </a:r>
            <a:r>
              <a:rPr lang="nl-NL" dirty="0"/>
              <a:t>”}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for x in example:</a:t>
            </a:r>
            <a:br>
              <a:rPr lang="en-US" dirty="0"/>
            </a:br>
            <a:r>
              <a:rPr lang="en-US" dirty="0"/>
              <a:t>  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441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4C304-D633-43BE-8C24-50404CA8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10FDB-CADE-44DA-B67E-83C5D388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()</a:t>
            </a:r>
          </a:p>
          <a:p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 is </a:t>
            </a:r>
            <a:r>
              <a:rPr lang="nl-NL" dirty="0" err="1"/>
              <a:t>possible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lists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Protect</a:t>
            </a:r>
            <a:r>
              <a:rPr lang="nl-NL" dirty="0"/>
              <a:t> </a:t>
            </a:r>
            <a:r>
              <a:rPr lang="nl-NL" dirty="0" err="1"/>
              <a:t>against</a:t>
            </a:r>
            <a:r>
              <a:rPr lang="nl-NL" dirty="0"/>
              <a:t> change</a:t>
            </a:r>
          </a:p>
          <a:p>
            <a:pPr marL="0" indent="0">
              <a:buNone/>
            </a:pPr>
            <a:r>
              <a:rPr lang="nl-NL" dirty="0"/>
              <a:t>As a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(</a:t>
            </a:r>
            <a:r>
              <a:rPr lang="nl-NL" dirty="0" err="1"/>
              <a:t>dictionary</a:t>
            </a:r>
            <a:r>
              <a:rPr lang="nl-NL" dirty="0"/>
              <a:t> is </a:t>
            </a:r>
            <a:r>
              <a:rPr lang="nl-NL" dirty="0" err="1"/>
              <a:t>coming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025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Imagine</a:t>
            </a:r>
            <a:r>
              <a:rPr lang="nl-NL" dirty="0"/>
              <a:t> we are </a:t>
            </a:r>
            <a:r>
              <a:rPr lang="nl-NL" dirty="0" err="1"/>
              <a:t>having</a:t>
            </a:r>
            <a:r>
              <a:rPr lang="nl-NL" dirty="0"/>
              <a:t>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particular</a:t>
            </a:r>
            <a:r>
              <a:rPr lang="nl-NL" dirty="0"/>
              <a:t> company: we produce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cubes</a:t>
            </a:r>
            <a:endParaRPr lang="nl-NL" dirty="0"/>
          </a:p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tuples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cubes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length</a:t>
            </a:r>
            <a:r>
              <a:rPr lang="nl-NL" dirty="0"/>
              <a:t> of 0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: </a:t>
            </a:r>
            <a:r>
              <a:rPr lang="nl-NL" dirty="0" err="1"/>
              <a:t>length</a:t>
            </a:r>
            <a:r>
              <a:rPr lang="nl-NL" dirty="0"/>
              <a:t> of a side, </a:t>
            </a:r>
            <a:r>
              <a:rPr lang="nl-NL" dirty="0" err="1"/>
              <a:t>cubic</a:t>
            </a:r>
            <a:r>
              <a:rPr lang="nl-NL" dirty="0"/>
              <a:t> meters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per </a:t>
            </a:r>
            <a:r>
              <a:rPr lang="nl-NL" dirty="0" err="1"/>
              <a:t>cubic</a:t>
            </a:r>
            <a:r>
              <a:rPr lang="nl-NL" dirty="0"/>
              <a:t> meter,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price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price</a:t>
            </a:r>
            <a:r>
              <a:rPr lang="nl-NL" dirty="0"/>
              <a:t> per </a:t>
            </a:r>
            <a:r>
              <a:rPr lang="nl-NL" dirty="0" err="1"/>
              <a:t>cubic</a:t>
            </a:r>
            <a:r>
              <a:rPr lang="nl-NL" dirty="0"/>
              <a:t> meter starts </a:t>
            </a:r>
            <a:r>
              <a:rPr lang="nl-NL" dirty="0" err="1"/>
              <a:t>with</a:t>
            </a:r>
            <a:r>
              <a:rPr lang="nl-NL" dirty="0"/>
              <a:t> 10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cubic</a:t>
            </a:r>
            <a:r>
              <a:rPr lang="nl-NL" dirty="0"/>
              <a:t> meter, </a:t>
            </a:r>
            <a:r>
              <a:rPr lang="nl-NL" dirty="0" err="1"/>
              <a:t>and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decreased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0,01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extra </a:t>
            </a:r>
            <a:r>
              <a:rPr lang="nl-NL" dirty="0" err="1"/>
              <a:t>cubic</a:t>
            </a:r>
            <a:r>
              <a:rPr lang="nl-NL" dirty="0"/>
              <a:t> meter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cube</a:t>
            </a:r>
            <a:r>
              <a:rPr lang="nl-NL" dirty="0"/>
              <a:t> has</a:t>
            </a:r>
          </a:p>
          <a:p>
            <a:r>
              <a:rPr lang="nl-NL" dirty="0"/>
              <a:t>Bonus: </a:t>
            </a:r>
            <a:r>
              <a:rPr lang="nl-NL" dirty="0" err="1"/>
              <a:t>where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line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cubes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free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5145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9A66-9038-4BDB-9C94-59A0220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75DBB-77C3-4D97-B214-0A154DF0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{}</a:t>
            </a:r>
          </a:p>
          <a:p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pairs</a:t>
            </a:r>
          </a:p>
          <a:p>
            <a:endParaRPr lang="nl-NL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"brand": "Ford",</a:t>
            </a:r>
            <a:br>
              <a:rPr lang="en-US" dirty="0"/>
            </a:br>
            <a:r>
              <a:rPr lang="en-US" dirty="0"/>
              <a:t>  "model": "Mustang",</a:t>
            </a:r>
            <a:br>
              <a:rPr lang="en-US" dirty="0"/>
            </a:br>
            <a:r>
              <a:rPr lang="en-US" dirty="0"/>
              <a:t>  "year": 1964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 err="1"/>
              <a:t>thisdict</a:t>
            </a:r>
            <a:r>
              <a:rPr lang="nl-NL" dirty="0"/>
              <a:t>["</a:t>
            </a:r>
            <a:r>
              <a:rPr lang="nl-NL" dirty="0" err="1"/>
              <a:t>year</a:t>
            </a:r>
            <a:r>
              <a:rPr lang="nl-NL" dirty="0"/>
              <a:t>"] = 2018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5345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9A66-9038-4BDB-9C94-59A0220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 </a:t>
            </a:r>
            <a:r>
              <a:rPr lang="nl-NL" dirty="0" err="1"/>
              <a:t>through</a:t>
            </a:r>
            <a:r>
              <a:rPr lang="nl-NL" dirty="0"/>
              <a:t> 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75DBB-77C3-4D97-B214-0A154DF0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x, y in 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print(x, y)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thisdict.keys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6978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190A0-395A-4D4F-B345-3E85E1A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1D25-DCE9-447B-93E6-D66DA901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.items</a:t>
            </a:r>
          </a:p>
          <a:p>
            <a:r>
              <a:rPr lang="nl-NL" dirty="0"/>
              <a:t>.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/>
              <a:t>.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.</a:t>
            </a:r>
            <a:r>
              <a:rPr lang="nl-NL" dirty="0" err="1"/>
              <a:t>popitem</a:t>
            </a:r>
            <a:endParaRPr lang="nl-NL" dirty="0"/>
          </a:p>
          <a:p>
            <a:r>
              <a:rPr lang="nl-NL" dirty="0"/>
              <a:t>.pop(</a:t>
            </a:r>
            <a:r>
              <a:rPr lang="nl-NL" dirty="0" err="1"/>
              <a:t>key</a:t>
            </a:r>
            <a:r>
              <a:rPr lang="nl-NL" dirty="0"/>
              <a:t>)</a:t>
            </a:r>
          </a:p>
          <a:p>
            <a:r>
              <a:rPr lang="nl-NL" dirty="0"/>
              <a:t>.get(</a:t>
            </a:r>
            <a:r>
              <a:rPr lang="nl-NL" dirty="0" err="1"/>
              <a:t>key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72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dictionaries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sport </a:t>
            </a:r>
            <a:r>
              <a:rPr lang="nl-NL" dirty="0" err="1"/>
              <a:t>players</a:t>
            </a:r>
            <a:r>
              <a:rPr lang="nl-NL" dirty="0"/>
              <a:t>, store </a:t>
            </a:r>
            <a:r>
              <a:rPr lang="nl-NL" dirty="0" err="1"/>
              <a:t>some</a:t>
            </a:r>
            <a:r>
              <a:rPr lang="nl-NL" dirty="0"/>
              <a:t> important </a:t>
            </a:r>
            <a:r>
              <a:rPr lang="nl-NL" dirty="0" err="1"/>
              <a:t>properties</a:t>
            </a:r>
            <a:r>
              <a:rPr lang="nl-NL" dirty="0"/>
              <a:t> of a sport </a:t>
            </a:r>
            <a:r>
              <a:rPr lang="nl-NL" dirty="0" err="1"/>
              <a:t>player</a:t>
            </a:r>
            <a:r>
              <a:rPr lang="nl-NL" dirty="0"/>
              <a:t>, like </a:t>
            </a:r>
            <a:r>
              <a:rPr lang="nl-NL" dirty="0" err="1"/>
              <a:t>what</a:t>
            </a:r>
            <a:r>
              <a:rPr lang="nl-NL" dirty="0"/>
              <a:t> sport, name, </a:t>
            </a:r>
            <a:r>
              <a:rPr lang="nl-NL" dirty="0" err="1"/>
              <a:t>year</a:t>
            </a:r>
            <a:r>
              <a:rPr lang="nl-NL" dirty="0"/>
              <a:t> (s)he was born, </a:t>
            </a:r>
            <a:r>
              <a:rPr lang="nl-NL" dirty="0" err="1"/>
              <a:t>description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items in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content </a:t>
            </a:r>
            <a:r>
              <a:rPr lang="nl-NL" dirty="0" err="1"/>
              <a:t>to</a:t>
            </a:r>
            <a:r>
              <a:rPr lang="nl-NL" dirty="0"/>
              <a:t> a file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mini </a:t>
            </a:r>
            <a:r>
              <a:rPr lang="nl-NL" dirty="0" err="1"/>
              <a:t>biographies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each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dictionaries</a:t>
            </a:r>
            <a:r>
              <a:rPr lang="nl-NL" dirty="0"/>
              <a:t> </a:t>
            </a:r>
          </a:p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list, </a:t>
            </a:r>
            <a:r>
              <a:rPr lang="nl-NL" dirty="0" err="1"/>
              <a:t>and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iteration, loop over </a:t>
            </a:r>
            <a:r>
              <a:rPr lang="nl-NL" dirty="0" err="1"/>
              <a:t>the</a:t>
            </a:r>
            <a:r>
              <a:rPr lang="nl-NL" dirty="0"/>
              <a:t> items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these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278940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0635F-4F5C-4FA1-A984-742034F3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time! – </a:t>
            </a:r>
            <a:r>
              <a:rPr lang="nl-NL" dirty="0" err="1"/>
              <a:t>exercise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4EEB62-DB55-4039-A80A-88BB388B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89"/>
            <a:ext cx="10178322" cy="4489704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Write a game </a:t>
            </a:r>
            <a:r>
              <a:rPr lang="nl-NL" dirty="0" err="1"/>
              <a:t>that</a:t>
            </a:r>
            <a:r>
              <a:rPr lang="nl-NL" dirty="0"/>
              <a:t> takes a random integer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integer </a:t>
            </a:r>
            <a:r>
              <a:rPr lang="nl-NL" dirty="0" err="1"/>
              <a:t>until</a:t>
            </a:r>
            <a:r>
              <a:rPr lang="nl-NL" dirty="0"/>
              <a:t> he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nl-NL" dirty="0"/>
          </a:p>
          <a:p>
            <a:r>
              <a:rPr lang="nl-NL" dirty="0"/>
              <a:t>Show </a:t>
            </a:r>
            <a:r>
              <a:rPr lang="nl-NL" dirty="0" err="1"/>
              <a:t>higher</a:t>
            </a:r>
            <a:r>
              <a:rPr lang="nl-NL" dirty="0"/>
              <a:t> or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help </a:t>
            </a:r>
            <a:r>
              <a:rPr lang="nl-NL" dirty="0" err="1"/>
              <a:t>the</a:t>
            </a:r>
            <a:r>
              <a:rPr lang="nl-NL" dirty="0"/>
              <a:t> user get it right</a:t>
            </a:r>
          </a:p>
          <a:p>
            <a:endParaRPr lang="nl-NL" dirty="0"/>
          </a:p>
          <a:p>
            <a:r>
              <a:rPr lang="nl-NL" dirty="0"/>
              <a:t>Bonus:</a:t>
            </a:r>
          </a:p>
          <a:p>
            <a:pPr lvl="1"/>
            <a:r>
              <a:rPr lang="nl-NL" dirty="0"/>
              <a:t>Keep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endParaRPr lang="nl-NL" dirty="0"/>
          </a:p>
          <a:p>
            <a:pPr lvl="1"/>
            <a:r>
              <a:rPr lang="nl-NL" dirty="0"/>
              <a:t>Collect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guessed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them</a:t>
            </a:r>
            <a:r>
              <a:rPr lang="nl-NL" dirty="0"/>
              <a:t> later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guesses</a:t>
            </a:r>
            <a:r>
              <a:rPr lang="nl-NL" dirty="0"/>
              <a:t>, print </a:t>
            </a:r>
            <a:r>
              <a:rPr lang="nl-NL" dirty="0" err="1"/>
              <a:t>that</a:t>
            </a:r>
            <a:r>
              <a:rPr lang="nl-NL" dirty="0"/>
              <a:t> (s)</a:t>
            </a:r>
            <a:r>
              <a:rPr lang="nl-NL" dirty="0" err="1"/>
              <a:t>he’s</a:t>
            </a:r>
            <a:r>
              <a:rPr lang="nl-NL" dirty="0"/>
              <a:t> </a:t>
            </a:r>
            <a:r>
              <a:rPr lang="nl-NL" dirty="0" err="1"/>
              <a:t>awesome</a:t>
            </a:r>
            <a:endParaRPr lang="nl-NL" dirty="0"/>
          </a:p>
          <a:p>
            <a:pPr lvl="1"/>
            <a:r>
              <a:rPr lang="nl-NL" dirty="0"/>
              <a:t>Make </a:t>
            </a:r>
            <a:r>
              <a:rPr lang="nl-NL" dirty="0" err="1"/>
              <a:t>the</a:t>
            </a:r>
            <a:r>
              <a:rPr lang="nl-NL" dirty="0"/>
              <a:t> program safe </a:t>
            </a:r>
            <a:r>
              <a:rPr lang="nl-NL" dirty="0" err="1"/>
              <a:t>for</a:t>
            </a:r>
            <a:r>
              <a:rPr lang="nl-NL" dirty="0"/>
              <a:t> non-</a:t>
            </a:r>
            <a:r>
              <a:rPr lang="nl-NL" dirty="0" err="1"/>
              <a:t>numeric</a:t>
            </a:r>
            <a:r>
              <a:rPr lang="nl-NL" dirty="0"/>
              <a:t> input</a:t>
            </a:r>
          </a:p>
          <a:p>
            <a:pPr lvl="1"/>
            <a:r>
              <a:rPr lang="nl-NL" dirty="0"/>
              <a:t>Save </a:t>
            </a:r>
            <a:r>
              <a:rPr lang="nl-NL" dirty="0" err="1"/>
              <a:t>this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a file: </a:t>
            </a:r>
            <a:r>
              <a:rPr lang="nl-NL" dirty="0" err="1"/>
              <a:t>guesses</a:t>
            </a:r>
            <a:r>
              <a:rPr lang="nl-NL" dirty="0"/>
              <a:t>,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r>
              <a:rPr lang="nl-NL" dirty="0"/>
              <a:t>, correct </a:t>
            </a:r>
            <a:r>
              <a:rPr lang="nl-NL" dirty="0" err="1"/>
              <a:t>number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Bonus </a:t>
            </a:r>
            <a:r>
              <a:rPr lang="nl-NL" dirty="0" err="1"/>
              <a:t>bonus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Write a script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guessing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log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guesses</a:t>
            </a:r>
            <a:r>
              <a:rPr lang="nl-NL" dirty="0"/>
              <a:t> it </a:t>
            </a:r>
            <a:r>
              <a:rPr lang="nl-NL" dirty="0" err="1"/>
              <a:t>did</a:t>
            </a:r>
            <a:endParaRPr lang="nl-NL" dirty="0"/>
          </a:p>
          <a:p>
            <a:pPr lvl="1"/>
            <a:r>
              <a:rPr lang="nl-NL" dirty="0"/>
              <a:t>Run it 10000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endParaRPr lang="nl-NL" dirty="0"/>
          </a:p>
          <a:p>
            <a:pPr lvl="1"/>
            <a:r>
              <a:rPr lang="nl-NL" dirty="0"/>
              <a:t>See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optimize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script even </a:t>
            </a:r>
            <a:r>
              <a:rPr lang="nl-NL" dirty="0" err="1"/>
              <a:t>further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5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EDFF3-EEA0-4A7D-B017-BF33D79B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Python?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C3F6A7-A692-4065-B9F9-A193191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High level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endParaRPr lang="nl-NL" dirty="0"/>
          </a:p>
          <a:p>
            <a:r>
              <a:rPr lang="nl-NL" dirty="0"/>
              <a:t>Easy, </a:t>
            </a:r>
            <a:r>
              <a:rPr lang="nl-NL" dirty="0" err="1"/>
              <a:t>readable</a:t>
            </a:r>
            <a:endParaRPr lang="nl-NL" dirty="0"/>
          </a:p>
          <a:p>
            <a:endParaRPr lang="nl-NL" dirty="0"/>
          </a:p>
          <a:p>
            <a:r>
              <a:rPr lang="nl-NL" dirty="0"/>
              <a:t>Born in </a:t>
            </a:r>
            <a:r>
              <a:rPr lang="nl-NL" dirty="0" err="1"/>
              <a:t>the</a:t>
            </a:r>
            <a:r>
              <a:rPr lang="nl-NL" dirty="0"/>
              <a:t> Netherlands</a:t>
            </a:r>
          </a:p>
          <a:p>
            <a:endParaRPr lang="nl-NL" dirty="0"/>
          </a:p>
          <a:p>
            <a:r>
              <a:rPr lang="nl-NL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77270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Arguments</a:t>
            </a:r>
            <a:endParaRPr lang="nl-NL" dirty="0"/>
          </a:p>
          <a:p>
            <a:r>
              <a:rPr lang="nl-NL" dirty="0"/>
              <a:t>Return </a:t>
            </a:r>
          </a:p>
          <a:p>
            <a:endParaRPr lang="nl-NL" dirty="0"/>
          </a:p>
          <a:p>
            <a:r>
              <a:rPr lang="nl-NL" dirty="0" err="1"/>
              <a:t>def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2618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Split </a:t>
            </a:r>
            <a:r>
              <a:rPr lang="nl-NL" dirty="0" err="1"/>
              <a:t>the</a:t>
            </a:r>
            <a:r>
              <a:rPr lang="nl-NL" dirty="0"/>
              <a:t> game time </a:t>
            </a:r>
            <a:r>
              <a:rPr lang="nl-NL" dirty="0" err="1"/>
              <a:t>exercise</a:t>
            </a:r>
            <a:r>
              <a:rPr lang="nl-NL" dirty="0"/>
              <a:t> up in separate </a:t>
            </a:r>
            <a:r>
              <a:rPr lang="nl-NL" dirty="0" err="1"/>
              <a:t>functions</a:t>
            </a:r>
            <a:endParaRPr lang="nl-NL" dirty="0"/>
          </a:p>
          <a:p>
            <a:r>
              <a:rPr lang="nl-NL" dirty="0"/>
              <a:t>Call these </a:t>
            </a:r>
            <a:r>
              <a:rPr lang="nl-NL" dirty="0" err="1"/>
              <a:t>functions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6660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</a:t>
            </a:r>
            <a:r>
              <a:rPr lang="nl-NL" dirty="0" err="1"/>
              <a:t>arguments</a:t>
            </a:r>
            <a:r>
              <a:rPr lang="nl-NL" dirty="0"/>
              <a:t> in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dayname</a:t>
            </a:r>
            <a:r>
              <a:rPr lang="nl-NL" dirty="0"/>
              <a:t>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Positional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(“Maaike”, “</a:t>
            </a:r>
            <a:r>
              <a:rPr lang="nl-NL" dirty="0" err="1"/>
              <a:t>Wednesday</a:t>
            </a:r>
            <a:r>
              <a:rPr lang="nl-NL" dirty="0"/>
              <a:t>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Keyword</a:t>
            </a:r>
            <a:r>
              <a:rPr lang="nl-NL" dirty="0"/>
              <a:t> </a:t>
            </a:r>
            <a:r>
              <a:rPr lang="nl-NL" dirty="0" err="1"/>
              <a:t>arguments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Wednesday</a:t>
            </a:r>
            <a:r>
              <a:rPr lang="nl-NL" dirty="0"/>
              <a:t>”, name=“Maaike”)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7055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arguments</a:t>
            </a:r>
            <a:r>
              <a:rPr lang="nl-NL" dirty="0"/>
              <a:t> in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”):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dayname</a:t>
            </a:r>
            <a:r>
              <a:rPr lang="nl-NL" dirty="0"/>
              <a:t>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will</a:t>
            </a:r>
            <a:r>
              <a:rPr lang="nl-NL" dirty="0">
                <a:sym typeface="Wingdings" panose="05000000000000000000" pitchFamily="2" charset="2"/>
              </a:rPr>
              <a:t> print: </a:t>
            </a:r>
            <a:r>
              <a:rPr lang="nl-NL" dirty="0" err="1">
                <a:sym typeface="Wingdings" panose="05000000000000000000" pitchFamily="2" charset="2"/>
              </a:rPr>
              <a:t>goodmorning</a:t>
            </a:r>
            <a:r>
              <a:rPr lang="nl-NL" dirty="0">
                <a:sym typeface="Wingdings" panose="05000000000000000000" pitchFamily="2" charset="2"/>
              </a:rPr>
              <a:t>, Maaike on </a:t>
            </a:r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day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46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”):</a:t>
            </a:r>
          </a:p>
          <a:p>
            <a:pPr marL="0" indent="0">
              <a:buNone/>
            </a:pPr>
            <a:r>
              <a:rPr lang="nl-NL" dirty="0"/>
              <a:t>	return 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dayname</a:t>
            </a:r>
            <a:r>
              <a:rPr lang="nl-NL" dirty="0"/>
              <a:t> + “!”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won’t</a:t>
            </a:r>
            <a:r>
              <a:rPr lang="nl-NL" dirty="0">
                <a:sym typeface="Wingdings" panose="05000000000000000000" pitchFamily="2" charset="2"/>
              </a:rPr>
              <a:t> show </a:t>
            </a:r>
            <a:r>
              <a:rPr lang="nl-NL" dirty="0" err="1">
                <a:sym typeface="Wingdings" panose="05000000000000000000" pitchFamily="2" charset="2"/>
              </a:rPr>
              <a:t>anything</a:t>
            </a:r>
            <a:r>
              <a:rPr lang="nl-NL" dirty="0">
                <a:sym typeface="Wingdings" panose="05000000000000000000" pitchFamily="2" charset="2"/>
              </a:rPr>
              <a:t>, but returns: </a:t>
            </a:r>
            <a:r>
              <a:rPr lang="nl-NL" dirty="0" err="1">
                <a:sym typeface="Wingdings" panose="05000000000000000000" pitchFamily="2" charset="2"/>
              </a:rPr>
              <a:t>goodmorning</a:t>
            </a:r>
            <a:r>
              <a:rPr lang="nl-NL" dirty="0">
                <a:sym typeface="Wingdings" panose="05000000000000000000" pitchFamily="2" charset="2"/>
              </a:rPr>
              <a:t>, Maaike on </a:t>
            </a:r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day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347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of letters in a name,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letter </a:t>
            </a:r>
            <a:r>
              <a:rPr lang="nl-NL" dirty="0" err="1"/>
              <a:t>corresponds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alphabet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28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CA1B5-ECD7-4B92-8C8A-8C345EDC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explore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4760D3-3481-4DAE-AF72-F5174C78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a list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list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but return </a:t>
            </a:r>
            <a:r>
              <a:rPr lang="nl-NL" dirty="0" err="1"/>
              <a:t>nothing</a:t>
            </a:r>
            <a:r>
              <a:rPr lang="nl-NL" dirty="0"/>
              <a:t>? Is </a:t>
            </a:r>
            <a:r>
              <a:rPr lang="nl-NL" dirty="0" err="1"/>
              <a:t>the</a:t>
            </a:r>
            <a:r>
              <a:rPr lang="nl-NL" dirty="0"/>
              <a:t> list </a:t>
            </a:r>
            <a:r>
              <a:rPr lang="nl-NL" dirty="0" err="1"/>
              <a:t>changed</a:t>
            </a:r>
            <a:r>
              <a:rPr lang="nl-NL" dirty="0"/>
              <a:t>  </a:t>
            </a:r>
            <a:r>
              <a:rPr lang="nl-NL" dirty="0" err="1"/>
              <a:t>everywhere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arguments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pairs as </a:t>
            </a:r>
            <a:r>
              <a:rPr lang="nl-NL" dirty="0" err="1"/>
              <a:t>arguments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2262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lyric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accept </a:t>
            </a:r>
            <a:r>
              <a:rPr lang="nl-NL" dirty="0" err="1"/>
              <a:t>many</a:t>
            </a:r>
            <a:r>
              <a:rPr lang="nl-NL" dirty="0"/>
              <a:t> pieces of </a:t>
            </a:r>
            <a:r>
              <a:rPr lang="nl-NL" dirty="0" err="1"/>
              <a:t>lyrics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152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E1AE-E2E5-4E94-B549-B78758FF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D465C-A0FE-47DE-AE32-704E1A8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just file with Python functions and properties.</a:t>
            </a:r>
          </a:p>
          <a:p>
            <a:endParaRPr lang="en-US" dirty="0"/>
          </a:p>
          <a:p>
            <a:r>
              <a:rPr lang="en-US" dirty="0"/>
              <a:t>You can import a module using the “import” keyword on top of the class</a:t>
            </a:r>
          </a:p>
          <a:p>
            <a:endParaRPr lang="en-US" dirty="0"/>
          </a:p>
          <a:p>
            <a:r>
              <a:rPr lang="en-US" dirty="0"/>
              <a:t>There are many useful standard modules, e.g. math</a:t>
            </a:r>
          </a:p>
          <a:p>
            <a:endParaRPr lang="en-US" dirty="0"/>
          </a:p>
          <a:p>
            <a:r>
              <a:rPr lang="en-US" dirty="0"/>
              <a:t>A module name is the file name without the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endParaRPr lang="en-US" dirty="0"/>
          </a:p>
          <a:p>
            <a:r>
              <a:rPr lang="en-US" dirty="0"/>
              <a:t>The module name is the value of the global variable __name__</a:t>
            </a:r>
          </a:p>
        </p:txBody>
      </p:sp>
    </p:spTree>
    <p:extLst>
      <p:ext uri="{BB962C8B-B14F-4D97-AF65-F5344CB8AC3E}">
        <p14:creationId xmlns:p14="http://schemas.microsoft.com/office/powerpoint/2010/main" val="3138384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2F8-E614-4165-A3F8-469E1D9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modules: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32FBB-8AFC-4561-956C-9BC27D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random integer</a:t>
            </a:r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floor of x</a:t>
            </a:r>
          </a:p>
          <a:p>
            <a:endParaRPr lang="nl-NL" dirty="0"/>
          </a:p>
          <a:p>
            <a:r>
              <a:rPr lang="nl-NL" dirty="0"/>
              <a:t>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turtle</a:t>
            </a:r>
            <a:r>
              <a:rPr lang="nl-NL" dirty="0"/>
              <a:t> module!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2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EDFF3-EEA0-4A7D-B017-BF33D79B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Python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C3F6A7-A692-4065-B9F9-A193191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Application development</a:t>
            </a:r>
          </a:p>
          <a:p>
            <a:endParaRPr lang="nl-NL" dirty="0"/>
          </a:p>
          <a:p>
            <a:r>
              <a:rPr lang="nl-NL" dirty="0"/>
              <a:t>Data analysis / machine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(Automation) Scripting</a:t>
            </a:r>
          </a:p>
          <a:p>
            <a:endParaRPr lang="nl-NL" dirty="0"/>
          </a:p>
          <a:p>
            <a:r>
              <a:rPr lang="nl-NL" dirty="0"/>
              <a:t>Internet of </a:t>
            </a:r>
            <a:r>
              <a:rPr lang="nl-NL" dirty="0" err="1"/>
              <a:t>things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Glue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637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66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C759E-903E-4E8F-BD50-39348B9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Open/</a:t>
            </a:r>
            <a:r>
              <a:rPr lang="nl-NL" dirty="0" err="1"/>
              <a:t>read</a:t>
            </a:r>
            <a:r>
              <a:rPr lang="nl-NL" dirty="0"/>
              <a:t>/</a:t>
            </a:r>
            <a:r>
              <a:rPr lang="nl-NL" dirty="0" err="1"/>
              <a:t>write</a:t>
            </a:r>
            <a:r>
              <a:rPr lang="nl-NL" dirty="0"/>
              <a:t>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8E325-73FB-43D4-A0AC-43F05FAA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open(name)</a:t>
            </a:r>
          </a:p>
          <a:p>
            <a:r>
              <a:rPr lang="nl-NL" dirty="0" err="1"/>
              <a:t>read</a:t>
            </a:r>
            <a:r>
              <a:rPr lang="nl-NL" dirty="0"/>
              <a:t>() or </a:t>
            </a:r>
            <a:r>
              <a:rPr lang="nl-NL" dirty="0" err="1"/>
              <a:t>readlines</a:t>
            </a:r>
            <a:r>
              <a:rPr lang="nl-NL" dirty="0"/>
              <a:t>() 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  <a:p>
            <a:r>
              <a:rPr lang="nl-NL" dirty="0"/>
              <a:t>open(name, “w+”)</a:t>
            </a:r>
          </a:p>
          <a:p>
            <a:r>
              <a:rPr lang="nl-NL" dirty="0" err="1"/>
              <a:t>write</a:t>
            </a:r>
            <a:r>
              <a:rPr lang="nl-NL" dirty="0"/>
              <a:t>(“blabla”)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1791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9A2D-B4BF-4E97-87F3-2B3660B0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AD68CA-C8CC-4D4D-B0CD-1AB9C858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file</a:t>
            </a:r>
          </a:p>
          <a:p>
            <a:r>
              <a:rPr lang="nl-NL" dirty="0"/>
              <a:t>Write a </a:t>
            </a:r>
            <a:r>
              <a:rPr lang="nl-NL" dirty="0" err="1"/>
              <a:t>little</a:t>
            </a:r>
            <a:r>
              <a:rPr lang="nl-NL" dirty="0"/>
              <a:t> story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learnt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  <a:p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</a:t>
            </a:r>
            <a:r>
              <a:rPr lang="nl-NL" dirty="0" err="1"/>
              <a:t>and</a:t>
            </a:r>
            <a:r>
              <a:rPr lang="nl-NL" dirty="0"/>
              <a:t> print it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console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307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8A1EC-8846-4215-B15D-49910649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Stdin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stdout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stderr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2C3662-9820-4D98-B631-8F42FB9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input – user input information is read from this file-handle. The input is given to the standard input.</a:t>
            </a:r>
          </a:p>
          <a:p>
            <a:endParaRPr lang="en-US" dirty="0"/>
          </a:p>
          <a:p>
            <a:r>
              <a:rPr lang="en-US" dirty="0"/>
              <a:t>Standard output – normal information is written to this file-handle. The output is returned via the Standard output </a:t>
            </a:r>
          </a:p>
          <a:p>
            <a:endParaRPr lang="en-US" dirty="0"/>
          </a:p>
          <a:p>
            <a:r>
              <a:rPr lang="en-US" dirty="0"/>
              <a:t>Standard error - error information is written to this file-handle. Errors are returned via the Standard error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272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272A9-3199-462D-8CCC-DDD7D3D7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Python </a:t>
            </a:r>
            <a:r>
              <a:rPr lang="nl-NL" dirty="0" err="1">
                <a:solidFill>
                  <a:schemeClr val="tx1"/>
                </a:solidFill>
              </a:rPr>
              <a:t>sys</a:t>
            </a:r>
            <a:r>
              <a:rPr lang="nl-NL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8B910B-F42B-42E4-97AF-692EE033D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objects for stdin, </a:t>
            </a:r>
            <a:r>
              <a:rPr lang="en-US" dirty="0" err="1"/>
              <a:t>stdout</a:t>
            </a:r>
            <a:r>
              <a:rPr lang="en-US" dirty="0"/>
              <a:t>, and stderr:</a:t>
            </a:r>
          </a:p>
          <a:p>
            <a:r>
              <a:rPr lang="en-US" dirty="0" err="1"/>
              <a:t>sys.stdin</a:t>
            </a:r>
            <a:r>
              <a:rPr lang="en-US" dirty="0"/>
              <a:t> </a:t>
            </a:r>
          </a:p>
          <a:p>
            <a:r>
              <a:rPr lang="en-US" dirty="0" err="1"/>
              <a:t>sys.stdout</a:t>
            </a:r>
            <a:endParaRPr lang="en-US" dirty="0"/>
          </a:p>
          <a:p>
            <a:r>
              <a:rPr lang="en-US" dirty="0" err="1"/>
              <a:t>sys.stderr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Similar to a file, it can be opened and closed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49721C-35A3-4BCC-BF20-0A322323F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/>
              <a:t>https://www.askpython.com/python/python-stdin-stdout-stderr</a:t>
            </a:r>
          </a:p>
        </p:txBody>
      </p:sp>
    </p:spTree>
    <p:extLst>
      <p:ext uri="{BB962C8B-B14F-4D97-AF65-F5344CB8AC3E}">
        <p14:creationId xmlns:p14="http://schemas.microsoft.com/office/powerpoint/2010/main" val="103133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9A18-8B5F-4CCD-ACF8-640140D7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tx1"/>
                </a:solidFill>
              </a:rPr>
              <a:t>Environment variables </a:t>
            </a:r>
            <a:r>
              <a:rPr lang="nl-NL" dirty="0" err="1">
                <a:solidFill>
                  <a:schemeClr val="tx1"/>
                </a:solidFill>
              </a:rPr>
              <a:t>read</a:t>
            </a:r>
            <a:r>
              <a:rPr lang="nl-NL" dirty="0">
                <a:solidFill>
                  <a:schemeClr val="tx1"/>
                </a:solidFill>
              </a:rPr>
              <a:t> / set 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4E218-047D-442F-8BF3-9B6CE0D1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os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[‘HOME’])</a:t>
            </a:r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[‘PATH’])</a:t>
            </a:r>
          </a:p>
          <a:p>
            <a:pPr marL="0" indent="0">
              <a:buNone/>
            </a:pPr>
            <a:r>
              <a:rPr lang="nl-NL" dirty="0" err="1"/>
              <a:t>os.environ</a:t>
            </a:r>
            <a:r>
              <a:rPr lang="nl-NL" dirty="0"/>
              <a:t>[‘HOME’] = “set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whatever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565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time! – </a:t>
            </a:r>
            <a:r>
              <a:rPr lang="nl-NL" dirty="0" err="1"/>
              <a:t>Exercise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6465"/>
            <a:ext cx="10178322" cy="4453128"/>
          </a:xfrm>
        </p:spPr>
        <p:txBody>
          <a:bodyPr>
            <a:normAutofit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Three </a:t>
            </a:r>
            <a:r>
              <a:rPr lang="nl-NL" dirty="0" err="1"/>
              <a:t>doors</a:t>
            </a:r>
            <a:endParaRPr lang="nl-NL" dirty="0"/>
          </a:p>
          <a:p>
            <a:pPr lvl="1"/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a big </a:t>
            </a:r>
            <a:r>
              <a:rPr lang="nl-NL" dirty="0" err="1"/>
              <a:t>prize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win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door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a door</a:t>
            </a:r>
          </a:p>
          <a:p>
            <a:pPr lvl="1"/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prize</a:t>
            </a:r>
            <a:endParaRPr lang="nl-NL" dirty="0"/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door, or stick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question: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switch </a:t>
            </a:r>
            <a:r>
              <a:rPr lang="nl-NL" dirty="0" err="1"/>
              <a:t>doors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opportunity, do </a:t>
            </a:r>
            <a:r>
              <a:rPr lang="nl-NL" dirty="0" err="1"/>
              <a:t>you</a:t>
            </a:r>
            <a:r>
              <a:rPr lang="nl-NL" dirty="0"/>
              <a:t> have a </a:t>
            </a:r>
            <a:r>
              <a:rPr lang="nl-NL" dirty="0" err="1"/>
              <a:t>bigger</a:t>
            </a:r>
            <a:r>
              <a:rPr lang="nl-NL" dirty="0"/>
              <a:t> chance of winning?</a:t>
            </a:r>
          </a:p>
          <a:p>
            <a:pPr lvl="1"/>
            <a:endParaRPr lang="nl-NL" dirty="0"/>
          </a:p>
          <a:p>
            <a:r>
              <a:rPr lang="nl-NL" dirty="0"/>
              <a:t>Bonus: right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</p:txBody>
      </p:sp>
    </p:spTree>
    <p:extLst>
      <p:ext uri="{BB962C8B-B14F-4D97-AF65-F5344CB8AC3E}">
        <p14:creationId xmlns:p14="http://schemas.microsoft.com/office/powerpoint/2010/main" val="3815408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B47C9-1424-41A4-AA02-FADD6E01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pyinstaller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86127-4777-4F1F-B39D-0035789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pyinstaller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pyinstaller</a:t>
            </a:r>
            <a:r>
              <a:rPr lang="en-US" dirty="0"/>
              <a:t> /path/to/main.py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many options, for example: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en-US" dirty="0" err="1"/>
              <a:t>pyinstaller</a:t>
            </a:r>
            <a:r>
              <a:rPr lang="en-US" dirty="0"/>
              <a:t> </a:t>
            </a:r>
            <a:r>
              <a:rPr lang="nl-NL" dirty="0"/>
              <a:t>–</a:t>
            </a:r>
            <a:r>
              <a:rPr lang="nl-NL" dirty="0" err="1"/>
              <a:t>onefile</a:t>
            </a:r>
            <a:r>
              <a:rPr lang="nl-NL" dirty="0"/>
              <a:t> </a:t>
            </a:r>
            <a:r>
              <a:rPr lang="en-US" dirty="0"/>
              <a:t>/path/to/main.py</a:t>
            </a:r>
          </a:p>
        </p:txBody>
      </p:sp>
    </p:spTree>
    <p:extLst>
      <p:ext uri="{BB962C8B-B14F-4D97-AF65-F5344CB8AC3E}">
        <p14:creationId xmlns:p14="http://schemas.microsoft.com/office/powerpoint/2010/main" val="958748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Set up development environment</a:t>
            </a:r>
          </a:p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769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13AD3-168B-4968-B43F-3AB268F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A7FF-E336-4FC4-A3CE-075B8D82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hlinkClick r:id="rId2"/>
              </a:rPr>
              <a:t>Codingame</a:t>
            </a:r>
            <a:r>
              <a:rPr lang="en-US" dirty="0"/>
              <a:t> and choose "The Descent"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0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04236-FC1F-4397-947A-E791A68D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Set up development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9F5A0F-4AD1-41A8-B8AA-0031BC4C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Step 1: </a:t>
            </a:r>
            <a:r>
              <a:rPr lang="nl-NL" dirty="0">
                <a:hlinkClick r:id="rId2"/>
              </a:rPr>
              <a:t>https://www.python.org/downloads/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latest</a:t>
            </a:r>
            <a:r>
              <a:rPr lang="nl-NL" dirty="0"/>
              <a:t> </a:t>
            </a:r>
            <a:r>
              <a:rPr lang="nl-NL" dirty="0" err="1"/>
              <a:t>version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Step 2: run .</a:t>
            </a:r>
            <a:r>
              <a:rPr lang="nl-NL" dirty="0" err="1"/>
              <a:t>exe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downloaded</a:t>
            </a:r>
            <a:endParaRPr lang="nl-NL" dirty="0"/>
          </a:p>
          <a:p>
            <a:endParaRPr lang="nl-NL" dirty="0"/>
          </a:p>
          <a:p>
            <a:r>
              <a:rPr lang="nl-NL" dirty="0"/>
              <a:t>Step 3: </a:t>
            </a:r>
            <a:r>
              <a:rPr lang="nl-NL" dirty="0">
                <a:hlinkClick r:id="rId3"/>
              </a:rPr>
              <a:t>https://www.jetbrains.com/pycharm/download/</a:t>
            </a:r>
            <a:r>
              <a:rPr lang="nl-NL" dirty="0"/>
              <a:t> get </a:t>
            </a:r>
            <a:r>
              <a:rPr lang="nl-NL" dirty="0" err="1"/>
              <a:t>latest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Pycharm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installation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Open </a:t>
            </a:r>
            <a:r>
              <a:rPr lang="nl-NL" dirty="0" err="1"/>
              <a:t>Pycharm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440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2D138-48BA-4EDA-80E8-382C1D4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F4520-18B2-461C-AC64-2041F995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Libraries </a:t>
            </a:r>
          </a:p>
          <a:p>
            <a:r>
              <a:rPr lang="nl-NL" dirty="0"/>
              <a:t>API calls </a:t>
            </a:r>
          </a:p>
          <a:p>
            <a:r>
              <a:rPr lang="nl-NL" dirty="0" err="1"/>
              <a:t>Pandas</a:t>
            </a:r>
            <a:r>
              <a:rPr lang="nl-NL" dirty="0"/>
              <a:t> </a:t>
            </a:r>
          </a:p>
          <a:p>
            <a:r>
              <a:rPr lang="nl-NL" dirty="0" err="1"/>
              <a:t>Convert</a:t>
            </a:r>
            <a:r>
              <a:rPr lang="nl-NL" dirty="0"/>
              <a:t> van bestanden </a:t>
            </a:r>
          </a:p>
          <a:p>
            <a:r>
              <a:rPr lang="nl-NL"/>
              <a:t>GEF</a:t>
            </a:r>
            <a:endParaRPr lang="nl-NL" dirty="0"/>
          </a:p>
          <a:p>
            <a:r>
              <a:rPr lang="nl-NL" dirty="0"/>
              <a:t>GUI voor desktop (</a:t>
            </a:r>
            <a:r>
              <a:rPr lang="nl-NL" dirty="0" err="1"/>
              <a:t>tkinter</a:t>
            </a:r>
            <a:r>
              <a:rPr lang="nl-NL" dirty="0"/>
              <a:t> en pyqt5) </a:t>
            </a:r>
          </a:p>
        </p:txBody>
      </p:sp>
    </p:spTree>
    <p:extLst>
      <p:ext uri="{BB962C8B-B14F-4D97-AF65-F5344CB8AC3E}">
        <p14:creationId xmlns:p14="http://schemas.microsoft.com/office/powerpoint/2010/main" val="24354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9419B-4710-456B-BCB1-32DE69D3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program!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813DFD-04DD-4553-80B8-C87A9EAB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a new file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: print(“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”)</a:t>
            </a:r>
          </a:p>
          <a:p>
            <a:endParaRPr lang="nl-NL" dirty="0"/>
          </a:p>
          <a:p>
            <a:r>
              <a:rPr lang="nl-NL" dirty="0"/>
              <a:t>Run</a:t>
            </a:r>
          </a:p>
          <a:p>
            <a:endParaRPr lang="nl-NL" dirty="0"/>
          </a:p>
          <a:p>
            <a:r>
              <a:rPr lang="nl-NL" dirty="0"/>
              <a:t>Check console: does it say 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7702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99DE6-84BE-4C4F-AD75-C7A9083C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1248A-7EA7-4E18-AF0F-DD9DBAE5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element or factor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liable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(</a:t>
            </a:r>
            <a:r>
              <a:rPr lang="nl-NL" dirty="0" err="1"/>
              <a:t>variation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2x</a:t>
            </a:r>
          </a:p>
          <a:p>
            <a:r>
              <a:rPr lang="nl-NL" dirty="0"/>
              <a:t>x is different in 2x = 10 </a:t>
            </a:r>
            <a:r>
              <a:rPr lang="nl-NL" dirty="0" err="1"/>
              <a:t>than</a:t>
            </a:r>
            <a:r>
              <a:rPr lang="nl-NL" dirty="0"/>
              <a:t> in 2x = 12</a:t>
            </a:r>
          </a:p>
          <a:p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I say: </a:t>
            </a:r>
            <a:r>
              <a:rPr lang="nl-NL" dirty="0" err="1"/>
              <a:t>greeting</a:t>
            </a:r>
            <a:r>
              <a:rPr lang="nl-NL" dirty="0"/>
              <a:t> = x</a:t>
            </a:r>
          </a:p>
          <a:p>
            <a:r>
              <a:rPr lang="nl-NL" dirty="0"/>
              <a:t>x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“</a:t>
            </a:r>
            <a:r>
              <a:rPr lang="nl-NL" dirty="0" err="1"/>
              <a:t>hello</a:t>
            </a:r>
            <a:r>
              <a:rPr lang="nl-NL" dirty="0"/>
              <a:t>”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time, </a:t>
            </a:r>
            <a:r>
              <a:rPr lang="nl-NL" dirty="0" err="1"/>
              <a:t>and</a:t>
            </a:r>
            <a:r>
              <a:rPr lang="nl-NL" dirty="0"/>
              <a:t> “bye”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time,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x</a:t>
            </a:r>
          </a:p>
        </p:txBody>
      </p:sp>
    </p:spTree>
    <p:extLst>
      <p:ext uri="{BB962C8B-B14F-4D97-AF65-F5344CB8AC3E}">
        <p14:creationId xmlns:p14="http://schemas.microsoft.com/office/powerpoint/2010/main" val="22978731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7338</TotalTime>
  <Words>3677</Words>
  <Application>Microsoft Macintosh PowerPoint</Application>
  <PresentationFormat>Widescreen</PresentationFormat>
  <Paragraphs>520</Paragraphs>
  <Slides>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Gill Sans MT</vt:lpstr>
      <vt:lpstr>Impact</vt:lpstr>
      <vt:lpstr>Badge</vt:lpstr>
      <vt:lpstr>Programming with Python</vt:lpstr>
      <vt:lpstr>Goals of Python basics</vt:lpstr>
      <vt:lpstr>Today’s schedule</vt:lpstr>
      <vt:lpstr>Introduction round</vt:lpstr>
      <vt:lpstr>What is Python?</vt:lpstr>
      <vt:lpstr>What is Python used for?</vt:lpstr>
      <vt:lpstr>Set up development environment</vt:lpstr>
      <vt:lpstr>First program!</vt:lpstr>
      <vt:lpstr>Variables</vt:lpstr>
      <vt:lpstr>Data types</vt:lpstr>
      <vt:lpstr>Define variable in python</vt:lpstr>
      <vt:lpstr>Operations on data types</vt:lpstr>
      <vt:lpstr>Exercise</vt:lpstr>
      <vt:lpstr>Exercise: operation with data types</vt:lpstr>
      <vt:lpstr>Exercise: operation with data types</vt:lpstr>
      <vt:lpstr>Python built-in functions</vt:lpstr>
      <vt:lpstr>Exercise:</vt:lpstr>
      <vt:lpstr>Exercise: </vt:lpstr>
      <vt:lpstr>Casting</vt:lpstr>
      <vt:lpstr>Exercise: </vt:lpstr>
      <vt:lpstr>If elif else</vt:lpstr>
      <vt:lpstr>example</vt:lpstr>
      <vt:lpstr>Exercise: </vt:lpstr>
      <vt:lpstr>Exercise: </vt:lpstr>
      <vt:lpstr>List</vt:lpstr>
      <vt:lpstr>Built-in list functions</vt:lpstr>
      <vt:lpstr>Exercise:</vt:lpstr>
      <vt:lpstr>Exercise:</vt:lpstr>
      <vt:lpstr>Other functions on lists</vt:lpstr>
      <vt:lpstr>Exercise:</vt:lpstr>
      <vt:lpstr>Exercise:</vt:lpstr>
      <vt:lpstr>Bonus exercise: </vt:lpstr>
      <vt:lpstr>While</vt:lpstr>
      <vt:lpstr>Exercise</vt:lpstr>
      <vt:lpstr>Exercise:</vt:lpstr>
      <vt:lpstr>Boolean</vt:lpstr>
      <vt:lpstr>Question</vt:lpstr>
      <vt:lpstr>For</vt:lpstr>
      <vt:lpstr>Exercise</vt:lpstr>
      <vt:lpstr>Range()</vt:lpstr>
      <vt:lpstr>Exercise</vt:lpstr>
      <vt:lpstr>set</vt:lpstr>
      <vt:lpstr>Tuple</vt:lpstr>
      <vt:lpstr>Exercise</vt:lpstr>
      <vt:lpstr>Dictionary</vt:lpstr>
      <vt:lpstr>Loop through Dictionary</vt:lpstr>
      <vt:lpstr>Dictionary functions</vt:lpstr>
      <vt:lpstr>Exercise</vt:lpstr>
      <vt:lpstr>Game time! – exercise 1</vt:lpstr>
      <vt:lpstr>Write your own functions</vt:lpstr>
      <vt:lpstr>Exercise</vt:lpstr>
      <vt:lpstr>Types of arguments in functions</vt:lpstr>
      <vt:lpstr>optional arguments in functions</vt:lpstr>
      <vt:lpstr>return</vt:lpstr>
      <vt:lpstr>Exercise</vt:lpstr>
      <vt:lpstr>Let’s explore</vt:lpstr>
      <vt:lpstr>Exercise</vt:lpstr>
      <vt:lpstr>Modules</vt:lpstr>
      <vt:lpstr>Exercise modules:</vt:lpstr>
      <vt:lpstr>Export your functions in your own modules</vt:lpstr>
      <vt:lpstr>Open/read/write files</vt:lpstr>
      <vt:lpstr>Exercise</vt:lpstr>
      <vt:lpstr>Stdin, stdout, stderr </vt:lpstr>
      <vt:lpstr>Python sys module</vt:lpstr>
      <vt:lpstr>Environment variables read / set  </vt:lpstr>
      <vt:lpstr>Game time! – Exercise 2</vt:lpstr>
      <vt:lpstr>pyinstaller</vt:lpstr>
      <vt:lpstr>summary</vt:lpstr>
      <vt:lpstr>Bonus exercise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van Putten</cp:lastModifiedBy>
  <cp:revision>14</cp:revision>
  <dcterms:created xsi:type="dcterms:W3CDTF">2020-03-16T17:47:20Z</dcterms:created>
  <dcterms:modified xsi:type="dcterms:W3CDTF">2022-05-19T07:04:35Z</dcterms:modified>
</cp:coreProperties>
</file>