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93" r:id="rId4"/>
    <p:sldId id="299" r:id="rId5"/>
    <p:sldId id="324" r:id="rId6"/>
    <p:sldId id="321" r:id="rId7"/>
    <p:sldId id="325" r:id="rId8"/>
    <p:sldId id="331" r:id="rId9"/>
    <p:sldId id="328" r:id="rId10"/>
    <p:sldId id="320" r:id="rId11"/>
    <p:sldId id="332" r:id="rId12"/>
    <p:sldId id="369" r:id="rId13"/>
    <p:sldId id="315" r:id="rId14"/>
    <p:sldId id="333" r:id="rId15"/>
    <p:sldId id="334" r:id="rId16"/>
    <p:sldId id="335" r:id="rId17"/>
    <p:sldId id="337" r:id="rId18"/>
    <p:sldId id="338" r:id="rId19"/>
    <p:sldId id="339" r:id="rId20"/>
    <p:sldId id="310" r:id="rId21"/>
    <p:sldId id="311" r:id="rId22"/>
    <p:sldId id="278" r:id="rId23"/>
    <p:sldId id="288" r:id="rId24"/>
    <p:sldId id="289" r:id="rId25"/>
    <p:sldId id="336" r:id="rId26"/>
    <p:sldId id="302" r:id="rId27"/>
    <p:sldId id="341" r:id="rId28"/>
    <p:sldId id="303" r:id="rId29"/>
    <p:sldId id="317" r:id="rId30"/>
    <p:sldId id="304" r:id="rId31"/>
    <p:sldId id="344" r:id="rId32"/>
    <p:sldId id="345" r:id="rId33"/>
    <p:sldId id="346" r:id="rId34"/>
    <p:sldId id="347" r:id="rId35"/>
    <p:sldId id="348" r:id="rId36"/>
    <p:sldId id="343" r:id="rId37"/>
    <p:sldId id="353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49" r:id="rId52"/>
    <p:sldId id="305" r:id="rId53"/>
    <p:sldId id="297" r:id="rId54"/>
    <p:sldId id="34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DA9D4-D9F6-6447-9D18-E0FDA4E3AE6E}" v="15" dt="2020-10-14T14:09:21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 autoAdjust="0"/>
    <p:restoredTop sz="87500" autoAdjust="0"/>
  </p:normalViewPr>
  <p:slideViewPr>
    <p:cSldViewPr snapToGrid="0">
      <p:cViewPr varScale="1">
        <p:scale>
          <a:sx n="130" d="100"/>
          <a:sy n="13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-516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ike J van Putten" userId="eaaa552f951b8eb9" providerId="LiveId" clId="{E21DA9D4-D9F6-6447-9D18-E0FDA4E3AE6E}"/>
    <pc:docChg chg="custSel addSld delSld modSld sldOrd">
      <pc:chgData name="Maaike J van Putten" userId="eaaa552f951b8eb9" providerId="LiveId" clId="{E21DA9D4-D9F6-6447-9D18-E0FDA4E3AE6E}" dt="2020-10-14T12:43:31.349" v="295" actId="20577"/>
      <pc:docMkLst>
        <pc:docMk/>
      </pc:docMkLst>
      <pc:sldChg chg="modSp">
        <pc:chgData name="Maaike J van Putten" userId="eaaa552f951b8eb9" providerId="LiveId" clId="{E21DA9D4-D9F6-6447-9D18-E0FDA4E3AE6E}" dt="2020-10-14T07:18:57.378" v="5" actId="20577"/>
        <pc:sldMkLst>
          <pc:docMk/>
          <pc:sldMk cId="3678300839" sldId="256"/>
        </pc:sldMkLst>
        <pc:spChg chg="mod">
          <ac:chgData name="Maaike J van Putten" userId="eaaa552f951b8eb9" providerId="LiveId" clId="{E21DA9D4-D9F6-6447-9D18-E0FDA4E3AE6E}" dt="2020-10-14T07:18:57.378" v="5" actId="20577"/>
          <ac:spMkLst>
            <pc:docMk/>
            <pc:sldMk cId="3678300839" sldId="256"/>
            <ac:spMk id="3" creationId="{F41CE29D-B947-4AC6-B53E-22DBB62A9918}"/>
          </ac:spMkLst>
        </pc:spChg>
      </pc:sldChg>
      <pc:sldChg chg="modSp add ord">
        <pc:chgData name="Maaike J van Putten" userId="eaaa552f951b8eb9" providerId="LiveId" clId="{E21DA9D4-D9F6-6447-9D18-E0FDA4E3AE6E}" dt="2020-10-14T12:43:31.349" v="295" actId="20577"/>
        <pc:sldMkLst>
          <pc:docMk/>
          <pc:sldMk cId="79658001" sldId="278"/>
        </pc:sldMkLst>
        <pc:spChg chg="mod">
          <ac:chgData name="Maaike J van Putten" userId="eaaa552f951b8eb9" providerId="LiveId" clId="{E21DA9D4-D9F6-6447-9D18-E0FDA4E3AE6E}" dt="2020-10-14T12:43:31.349" v="295" actId="20577"/>
          <ac:spMkLst>
            <pc:docMk/>
            <pc:sldMk cId="79658001" sldId="278"/>
            <ac:spMk id="3" creationId="{294EEB62-DB55-4039-A80A-88BB388BFD8E}"/>
          </ac:spMkLst>
        </pc:spChg>
      </pc:sldChg>
      <pc:sldChg chg="del">
        <pc:chgData name="Maaike J van Putten" userId="eaaa552f951b8eb9" providerId="LiveId" clId="{E21DA9D4-D9F6-6447-9D18-E0FDA4E3AE6E}" dt="2020-10-14T09:31:14.210" v="28" actId="2696"/>
        <pc:sldMkLst>
          <pc:docMk/>
          <pc:sldMk cId="1704599205" sldId="278"/>
        </pc:sldMkLst>
      </pc:sldChg>
      <pc:sldChg chg="del">
        <pc:chgData name="Maaike J van Putten" userId="eaaa552f951b8eb9" providerId="LiveId" clId="{E21DA9D4-D9F6-6447-9D18-E0FDA4E3AE6E}" dt="2020-10-14T08:30:24.807" v="8" actId="2696"/>
        <pc:sldMkLst>
          <pc:docMk/>
          <pc:sldMk cId="1562771061" sldId="301"/>
        </pc:sldMkLst>
      </pc:sldChg>
      <pc:sldChg chg="del">
        <pc:chgData name="Maaike J van Putten" userId="eaaa552f951b8eb9" providerId="LiveId" clId="{E21DA9D4-D9F6-6447-9D18-E0FDA4E3AE6E}" dt="2020-10-14T08:30:24.802" v="6" actId="2696"/>
        <pc:sldMkLst>
          <pc:docMk/>
          <pc:sldMk cId="1495234946" sldId="306"/>
        </pc:sldMkLst>
      </pc:sldChg>
      <pc:sldChg chg="modSp modNotesTx">
        <pc:chgData name="Maaike J van Putten" userId="eaaa552f951b8eb9" providerId="LiveId" clId="{E21DA9D4-D9F6-6447-9D18-E0FDA4E3AE6E}" dt="2020-10-14T12:23:11.253" v="257" actId="20577"/>
        <pc:sldMkLst>
          <pc:docMk/>
          <pc:sldMk cId="3882983244" sldId="311"/>
        </pc:sldMkLst>
        <pc:spChg chg="mod">
          <ac:chgData name="Maaike J van Putten" userId="eaaa552f951b8eb9" providerId="LiveId" clId="{E21DA9D4-D9F6-6447-9D18-E0FDA4E3AE6E}" dt="2020-10-14T12:20:06.522" v="211" actId="20577"/>
          <ac:spMkLst>
            <pc:docMk/>
            <pc:sldMk cId="3882983244" sldId="311"/>
            <ac:spMk id="3" creationId="{B1432FBB-8AFC-4561-956C-9BC27D97DB51}"/>
          </ac:spMkLst>
        </pc:spChg>
      </pc:sldChg>
      <pc:sldChg chg="modSp">
        <pc:chgData name="Maaike J van Putten" userId="eaaa552f951b8eb9" providerId="LiveId" clId="{E21DA9D4-D9F6-6447-9D18-E0FDA4E3AE6E}" dt="2020-10-14T09:41:06.911" v="145" actId="20577"/>
        <pc:sldMkLst>
          <pc:docMk/>
          <pc:sldMk cId="3896660390" sldId="315"/>
        </pc:sldMkLst>
        <pc:spChg chg="mod">
          <ac:chgData name="Maaike J van Putten" userId="eaaa552f951b8eb9" providerId="LiveId" clId="{E21DA9D4-D9F6-6447-9D18-E0FDA4E3AE6E}" dt="2020-10-14T09:41:06.911" v="145" actId="20577"/>
          <ac:spMkLst>
            <pc:docMk/>
            <pc:sldMk cId="3896660390" sldId="315"/>
            <ac:spMk id="3" creationId="{DFF97900-0AA5-4E42-822D-A7C1B2D6A0C5}"/>
          </ac:spMkLst>
        </pc:spChg>
      </pc:sldChg>
      <pc:sldChg chg="del">
        <pc:chgData name="Maaike J van Putten" userId="eaaa552f951b8eb9" providerId="LiveId" clId="{E21DA9D4-D9F6-6447-9D18-E0FDA4E3AE6E}" dt="2020-10-14T08:30:24.824" v="11" actId="2696"/>
        <pc:sldMkLst>
          <pc:docMk/>
          <pc:sldMk cId="3095380956" sldId="318"/>
        </pc:sldMkLst>
      </pc:sldChg>
      <pc:sldChg chg="del">
        <pc:chgData name="Maaike J van Putten" userId="eaaa552f951b8eb9" providerId="LiveId" clId="{E21DA9D4-D9F6-6447-9D18-E0FDA4E3AE6E}" dt="2020-10-14T08:30:24.811" v="9" actId="2696"/>
        <pc:sldMkLst>
          <pc:docMk/>
          <pc:sldMk cId="3548986048" sldId="319"/>
        </pc:sldMkLst>
      </pc:sldChg>
      <pc:sldChg chg="modSp">
        <pc:chgData name="Maaike J van Putten" userId="eaaa552f951b8eb9" providerId="LiveId" clId="{E21DA9D4-D9F6-6447-9D18-E0FDA4E3AE6E}" dt="2020-10-14T08:45:34.786" v="26" actId="20577"/>
        <pc:sldMkLst>
          <pc:docMk/>
          <pc:sldMk cId="2789409827" sldId="320"/>
        </pc:sldMkLst>
        <pc:spChg chg="mod">
          <ac:chgData name="Maaike J van Putten" userId="eaaa552f951b8eb9" providerId="LiveId" clId="{E21DA9D4-D9F6-6447-9D18-E0FDA4E3AE6E}" dt="2020-10-14T08:45:34.786" v="26" actId="20577"/>
          <ac:spMkLst>
            <pc:docMk/>
            <pc:sldMk cId="2789409827" sldId="320"/>
            <ac:spMk id="3" creationId="{DFF97900-0AA5-4E42-822D-A7C1B2D6A0C5}"/>
          </ac:spMkLst>
        </pc:spChg>
      </pc:sldChg>
      <pc:sldChg chg="del">
        <pc:chgData name="Maaike J van Putten" userId="eaaa552f951b8eb9" providerId="LiveId" clId="{E21DA9D4-D9F6-6447-9D18-E0FDA4E3AE6E}" dt="2020-10-14T08:30:24.805" v="7" actId="2696"/>
        <pc:sldMkLst>
          <pc:docMk/>
          <pc:sldMk cId="473959836" sldId="322"/>
        </pc:sldMkLst>
      </pc:sldChg>
      <pc:sldChg chg="del">
        <pc:chgData name="Maaike J van Putten" userId="eaaa552f951b8eb9" providerId="LiveId" clId="{E21DA9D4-D9F6-6447-9D18-E0FDA4E3AE6E}" dt="2020-10-14T08:30:24.813" v="10" actId="2696"/>
        <pc:sldMkLst>
          <pc:docMk/>
          <pc:sldMk cId="3686734559" sldId="323"/>
        </pc:sldMkLst>
      </pc:sldChg>
      <pc:sldChg chg="ord">
        <pc:chgData name="Maaike J van Putten" userId="eaaa552f951b8eb9" providerId="LiveId" clId="{E21DA9D4-D9F6-6447-9D18-E0FDA4E3AE6E}" dt="2020-10-14T09:25:53.276" v="27"/>
        <pc:sldMkLst>
          <pc:docMk/>
          <pc:sldMk cId="572618529" sldId="332"/>
        </pc:sldMkLst>
      </pc:sldChg>
      <pc:sldChg chg="modSp">
        <pc:chgData name="Maaike J van Putten" userId="eaaa552f951b8eb9" providerId="LiveId" clId="{E21DA9D4-D9F6-6447-9D18-E0FDA4E3AE6E}" dt="2020-10-14T09:46:01.544" v="160" actId="20577"/>
        <pc:sldMkLst>
          <pc:docMk/>
          <pc:sldMk cId="2937055650" sldId="333"/>
        </pc:sldMkLst>
        <pc:spChg chg="mod">
          <ac:chgData name="Maaike J van Putten" userId="eaaa552f951b8eb9" providerId="LiveId" clId="{E21DA9D4-D9F6-6447-9D18-E0FDA4E3AE6E}" dt="2020-10-14T09:46:01.544" v="160" actId="20577"/>
          <ac:spMkLst>
            <pc:docMk/>
            <pc:sldMk cId="2937055650" sldId="333"/>
            <ac:spMk id="3" creationId="{84667523-AAB4-4F7D-82BD-3BA41844ED0A}"/>
          </ac:spMkLst>
        </pc:spChg>
      </pc:sldChg>
      <pc:sldChg chg="ord">
        <pc:chgData name="Maaike J van Putten" userId="eaaa552f951b8eb9" providerId="LiveId" clId="{E21DA9D4-D9F6-6447-9D18-E0FDA4E3AE6E}" dt="2020-10-14T12:21:07.602" v="212"/>
        <pc:sldMkLst>
          <pc:docMk/>
          <pc:sldMk cId="3079666147" sldId="336"/>
        </pc:sldMkLst>
      </pc:sldChg>
      <pc:sldChg chg="modSp">
        <pc:chgData name="Maaike J van Putten" userId="eaaa552f951b8eb9" providerId="LiveId" clId="{E21DA9D4-D9F6-6447-9D18-E0FDA4E3AE6E}" dt="2020-10-14T10:06:06.648" v="196" actId="20577"/>
        <pc:sldMkLst>
          <pc:docMk/>
          <pc:sldMk cId="4165152849" sldId="339"/>
        </pc:sldMkLst>
        <pc:spChg chg="mod">
          <ac:chgData name="Maaike J van Putten" userId="eaaa552f951b8eb9" providerId="LiveId" clId="{E21DA9D4-D9F6-6447-9D18-E0FDA4E3AE6E}" dt="2020-10-14T10:06:06.648" v="196" actId="20577"/>
          <ac:spMkLst>
            <pc:docMk/>
            <pc:sldMk cId="4165152849" sldId="339"/>
            <ac:spMk id="3" creationId="{DFF97900-0AA5-4E42-822D-A7C1B2D6A0C5}"/>
          </ac:spMkLst>
        </pc:spChg>
      </pc:sldChg>
      <pc:sldChg chg="modSp add">
        <pc:chgData name="Maaike J van Putten" userId="eaaa552f951b8eb9" providerId="LiveId" clId="{E21DA9D4-D9F6-6447-9D18-E0FDA4E3AE6E}" dt="2020-10-14T09:41:30.838" v="159" actId="20577"/>
        <pc:sldMkLst>
          <pc:docMk/>
          <pc:sldMk cId="1395248448" sldId="369"/>
        </pc:sldMkLst>
        <pc:spChg chg="mod">
          <ac:chgData name="Maaike J van Putten" userId="eaaa552f951b8eb9" providerId="LiveId" clId="{E21DA9D4-D9F6-6447-9D18-E0FDA4E3AE6E}" dt="2020-10-14T09:41:30.838" v="159" actId="20577"/>
          <ac:spMkLst>
            <pc:docMk/>
            <pc:sldMk cId="1395248448" sldId="369"/>
            <ac:spMk id="2" creationId="{23117D16-6AD0-6F49-848F-2BAA63276292}"/>
          </ac:spMkLst>
        </pc:spChg>
        <pc:spChg chg="mod">
          <ac:chgData name="Maaike J van Putten" userId="eaaa552f951b8eb9" providerId="LiveId" clId="{E21DA9D4-D9F6-6447-9D18-E0FDA4E3AE6E}" dt="2020-10-14T09:41:25.383" v="148" actId="27636"/>
          <ac:spMkLst>
            <pc:docMk/>
            <pc:sldMk cId="1395248448" sldId="369"/>
            <ac:spMk id="3" creationId="{71A6D3D3-7603-454D-A4DE-1FA383CCFE22}"/>
          </ac:spMkLst>
        </pc:spChg>
      </pc:sldChg>
    </pc:docChg>
  </pc:docChgLst>
  <pc:docChgLst>
    <pc:chgData name="Maaike J van Putten" userId="eaaa552f951b8eb9" providerId="LiveId" clId="{245152B2-BAB7-46BC-8733-68941ED92F06}"/>
    <pc:docChg chg="custSel addSld delSld modSld sldOrd">
      <pc:chgData name="Maaike J van Putten" userId="eaaa552f951b8eb9" providerId="LiveId" clId="{245152B2-BAB7-46BC-8733-68941ED92F06}" dt="2020-10-12T20:16:13.306" v="46" actId="20577"/>
      <pc:docMkLst>
        <pc:docMk/>
      </pc:docMkLst>
      <pc:sldChg chg="del">
        <pc:chgData name="Maaike J van Putten" userId="eaaa552f951b8eb9" providerId="LiveId" clId="{245152B2-BAB7-46BC-8733-68941ED92F06}" dt="2020-10-12T20:11:25.716" v="1" actId="47"/>
        <pc:sldMkLst>
          <pc:docMk/>
          <pc:sldMk cId="4170920814" sldId="257"/>
        </pc:sldMkLst>
      </pc:sldChg>
      <pc:sldChg chg="modSp mod">
        <pc:chgData name="Maaike J van Putten" userId="eaaa552f951b8eb9" providerId="LiveId" clId="{245152B2-BAB7-46BC-8733-68941ED92F06}" dt="2020-10-12T20:16:04.299" v="45" actId="20577"/>
        <pc:sldMkLst>
          <pc:docMk/>
          <pc:sldMk cId="2985732118" sldId="258"/>
        </pc:sldMkLst>
        <pc:spChg chg="mod">
          <ac:chgData name="Maaike J van Putten" userId="eaaa552f951b8eb9" providerId="LiveId" clId="{245152B2-BAB7-46BC-8733-68941ED92F06}" dt="2020-10-12T20:16:04.299" v="45" actId="20577"/>
          <ac:spMkLst>
            <pc:docMk/>
            <pc:sldMk cId="2985732118" sldId="258"/>
            <ac:spMk id="3" creationId="{70EEBEB5-3B6E-4A9B-B70A-939AB82350C6}"/>
          </ac:spMkLst>
        </pc:spChg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3017637314" sldId="259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474360033" sldId="260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080636958" sldId="261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17563777" sldId="262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770257537" sldId="263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297873149" sldId="264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979509181" sldId="266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541717308" sldId="267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752184345" sldId="270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3008114504" sldId="271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545665190" sldId="272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778677702" sldId="273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977102361" sldId="274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731879579" sldId="275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983145605" sldId="276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980940438" sldId="279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77270237" sldId="280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4151052409" sldId="283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621926229" sldId="284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579206678" sldId="285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986509731" sldId="286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821583548" sldId="287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4043504438" sldId="290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828053297" sldId="291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3805423695" sldId="292"/>
        </pc:sldMkLst>
      </pc:sldChg>
      <pc:sldChg chg="modSp mod">
        <pc:chgData name="Maaike J van Putten" userId="eaaa552f951b8eb9" providerId="LiveId" clId="{245152B2-BAB7-46BC-8733-68941ED92F06}" dt="2020-10-12T20:11:50.328" v="3" actId="6549"/>
        <pc:sldMkLst>
          <pc:docMk/>
          <pc:sldMk cId="446356257" sldId="293"/>
        </pc:sldMkLst>
        <pc:spChg chg="mod">
          <ac:chgData name="Maaike J van Putten" userId="eaaa552f951b8eb9" providerId="LiveId" clId="{245152B2-BAB7-46BC-8733-68941ED92F06}" dt="2020-10-12T20:11:50.328" v="3" actId="6549"/>
          <ac:spMkLst>
            <pc:docMk/>
            <pc:sldMk cId="446356257" sldId="293"/>
            <ac:spMk id="2" creationId="{266D1BE4-322F-4DBB-A0FF-E253FFA3CA8F}"/>
          </ac:spMkLst>
        </pc:spChg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3293235826" sldId="294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424706246" sldId="295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917649510" sldId="296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2980440122" sldId="298"/>
        </pc:sldMkLst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4239968956" sldId="340"/>
        </pc:sldMkLst>
      </pc:sldChg>
      <pc:sldChg chg="modSp mod">
        <pc:chgData name="Maaike J van Putten" userId="eaaa552f951b8eb9" providerId="LiveId" clId="{245152B2-BAB7-46BC-8733-68941ED92F06}" dt="2020-10-12T20:16:13.306" v="46" actId="20577"/>
        <pc:sldMkLst>
          <pc:docMk/>
          <pc:sldMk cId="2435446728" sldId="342"/>
        </pc:sldMkLst>
        <pc:spChg chg="mod">
          <ac:chgData name="Maaike J van Putten" userId="eaaa552f951b8eb9" providerId="LiveId" clId="{245152B2-BAB7-46BC-8733-68941ED92F06}" dt="2020-10-12T20:16:13.306" v="46" actId="20577"/>
          <ac:spMkLst>
            <pc:docMk/>
            <pc:sldMk cId="2435446728" sldId="342"/>
            <ac:spMk id="3" creationId="{4C2F4520-18B2-461C-AC64-2041F9954CE6}"/>
          </ac:spMkLst>
        </pc:spChg>
      </pc:sldChg>
      <pc:sldChg chg="del">
        <pc:chgData name="Maaike J van Putten" userId="eaaa552f951b8eb9" providerId="LiveId" clId="{245152B2-BAB7-46BC-8733-68941ED92F06}" dt="2020-10-12T20:11:21.707" v="0" actId="47"/>
        <pc:sldMkLst>
          <pc:docMk/>
          <pc:sldMk cId="173589283" sldId="343"/>
        </pc:sldMkLst>
      </pc:sldChg>
      <pc:sldChg chg="modSp add mod ord">
        <pc:chgData name="Maaike J van Putten" userId="eaaa552f951b8eb9" providerId="LiveId" clId="{245152B2-BAB7-46BC-8733-68941ED92F06}" dt="2020-10-12T20:15:26.599" v="18" actId="20577"/>
        <pc:sldMkLst>
          <pc:docMk/>
          <pc:sldMk cId="2858492351" sldId="343"/>
        </pc:sldMkLst>
        <pc:spChg chg="mod">
          <ac:chgData name="Maaike J van Putten" userId="eaaa552f951b8eb9" providerId="LiveId" clId="{245152B2-BAB7-46BC-8733-68941ED92F06}" dt="2020-10-12T20:15:26.599" v="18" actId="20577"/>
          <ac:spMkLst>
            <pc:docMk/>
            <pc:sldMk cId="2858492351" sldId="343"/>
            <ac:spMk id="2" creationId="{FB8D6A4A-944A-4EDA-BFC5-74C8D6A709A5}"/>
          </ac:spMkLst>
        </pc:spChg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522805682" sldId="344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575194051" sldId="345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4788734" sldId="346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62786380" sldId="347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199345753" sldId="348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867504446" sldId="349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133802144" sldId="353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612359303" sldId="356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030750152" sldId="357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808101761" sldId="358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534443280" sldId="359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1460229156" sldId="360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461386797" sldId="361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678713281" sldId="362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1324642480" sldId="363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468752391" sldId="364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1253537706" sldId="365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395018045" sldId="366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2952839933" sldId="367"/>
        </pc:sldMkLst>
      </pc:sldChg>
      <pc:sldChg chg="add">
        <pc:chgData name="Maaike J van Putten" userId="eaaa552f951b8eb9" providerId="LiveId" clId="{245152B2-BAB7-46BC-8733-68941ED92F06}" dt="2020-10-12T20:14:53.763" v="4"/>
        <pc:sldMkLst>
          <pc:docMk/>
          <pc:sldMk cId="1446697211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8C382-E057-448A-B1BE-BDAB031FEC50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71B33-182C-4C63-891A-FBEE5977F3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4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new_word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'start'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list_words</a:t>
            </a:r>
            <a:r>
              <a:rPr lang="nl-NL" dirty="0"/>
              <a:t> =[]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new_word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new_word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'Geef een woord op: 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new_word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list_words</a:t>
            </a:r>
            <a:r>
              <a:rPr lang="nl-NL" dirty="0"/>
              <a:t>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new_word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'Die heb ik al!'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list_words.append</a:t>
            </a:r>
            <a:r>
              <a:rPr lang="nl-NL" dirty="0"/>
              <a:t>(</a:t>
            </a:r>
            <a:r>
              <a:rPr lang="nl-NL" dirty="0" err="1"/>
              <a:t>new_word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list_words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short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/>
              <a:t>long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total_letters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word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list_words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(short) &gt;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(word):</a:t>
            </a:r>
            <a:br>
              <a:rPr lang="nl-NL" dirty="0"/>
            </a:br>
            <a:r>
              <a:rPr lang="nl-NL" dirty="0"/>
              <a:t>        short = word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(long) &lt;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(word):</a:t>
            </a:r>
            <a:br>
              <a:rPr lang="nl-NL" dirty="0"/>
            </a:br>
            <a:r>
              <a:rPr lang="nl-NL" dirty="0"/>
              <a:t>        long = word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total_letters</a:t>
            </a:r>
            <a:r>
              <a:rPr lang="nl-NL" dirty="0"/>
              <a:t> = </a:t>
            </a:r>
            <a:r>
              <a:rPr lang="nl-NL" dirty="0" err="1"/>
              <a:t>total_letters</a:t>
            </a:r>
            <a:r>
              <a:rPr lang="nl-NL" dirty="0"/>
              <a:t> +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(word)</a:t>
            </a: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longest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is', </a:t>
            </a:r>
            <a:r>
              <a:rPr lang="nl-NL" dirty="0"/>
              <a:t>long)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shortest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is', </a:t>
            </a:r>
            <a:r>
              <a:rPr lang="nl-NL" dirty="0"/>
              <a:t>short)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is', </a:t>
            </a:r>
            <a:r>
              <a:rPr lang="nl-NL" dirty="0" err="1"/>
              <a:t>total_letters</a:t>
            </a:r>
            <a:r>
              <a:rPr lang="nl-NL" dirty="0"/>
              <a:t> /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</a:t>
            </a:r>
            <a:r>
              <a:rPr lang="nl-NL" dirty="0" err="1"/>
              <a:t>list_words</a:t>
            </a:r>
            <a:r>
              <a:rPr lang="nl-NL" dirty="0"/>
              <a:t>))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9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 = {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'Ron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'age'</a:t>
            </a:r>
            <a:r>
              <a:rPr lang="nl-NL" dirty="0"/>
              <a:t>: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lievelingskleur'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'blauw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}</a:t>
            </a:r>
            <a:br>
              <a:rPr lang="nl-NL" dirty="0"/>
            </a:br>
            <a:r>
              <a:rPr lang="nl-NL" dirty="0"/>
              <a:t>b = {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'Ricardo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'age'</a:t>
            </a:r>
            <a:r>
              <a:rPr lang="nl-NL" dirty="0"/>
              <a:t>: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lievelingskleur'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'groen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}</a:t>
            </a:r>
            <a:br>
              <a:rPr lang="nl-NL" dirty="0"/>
            </a:br>
            <a:r>
              <a:rPr lang="nl-NL" dirty="0"/>
              <a:t>c = {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'Richard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'age'</a:t>
            </a:r>
            <a:r>
              <a:rPr lang="nl-NL" dirty="0"/>
              <a:t>: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34,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lievelingskleur'</a:t>
            </a:r>
            <a:r>
              <a:rPr lang="nl-NL" dirty="0" err="1"/>
              <a:t>: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'geel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}</a:t>
            </a:r>
            <a:br>
              <a:rPr lang="nl-NL" dirty="0"/>
            </a:b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v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a.items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 : ', </a:t>
            </a:r>
            <a:r>
              <a:rPr lang="nl-NL" dirty="0"/>
              <a:t>v)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list_people</a:t>
            </a:r>
            <a:r>
              <a:rPr lang="nl-NL" dirty="0"/>
              <a:t> = [a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b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c]</a:t>
            </a: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list_people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person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list_people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'Persoonsgegevens:'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v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person.items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 : ', </a:t>
            </a:r>
            <a:r>
              <a:rPr lang="nl-NL" dirty="0"/>
              <a:t>v)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'----------------'</a:t>
            </a:r>
            <a:r>
              <a:rPr lang="nl-NL" dirty="0"/>
              <a:t>)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26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mijn_eigen_functie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print('Hoi!!')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'doei'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mijn_eigen_functie_met_input_parameters</a:t>
            </a:r>
            <a:r>
              <a:rPr lang="nl-NL" dirty="0"/>
              <a:t>(name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 err="1"/>
              <a:t>dayname</a:t>
            </a:r>
            <a:r>
              <a:rPr lang="nl-NL" dirty="0"/>
              <a:t>=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'dag'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name = input('geef je naam: ')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'Hoi', </a:t>
            </a:r>
            <a:r>
              <a:rPr lang="nl-NL" dirty="0"/>
              <a:t>name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'Wat een mooie', </a:t>
            </a:r>
            <a:r>
              <a:rPr lang="nl-NL" dirty="0" err="1"/>
              <a:t>dayname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6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mijn_eigen_functie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lijst = [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'Bart', 'Richard', 'Ricardo', 'Ron'</a:t>
            </a:r>
            <a:r>
              <a:rPr lang="nl-NL" dirty="0"/>
              <a:t>]</a:t>
            </a: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x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/>
              <a:t>lijst: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mijn_eigen_functie_met_input_parameters</a:t>
            </a:r>
            <a:r>
              <a:rPr lang="nl-NL" dirty="0"/>
              <a:t>(x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'Woensdag'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x = </a:t>
            </a:r>
            <a:r>
              <a:rPr lang="nl-NL" dirty="0" err="1"/>
              <a:t>mijn_eigen_functie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(x)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2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sum_string</a:t>
            </a:r>
            <a:r>
              <a:rPr lang="nl-NL" dirty="0"/>
              <a:t>(name):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sum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x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name.lower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    waarde =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nl-NL" dirty="0"/>
              <a:t>(x) -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dirty="0"/>
              <a:t>(waarde &gt;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waarde &lt;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nl-NL" dirty="0"/>
              <a:t>):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#correct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NL" dirty="0" err="1"/>
              <a:t>sum</a:t>
            </a:r>
            <a:r>
              <a:rPr lang="nl-NL" dirty="0"/>
              <a:t> += waarde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NL" dirty="0" err="1"/>
              <a:t>sum</a:t>
            </a: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sum_string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Idde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-Jan'</a:t>
            </a:r>
            <a:r>
              <a:rPr lang="nl-NL" dirty="0"/>
              <a:t>))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77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Avoid</a:t>
            </a:r>
            <a:r>
              <a:rPr lang="nl-NL" dirty="0"/>
              <a:t> </a:t>
            </a:r>
            <a:r>
              <a:rPr lang="nl-NL" dirty="0" err="1"/>
              <a:t>sending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original</a:t>
            </a:r>
            <a:r>
              <a:rPr lang="nl-NL" dirty="0"/>
              <a:t> list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[:],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deep</a:t>
            </a:r>
            <a:r>
              <a:rPr lang="nl-NL" dirty="0"/>
              <a:t> copy </a:t>
            </a:r>
            <a:r>
              <a:rPr lang="nl-NL" dirty="0" err="1"/>
              <a:t>though</a:t>
            </a:r>
            <a:endParaRPr lang="nl-NL" dirty="0"/>
          </a:p>
          <a:p>
            <a:r>
              <a:rPr lang="nl-NL" dirty="0"/>
              <a:t>* </a:t>
            </a:r>
            <a:r>
              <a:rPr lang="nl-NL" dirty="0" err="1"/>
              <a:t>And</a:t>
            </a:r>
            <a:r>
              <a:rPr lang="nl-NL" dirty="0"/>
              <a:t> **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67299-C76B-48F4-B579-3F4F2E06526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3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sum_strings</a:t>
            </a:r>
            <a:r>
              <a:rPr lang="nl-NL" dirty="0"/>
              <a:t>(*</a:t>
            </a:r>
            <a:r>
              <a:rPr lang="nl-NL" dirty="0" err="1"/>
              <a:t>names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sum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l-NL" dirty="0"/>
              <a:t>;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name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names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x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NL" dirty="0" err="1"/>
              <a:t>name.lower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        waarde =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</a:t>
            </a:r>
            <a:r>
              <a:rPr lang="nl-NL" dirty="0"/>
              <a:t>(x) -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dirty="0"/>
              <a:t>(waarde &gt;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waarde &lt;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</a:t>
            </a:r>
            <a:r>
              <a:rPr lang="nl-NL" dirty="0"/>
              <a:t>):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#correct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nl-NL" dirty="0" err="1"/>
              <a:t>sum</a:t>
            </a:r>
            <a:r>
              <a:rPr lang="nl-NL" dirty="0"/>
              <a:t> += waarde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nl-NL" dirty="0" err="1"/>
              <a:t>sum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sum_strings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'test',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maaike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))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121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/>
              <a:t>random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math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 err="1"/>
              <a:t>turtle</a:t>
            </a:r>
            <a:br>
              <a:rPr lang="nl-NL" dirty="0"/>
            </a:b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random.randint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</a:t>
            </a:r>
            <a:r>
              <a:rPr lang="nl-NL" dirty="0"/>
              <a:t>))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math.floor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9.7</a:t>
            </a:r>
            <a:r>
              <a:rPr lang="nl-NL" dirty="0"/>
              <a:t>))</a:t>
            </a:r>
            <a:br>
              <a:rPr lang="nl-NL" dirty="0"/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math.ceil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9.7</a:t>
            </a:r>
            <a:r>
              <a:rPr lang="nl-NL" dirty="0"/>
              <a:t>))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silly</a:t>
            </a:r>
            <a:r>
              <a:rPr lang="nl-NL" dirty="0"/>
              <a:t> = </a:t>
            </a:r>
            <a:r>
              <a:rPr lang="nl-NL" dirty="0" err="1"/>
              <a:t>turtle.Turtle</a:t>
            </a:r>
            <a:r>
              <a:rPr lang="nl-NL" dirty="0"/>
              <a:t>()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silly.forward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silly.right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nl-NL" dirty="0"/>
              <a:t>)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Rotate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clockwise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90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silly.forward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silly.right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silly.forward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silly.right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silly.forward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 err="1"/>
              <a:t>silly.right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turtle.done</a:t>
            </a:r>
            <a:r>
              <a:rPr lang="nl-NL" dirty="0"/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788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nl-NL" dirty="0"/>
              <a:t>random</a:t>
            </a:r>
            <a:br>
              <a:rPr lang="nl-NL" dirty="0"/>
            </a:br>
            <a:r>
              <a:rPr lang="nl-NL" dirty="0"/>
              <a:t>min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/>
              <a:t>max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guessed_nr</a:t>
            </a:r>
            <a:r>
              <a:rPr lang="nl-NL" dirty="0"/>
              <a:t> = min -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dirty="0" err="1"/>
              <a:t>guesses</a:t>
            </a:r>
            <a:r>
              <a:rPr lang="nl-NL" dirty="0"/>
              <a:t> = []</a:t>
            </a:r>
            <a:br>
              <a:rPr lang="nl-NL" dirty="0"/>
            </a:br>
            <a:r>
              <a:rPr lang="nl-NL" dirty="0" err="1"/>
              <a:t>secret_nr</a:t>
            </a:r>
            <a:r>
              <a:rPr lang="nl-NL" dirty="0"/>
              <a:t> 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guess</a:t>
            </a:r>
            <a:r>
              <a:rPr lang="nl-NL" dirty="0"/>
              <a:t>(</a:t>
            </a:r>
            <a:r>
              <a:rPr lang="nl-NL" dirty="0" err="1"/>
              <a:t>guessed_nr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guesses.append</a:t>
            </a:r>
            <a:r>
              <a:rPr lang="nl-NL" dirty="0"/>
              <a:t>(</a:t>
            </a:r>
            <a:r>
              <a:rPr lang="nl-NL" dirty="0" err="1"/>
              <a:t>guessed_nr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guessed_nr</a:t>
            </a:r>
            <a:r>
              <a:rPr lang="nl-NL" dirty="0"/>
              <a:t> &gt; </a:t>
            </a:r>
            <a:r>
              <a:rPr lang="nl-NL" dirty="0" err="1"/>
              <a:t>secret_nr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guessed_nr</a:t>
            </a:r>
            <a:r>
              <a:rPr lang="nl-NL" dirty="0"/>
              <a:t> &lt; </a:t>
            </a:r>
            <a:r>
              <a:rPr lang="nl-NL" dirty="0" err="1"/>
              <a:t>secret_nr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'correct'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nl-NL" dirty="0"/>
              <a:t>(</a:t>
            </a:r>
            <a:r>
              <a:rPr lang="nl-NL" dirty="0" err="1"/>
              <a:t>nr_of_guesses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 err="1"/>
              <a:t>nr_of_guesses</a:t>
            </a:r>
            <a:r>
              <a:rPr lang="nl-NL" dirty="0"/>
              <a:t> &gt;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suck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alright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...'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guesses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', </a:t>
            </a:r>
            <a:r>
              <a:rPr lang="nl-NL" dirty="0" err="1"/>
              <a:t>nr_of_guesses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guess_the_nr</a:t>
            </a:r>
            <a:r>
              <a:rPr lang="nl-NL" dirty="0"/>
              <a:t>(min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max):</a:t>
            </a:r>
            <a:br>
              <a:rPr lang="nl-NL" dirty="0"/>
            </a:br>
            <a:r>
              <a:rPr lang="nl-NL" dirty="0"/>
              <a:t>    x = (min + max) //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nl-NL" dirty="0"/>
              <a:t>s = </a:t>
            </a:r>
            <a:r>
              <a:rPr lang="nl-NL" dirty="0" err="1"/>
              <a:t>guess</a:t>
            </a:r>
            <a:r>
              <a:rPr lang="nl-NL" dirty="0"/>
              <a:t>(x)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s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guess_the_nr</a:t>
            </a:r>
            <a:r>
              <a:rPr lang="nl-NL" dirty="0"/>
              <a:t>(min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x -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s ==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guess_the_nr</a:t>
            </a:r>
            <a:r>
              <a:rPr lang="nl-NL" dirty="0"/>
              <a:t>(x +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nl-NL" dirty="0"/>
              <a:t>max)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dirty="0" err="1"/>
              <a:t>evaluate</a:t>
            </a:r>
            <a:r>
              <a:rPr lang="nl-NL" dirty="0"/>
              <a:t>(</a:t>
            </a: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nl-NL" dirty="0"/>
              <a:t>(</a:t>
            </a:r>
            <a:r>
              <a:rPr lang="nl-NL" dirty="0" err="1"/>
              <a:t>guesses</a:t>
            </a:r>
            <a:r>
              <a:rPr lang="nl-NL" dirty="0"/>
              <a:t>))</a:t>
            </a:r>
            <a:br>
              <a:rPr lang="nl-NL" dirty="0"/>
            </a:br>
            <a:r>
              <a:rPr lang="nl-NL" dirty="0"/>
              <a:t>    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dirty="0"/>
              <a:t>i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range</a:t>
            </a:r>
            <a:r>
              <a:rPr lang="nl-NL" dirty="0"/>
              <a:t>(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0,100</a:t>
            </a:r>
            <a:r>
              <a:rPr lang="nl-NL" dirty="0"/>
              <a:t>):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guesses</a:t>
            </a:r>
            <a:r>
              <a:rPr lang="nl-NL" dirty="0"/>
              <a:t> = []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secret_nr</a:t>
            </a:r>
            <a:r>
              <a:rPr lang="nl-NL" dirty="0"/>
              <a:t> = </a:t>
            </a:r>
            <a:r>
              <a:rPr lang="nl-NL" dirty="0" err="1"/>
              <a:t>random.randint</a:t>
            </a:r>
            <a:r>
              <a:rPr lang="nl-NL" dirty="0"/>
              <a:t>(min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dirty="0"/>
              <a:t>max)</a:t>
            </a:r>
            <a:br>
              <a:rPr lang="nl-NL" dirty="0"/>
            </a:br>
            <a:r>
              <a:rPr lang="nl-NL" dirty="0"/>
              <a:t>    </a:t>
            </a:r>
            <a:r>
              <a:rPr lang="nl-N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nl-NL" dirty="0"/>
              <a:t>(</a:t>
            </a:r>
            <a:r>
              <a:rPr lang="nl-NL" dirty="0" err="1"/>
              <a:t>secret_nr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guess_the_nr</a:t>
            </a:r>
            <a:r>
              <a:rPr lang="nl-NL"/>
              <a:t>(min</a:t>
            </a:r>
            <a:r>
              <a:rPr lang="nl-N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/>
              <a:t>max)</a:t>
            </a:r>
            <a:br>
              <a:rPr lang="nl-NL"/>
            </a:br>
            <a:br>
              <a:rPr lang="nl-NL"/>
            </a:br>
            <a:br>
              <a:rPr lang="nl-NL"/>
            </a:br>
            <a:br>
              <a:rPr lang="nl-NL"/>
            </a:br>
            <a:br>
              <a:rPr lang="nl-NL"/>
            </a:br>
            <a:br>
              <a:rPr lang="nl-NL"/>
            </a:b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71B33-182C-4C63-891A-FBEE5977F31F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8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0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8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09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37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9441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400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329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4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514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2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5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1D54A7-068E-4ED7-AC43-BE5C20C3229E}" type="datetimeFigureOut">
              <a:rPr lang="nl-NL" smtClean="0"/>
              <a:t>14-10-2020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93CC72-B2B1-4671-86CC-1BD733B5F667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14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ip.pypa.io/en/stable/installing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aramiko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ingame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69AAC-40F8-48D9-BE46-02B54CD1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with</a:t>
            </a:r>
            <a:r>
              <a:rPr lang="nl-NL" dirty="0"/>
              <a:t>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1CE29D-B947-4AC6-B53E-22DBB62A9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Day 2 – Maaike van Putten</a:t>
            </a:r>
          </a:p>
        </p:txBody>
      </p:sp>
    </p:spTree>
    <p:extLst>
      <p:ext uri="{BB962C8B-B14F-4D97-AF65-F5344CB8AC3E}">
        <p14:creationId xmlns:p14="http://schemas.microsoft.com/office/powerpoint/2010/main" val="36783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dictionaries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sport </a:t>
            </a:r>
            <a:r>
              <a:rPr lang="nl-NL" dirty="0" err="1"/>
              <a:t>players</a:t>
            </a:r>
            <a:r>
              <a:rPr lang="nl-NL" dirty="0"/>
              <a:t>, store </a:t>
            </a:r>
            <a:r>
              <a:rPr lang="nl-NL" dirty="0" err="1"/>
              <a:t>some</a:t>
            </a:r>
            <a:r>
              <a:rPr lang="nl-NL" dirty="0"/>
              <a:t> important </a:t>
            </a:r>
            <a:r>
              <a:rPr lang="nl-NL" dirty="0" err="1"/>
              <a:t>properties</a:t>
            </a:r>
            <a:r>
              <a:rPr lang="nl-NL" dirty="0"/>
              <a:t> of a sport </a:t>
            </a:r>
            <a:r>
              <a:rPr lang="nl-NL" dirty="0" err="1"/>
              <a:t>player</a:t>
            </a:r>
            <a:r>
              <a:rPr lang="nl-NL" dirty="0"/>
              <a:t>, like </a:t>
            </a:r>
            <a:r>
              <a:rPr lang="nl-NL" dirty="0" err="1"/>
              <a:t>what</a:t>
            </a:r>
            <a:r>
              <a:rPr lang="nl-NL" dirty="0"/>
              <a:t> sport, name, </a:t>
            </a:r>
            <a:r>
              <a:rPr lang="nl-NL" dirty="0" err="1"/>
              <a:t>year</a:t>
            </a:r>
            <a:r>
              <a:rPr lang="nl-NL" dirty="0"/>
              <a:t> (s)he was born, </a:t>
            </a:r>
            <a:r>
              <a:rPr lang="nl-NL" dirty="0" err="1"/>
              <a:t>description</a:t>
            </a:r>
            <a:endParaRPr lang="nl-NL" dirty="0"/>
          </a:p>
          <a:p>
            <a:endParaRPr lang="nl-NL" dirty="0"/>
          </a:p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items in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mini </a:t>
            </a:r>
            <a:r>
              <a:rPr lang="nl-NL" dirty="0" err="1"/>
              <a:t>biographies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each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Create</a:t>
            </a:r>
            <a:r>
              <a:rPr lang="nl-NL" dirty="0"/>
              <a:t> a list </a:t>
            </a:r>
            <a:r>
              <a:rPr lang="nl-NL" dirty="0" err="1"/>
              <a:t>with</a:t>
            </a:r>
            <a:r>
              <a:rPr lang="nl-NL" dirty="0"/>
              <a:t> these </a:t>
            </a:r>
            <a:r>
              <a:rPr lang="nl-NL" dirty="0" err="1"/>
              <a:t>dictionaries</a:t>
            </a:r>
            <a:r>
              <a:rPr lang="nl-NL" dirty="0"/>
              <a:t> </a:t>
            </a:r>
          </a:p>
          <a:p>
            <a:r>
              <a:rPr lang="nl-NL" dirty="0"/>
              <a:t>Loop over </a:t>
            </a:r>
            <a:r>
              <a:rPr lang="nl-NL" dirty="0" err="1"/>
              <a:t>the</a:t>
            </a:r>
            <a:r>
              <a:rPr lang="nl-NL" dirty="0"/>
              <a:t> list, </a:t>
            </a:r>
            <a:r>
              <a:rPr lang="nl-NL" dirty="0" err="1"/>
              <a:t>and</a:t>
            </a:r>
            <a:r>
              <a:rPr lang="nl-NL" dirty="0"/>
              <a:t> in </a:t>
            </a:r>
            <a:r>
              <a:rPr lang="nl-NL" dirty="0" err="1"/>
              <a:t>each</a:t>
            </a:r>
            <a:r>
              <a:rPr lang="nl-NL" dirty="0"/>
              <a:t> iteration, loop over </a:t>
            </a:r>
            <a:r>
              <a:rPr lang="nl-NL" dirty="0" err="1"/>
              <a:t>the</a:t>
            </a:r>
            <a:r>
              <a:rPr lang="nl-NL" dirty="0"/>
              <a:t> items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these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console</a:t>
            </a:r>
          </a:p>
        </p:txBody>
      </p:sp>
    </p:spTree>
    <p:extLst>
      <p:ext uri="{BB962C8B-B14F-4D97-AF65-F5344CB8AC3E}">
        <p14:creationId xmlns:p14="http://schemas.microsoft.com/office/powerpoint/2010/main" val="278940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Arguments</a:t>
            </a:r>
            <a:endParaRPr lang="nl-NL" dirty="0"/>
          </a:p>
          <a:p>
            <a:r>
              <a:rPr lang="nl-NL" dirty="0"/>
              <a:t>Return </a:t>
            </a:r>
          </a:p>
          <a:p>
            <a:endParaRPr lang="nl-NL" dirty="0"/>
          </a:p>
          <a:p>
            <a:r>
              <a:rPr lang="nl-NL" dirty="0" err="1"/>
              <a:t>def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261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17D16-6AD0-6F49-848F-2BAA6327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A6D3D3-7603-454D-A4DE-1FA383CC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mijn_eigen_functie</a:t>
            </a:r>
            <a:r>
              <a:rPr lang="nl-NL" dirty="0"/>
              <a:t>():</a:t>
            </a:r>
            <a:br>
              <a:rPr lang="nl-NL" dirty="0"/>
            </a:br>
            <a:r>
              <a:rPr lang="nl-NL" dirty="0"/>
              <a:t>    print('Hoi!!')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mijn_eigen_functie_met_input_parameters</a:t>
            </a:r>
            <a:r>
              <a:rPr lang="nl-NL" dirty="0"/>
              <a:t>(name):</a:t>
            </a:r>
            <a:br>
              <a:rPr lang="nl-NL" dirty="0"/>
            </a:br>
            <a:r>
              <a:rPr lang="nl-NL" dirty="0"/>
              <a:t>    # name = input('geef je naam: ')</a:t>
            </a:r>
            <a:br>
              <a:rPr lang="nl-NL" dirty="0"/>
            </a:br>
            <a:r>
              <a:rPr lang="nl-NL" dirty="0"/>
              <a:t>    print('Hoi', name)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mijn_eigen_functie</a:t>
            </a:r>
            <a:r>
              <a:rPr lang="nl-NL" dirty="0"/>
              <a:t>()</a:t>
            </a:r>
            <a:br>
              <a:rPr lang="nl-NL" dirty="0"/>
            </a:br>
            <a:r>
              <a:rPr lang="nl-NL" dirty="0"/>
              <a:t>lijst = ['Bart', 'Richard', 'Ricardo', 'Ron']</a:t>
            </a:r>
            <a:br>
              <a:rPr lang="nl-NL" dirty="0"/>
            </a:br>
            <a:r>
              <a:rPr lang="nl-NL" dirty="0" err="1"/>
              <a:t>for</a:t>
            </a:r>
            <a:r>
              <a:rPr lang="nl-NL" dirty="0"/>
              <a:t> x in lijst:</a:t>
            </a:r>
            <a:br>
              <a:rPr lang="nl-NL" dirty="0"/>
            </a:br>
            <a:r>
              <a:rPr lang="nl-NL" dirty="0"/>
              <a:t>    </a:t>
            </a:r>
            <a:r>
              <a:rPr lang="nl-NL" dirty="0" err="1"/>
              <a:t>mijn_eigen_functie_met_input_parameters</a:t>
            </a:r>
            <a:r>
              <a:rPr lang="nl-NL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39524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no parameters </a:t>
            </a:r>
            <a:r>
              <a:rPr lang="nl-NL" dirty="0" err="1"/>
              <a:t>and</a:t>
            </a:r>
            <a:r>
              <a:rPr lang="nl-NL" dirty="0"/>
              <a:t> prints “hi” </a:t>
            </a:r>
          </a:p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takes </a:t>
            </a:r>
            <a:r>
              <a:rPr lang="nl-NL" dirty="0" err="1"/>
              <a:t>two</a:t>
            </a:r>
            <a:r>
              <a:rPr lang="nl-NL" dirty="0"/>
              <a:t> int parameters </a:t>
            </a:r>
            <a:r>
              <a:rPr lang="nl-NL" dirty="0" err="1"/>
              <a:t>and</a:t>
            </a:r>
            <a:r>
              <a:rPr lang="nl-NL" dirty="0"/>
              <a:t> prints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666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Types of </a:t>
            </a:r>
            <a:r>
              <a:rPr lang="nl-NL" dirty="0" err="1"/>
              <a:t>arguments</a:t>
            </a:r>
            <a:r>
              <a:rPr lang="nl-NL" dirty="0"/>
              <a:t> in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day_name</a:t>
            </a:r>
            <a:r>
              <a:rPr lang="nl-NL" dirty="0"/>
              <a:t>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Positional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(“Maaike”, “</a:t>
            </a:r>
            <a:r>
              <a:rPr lang="nl-NL" dirty="0" err="1"/>
              <a:t>Wednesday</a:t>
            </a:r>
            <a:r>
              <a:rPr lang="nl-NL" dirty="0"/>
              <a:t>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Keyword</a:t>
            </a:r>
            <a:r>
              <a:rPr lang="nl-NL" dirty="0"/>
              <a:t> </a:t>
            </a:r>
            <a:r>
              <a:rPr lang="nl-NL" dirty="0" err="1"/>
              <a:t>arguments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Wednesday</a:t>
            </a:r>
            <a:r>
              <a:rPr lang="nl-NL" dirty="0"/>
              <a:t>”, name=“Maaike”)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705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optional</a:t>
            </a:r>
            <a:r>
              <a:rPr lang="nl-NL" dirty="0"/>
              <a:t> </a:t>
            </a:r>
            <a:r>
              <a:rPr lang="nl-NL" dirty="0" err="1"/>
              <a:t>arguments</a:t>
            </a:r>
            <a:r>
              <a:rPr lang="nl-NL" dirty="0"/>
              <a:t> in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”):</a:t>
            </a:r>
          </a:p>
          <a:p>
            <a:pPr marL="0" indent="0">
              <a:buNone/>
            </a:pPr>
            <a:r>
              <a:rPr lang="nl-NL" dirty="0"/>
              <a:t>	print(“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dayname</a:t>
            </a:r>
            <a:r>
              <a:rPr lang="nl-NL" dirty="0"/>
              <a:t> + “!”)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will</a:t>
            </a:r>
            <a:r>
              <a:rPr lang="nl-NL" dirty="0">
                <a:sym typeface="Wingdings" panose="05000000000000000000" pitchFamily="2" charset="2"/>
              </a:rPr>
              <a:t> print: </a:t>
            </a:r>
            <a:r>
              <a:rPr lang="nl-NL" dirty="0" err="1">
                <a:sym typeface="Wingdings" panose="05000000000000000000" pitchFamily="2" charset="2"/>
              </a:rPr>
              <a:t>goodmorning</a:t>
            </a:r>
            <a:r>
              <a:rPr lang="nl-NL" dirty="0">
                <a:sym typeface="Wingdings" panose="05000000000000000000" pitchFamily="2" charset="2"/>
              </a:rPr>
              <a:t>, Maaike on </a:t>
            </a:r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day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04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712A6-B4D9-4529-B52B-0B6E04D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67523-AAB4-4F7D-82BD-3BA41844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goodmorning</a:t>
            </a:r>
            <a:r>
              <a:rPr lang="nl-NL" dirty="0"/>
              <a:t>(name, </a:t>
            </a:r>
            <a:r>
              <a:rPr lang="nl-NL" dirty="0" err="1"/>
              <a:t>day_name</a:t>
            </a:r>
            <a:r>
              <a:rPr lang="nl-NL" dirty="0"/>
              <a:t>=“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”):</a:t>
            </a:r>
          </a:p>
          <a:p>
            <a:pPr marL="0" indent="0">
              <a:buNone/>
            </a:pPr>
            <a:r>
              <a:rPr lang="nl-NL" dirty="0"/>
              <a:t>	return “</a:t>
            </a:r>
            <a:r>
              <a:rPr lang="nl-NL" dirty="0" err="1"/>
              <a:t>Goodmorning</a:t>
            </a:r>
            <a:r>
              <a:rPr lang="nl-NL" dirty="0"/>
              <a:t>, “ + name + “ on “ + </a:t>
            </a:r>
            <a:r>
              <a:rPr lang="nl-NL" dirty="0" err="1"/>
              <a:t>dayname</a:t>
            </a:r>
            <a:r>
              <a:rPr lang="nl-NL" dirty="0"/>
              <a:t> + “!”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goodmorning</a:t>
            </a:r>
            <a:r>
              <a:rPr lang="nl-NL" dirty="0"/>
              <a:t>(“Maaike”)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>
                <a:sym typeface="Wingdings" panose="05000000000000000000" pitchFamily="2" charset="2"/>
              </a:rPr>
              <a:t>won’t</a:t>
            </a:r>
            <a:r>
              <a:rPr lang="nl-NL" dirty="0">
                <a:sym typeface="Wingdings" panose="05000000000000000000" pitchFamily="2" charset="2"/>
              </a:rPr>
              <a:t> show </a:t>
            </a:r>
            <a:r>
              <a:rPr lang="nl-NL" dirty="0" err="1">
                <a:sym typeface="Wingdings" panose="05000000000000000000" pitchFamily="2" charset="2"/>
              </a:rPr>
              <a:t>anything</a:t>
            </a:r>
            <a:r>
              <a:rPr lang="nl-NL" dirty="0">
                <a:sym typeface="Wingdings" panose="05000000000000000000" pitchFamily="2" charset="2"/>
              </a:rPr>
              <a:t>, but returns: </a:t>
            </a:r>
            <a:r>
              <a:rPr lang="nl-NL" dirty="0" err="1">
                <a:sym typeface="Wingdings" panose="05000000000000000000" pitchFamily="2" charset="2"/>
              </a:rPr>
              <a:t>goodmorning</a:t>
            </a:r>
            <a:r>
              <a:rPr lang="nl-NL" dirty="0">
                <a:sym typeface="Wingdings" panose="05000000000000000000" pitchFamily="2" charset="2"/>
              </a:rPr>
              <a:t>, Maaike on </a:t>
            </a:r>
            <a:r>
              <a:rPr lang="nl-NL" dirty="0" err="1">
                <a:sym typeface="Wingdings" panose="05000000000000000000" pitchFamily="2" charset="2"/>
              </a:rPr>
              <a:t>this</a:t>
            </a:r>
            <a:r>
              <a:rPr lang="nl-NL" dirty="0">
                <a:sym typeface="Wingdings" panose="05000000000000000000" pitchFamily="2" charset="2"/>
              </a:rPr>
              <a:t> </a:t>
            </a:r>
            <a:r>
              <a:rPr lang="nl-NL" dirty="0" err="1">
                <a:sym typeface="Wingdings" panose="05000000000000000000" pitchFamily="2" charset="2"/>
              </a:rPr>
              <a:t>day</a:t>
            </a:r>
            <a:r>
              <a:rPr lang="nl-NL" dirty="0">
                <a:sym typeface="Wingdings" panose="05000000000000000000" pitchFamily="2" charset="2"/>
              </a:rPr>
              <a:t>!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834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returns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of letters in a name,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letter </a:t>
            </a:r>
            <a:r>
              <a:rPr lang="nl-NL" dirty="0" err="1"/>
              <a:t>corresponds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alphabet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2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CA1B5-ECD7-4B92-8C8A-8C345EDC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Let’s</a:t>
            </a:r>
            <a:r>
              <a:rPr lang="nl-NL" dirty="0"/>
              <a:t> </a:t>
            </a:r>
            <a:r>
              <a:rPr lang="nl-NL" dirty="0" err="1"/>
              <a:t>explore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4760D3-3481-4DAE-AF72-F5174C78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send</a:t>
            </a:r>
            <a:r>
              <a:rPr lang="nl-NL" dirty="0"/>
              <a:t> a list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change </a:t>
            </a:r>
            <a:r>
              <a:rPr lang="nl-NL" dirty="0" err="1"/>
              <a:t>the</a:t>
            </a:r>
            <a:r>
              <a:rPr lang="nl-NL" dirty="0"/>
              <a:t> list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, but return </a:t>
            </a:r>
            <a:r>
              <a:rPr lang="nl-NL" dirty="0" err="1"/>
              <a:t>nothing</a:t>
            </a:r>
            <a:r>
              <a:rPr lang="nl-NL" dirty="0"/>
              <a:t>? Is </a:t>
            </a:r>
            <a:r>
              <a:rPr lang="nl-NL" dirty="0" err="1"/>
              <a:t>the</a:t>
            </a:r>
            <a:r>
              <a:rPr lang="nl-NL" dirty="0"/>
              <a:t> list </a:t>
            </a:r>
            <a:r>
              <a:rPr lang="nl-NL" dirty="0" err="1"/>
              <a:t>changed</a:t>
            </a:r>
            <a:r>
              <a:rPr lang="nl-NL" dirty="0"/>
              <a:t>  </a:t>
            </a:r>
            <a:r>
              <a:rPr lang="nl-NL" dirty="0" err="1"/>
              <a:t>everywhere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arguments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have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pairs as </a:t>
            </a:r>
            <a:r>
              <a:rPr lang="nl-NL" dirty="0" err="1"/>
              <a:t>arguments</a:t>
            </a:r>
            <a:r>
              <a:rPr lang="nl-NL" dirty="0"/>
              <a:t>?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22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Change </a:t>
            </a:r>
            <a:r>
              <a:rPr lang="nl-NL" dirty="0" err="1"/>
              <a:t>your</a:t>
            </a:r>
            <a:r>
              <a:rPr lang="nl-NL" dirty="0"/>
              <a:t> word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accept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words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51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Today’s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  <a:p>
            <a:r>
              <a:rPr lang="nl-NL" dirty="0"/>
              <a:t>REST API</a:t>
            </a:r>
          </a:p>
          <a:p>
            <a:r>
              <a:rPr lang="nl-NL" dirty="0"/>
              <a:t>Pip</a:t>
            </a:r>
          </a:p>
          <a:p>
            <a:r>
              <a:rPr lang="nl-NL" dirty="0" err="1"/>
              <a:t>Exceptions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732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E1AE-E2E5-4E94-B549-B78758FF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D465C-A0FE-47DE-AE32-704E1A8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just file with Python functions and properties.</a:t>
            </a:r>
          </a:p>
          <a:p>
            <a:endParaRPr lang="en-US" dirty="0"/>
          </a:p>
          <a:p>
            <a:r>
              <a:rPr lang="en-US" dirty="0"/>
              <a:t>You can import a module using the “import” keyword on top of the class</a:t>
            </a:r>
          </a:p>
          <a:p>
            <a:endParaRPr lang="en-US" dirty="0"/>
          </a:p>
          <a:p>
            <a:r>
              <a:rPr lang="en-US" dirty="0"/>
              <a:t>There are many useful standard modules, e.g. math</a:t>
            </a:r>
          </a:p>
          <a:p>
            <a:endParaRPr lang="en-US" dirty="0"/>
          </a:p>
          <a:p>
            <a:r>
              <a:rPr lang="en-US" dirty="0"/>
              <a:t>A module name is the file name without the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endParaRPr lang="en-US" dirty="0"/>
          </a:p>
          <a:p>
            <a:r>
              <a:rPr lang="en-US" dirty="0"/>
              <a:t>The module name is the value of the global variable __name__</a:t>
            </a:r>
          </a:p>
        </p:txBody>
      </p:sp>
    </p:spTree>
    <p:extLst>
      <p:ext uri="{BB962C8B-B14F-4D97-AF65-F5344CB8AC3E}">
        <p14:creationId xmlns:p14="http://schemas.microsoft.com/office/powerpoint/2010/main" val="313838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2F8-E614-4165-A3F8-469E1D9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modules: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32FBB-8AFC-4561-956C-9BC27D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random integer</a:t>
            </a:r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floor of x</a:t>
            </a:r>
          </a:p>
          <a:p>
            <a:endParaRPr lang="nl-NL" dirty="0"/>
          </a:p>
          <a:p>
            <a:r>
              <a:rPr lang="nl-NL" dirty="0"/>
              <a:t>Bonus: 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turtle</a:t>
            </a:r>
            <a:r>
              <a:rPr lang="nl-NL" dirty="0"/>
              <a:t> module!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298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0635F-4F5C-4FA1-A984-742034F3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time! – </a:t>
            </a:r>
            <a:r>
              <a:rPr lang="nl-NL" dirty="0" err="1"/>
              <a:t>exercise</a:t>
            </a:r>
            <a:r>
              <a:rPr lang="nl-NL" dirty="0"/>
              <a:t>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4EEB62-DB55-4039-A80A-88BB388BF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9889"/>
            <a:ext cx="10178322" cy="4489704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Write a game </a:t>
            </a:r>
            <a:r>
              <a:rPr lang="nl-NL" dirty="0" err="1"/>
              <a:t>that</a:t>
            </a:r>
            <a:r>
              <a:rPr lang="nl-NL" dirty="0"/>
              <a:t> takes a random integer</a:t>
            </a:r>
          </a:p>
          <a:p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integer </a:t>
            </a:r>
            <a:r>
              <a:rPr lang="nl-NL" dirty="0" err="1"/>
              <a:t>until</a:t>
            </a:r>
            <a:r>
              <a:rPr lang="nl-NL" dirty="0"/>
              <a:t> he </a:t>
            </a:r>
            <a:r>
              <a:rPr lang="nl-NL" dirty="0" err="1"/>
              <a:t>guess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nl-NL" dirty="0"/>
          </a:p>
          <a:p>
            <a:r>
              <a:rPr lang="nl-NL" dirty="0"/>
              <a:t>Show </a:t>
            </a:r>
            <a:r>
              <a:rPr lang="nl-NL" dirty="0" err="1"/>
              <a:t>higher</a:t>
            </a:r>
            <a:r>
              <a:rPr lang="nl-NL" dirty="0"/>
              <a:t> or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help </a:t>
            </a:r>
            <a:r>
              <a:rPr lang="nl-NL" dirty="0" err="1"/>
              <a:t>the</a:t>
            </a:r>
            <a:r>
              <a:rPr lang="nl-NL" dirty="0"/>
              <a:t> user get it right</a:t>
            </a:r>
          </a:p>
          <a:p>
            <a:endParaRPr lang="nl-NL" dirty="0"/>
          </a:p>
          <a:p>
            <a:r>
              <a:rPr lang="nl-NL" dirty="0"/>
              <a:t>Bonus:</a:t>
            </a:r>
          </a:p>
          <a:p>
            <a:pPr lvl="1"/>
            <a:r>
              <a:rPr lang="nl-NL" dirty="0"/>
              <a:t>Keep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endParaRPr lang="nl-NL" dirty="0"/>
          </a:p>
          <a:p>
            <a:pPr lvl="1"/>
            <a:r>
              <a:rPr lang="nl-NL" dirty="0"/>
              <a:t>Collect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guessed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print </a:t>
            </a:r>
            <a:r>
              <a:rPr lang="nl-NL" dirty="0" err="1"/>
              <a:t>them</a:t>
            </a:r>
            <a:r>
              <a:rPr lang="nl-NL" dirty="0"/>
              <a:t> later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5 </a:t>
            </a:r>
            <a:r>
              <a:rPr lang="nl-NL" dirty="0" err="1"/>
              <a:t>guesses</a:t>
            </a:r>
            <a:r>
              <a:rPr lang="nl-NL" dirty="0"/>
              <a:t>, print </a:t>
            </a:r>
            <a:r>
              <a:rPr lang="nl-NL" dirty="0" err="1"/>
              <a:t>that</a:t>
            </a:r>
            <a:r>
              <a:rPr lang="nl-NL" dirty="0"/>
              <a:t> (s)</a:t>
            </a:r>
            <a:r>
              <a:rPr lang="nl-NL" dirty="0" err="1"/>
              <a:t>he’s</a:t>
            </a:r>
            <a:r>
              <a:rPr lang="nl-NL" dirty="0"/>
              <a:t> </a:t>
            </a:r>
            <a:r>
              <a:rPr lang="nl-NL" dirty="0" err="1"/>
              <a:t>awesome</a:t>
            </a:r>
            <a:endParaRPr lang="nl-NL" dirty="0"/>
          </a:p>
          <a:p>
            <a:pPr lvl="1"/>
            <a:r>
              <a:rPr lang="nl-NL" dirty="0"/>
              <a:t>Make </a:t>
            </a:r>
            <a:r>
              <a:rPr lang="nl-NL" dirty="0" err="1"/>
              <a:t>the</a:t>
            </a:r>
            <a:r>
              <a:rPr lang="nl-NL" dirty="0"/>
              <a:t> program safe </a:t>
            </a:r>
            <a:r>
              <a:rPr lang="nl-NL" dirty="0" err="1"/>
              <a:t>for</a:t>
            </a:r>
            <a:r>
              <a:rPr lang="nl-NL" dirty="0"/>
              <a:t> non-</a:t>
            </a:r>
            <a:r>
              <a:rPr lang="nl-NL" dirty="0" err="1"/>
              <a:t>numeric</a:t>
            </a:r>
            <a:r>
              <a:rPr lang="nl-NL" dirty="0"/>
              <a:t> input</a:t>
            </a:r>
          </a:p>
          <a:p>
            <a:pPr lvl="1"/>
            <a:r>
              <a:rPr lang="nl-NL" dirty="0"/>
              <a:t>Save </a:t>
            </a:r>
            <a:r>
              <a:rPr lang="nl-NL" dirty="0" err="1"/>
              <a:t>this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console: </a:t>
            </a:r>
            <a:r>
              <a:rPr lang="nl-NL" dirty="0" err="1"/>
              <a:t>guesses</a:t>
            </a:r>
            <a:r>
              <a:rPr lang="nl-NL" dirty="0"/>
              <a:t>,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r>
              <a:rPr lang="nl-NL" dirty="0"/>
              <a:t>, correct </a:t>
            </a:r>
            <a:r>
              <a:rPr lang="nl-NL" dirty="0" err="1"/>
              <a:t>number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Bonus </a:t>
            </a:r>
            <a:r>
              <a:rPr lang="nl-NL" dirty="0" err="1"/>
              <a:t>bonus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Write a script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guessing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log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guesses</a:t>
            </a:r>
            <a:r>
              <a:rPr lang="nl-NL" dirty="0"/>
              <a:t> it </a:t>
            </a:r>
            <a:r>
              <a:rPr lang="nl-NL" dirty="0" err="1"/>
              <a:t>did</a:t>
            </a:r>
            <a:endParaRPr lang="nl-NL" dirty="0"/>
          </a:p>
          <a:p>
            <a:pPr lvl="1"/>
            <a:r>
              <a:rPr lang="nl-NL" dirty="0"/>
              <a:t>Run it 10000 </a:t>
            </a:r>
            <a:r>
              <a:rPr lang="nl-NL" dirty="0" err="1"/>
              <a:t>times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guesses</a:t>
            </a:r>
            <a:endParaRPr lang="nl-NL" dirty="0"/>
          </a:p>
          <a:p>
            <a:pPr lvl="1"/>
            <a:r>
              <a:rPr lang="nl-NL" dirty="0"/>
              <a:t>See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optimize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script even </a:t>
            </a:r>
            <a:r>
              <a:rPr lang="nl-NL" dirty="0" err="1"/>
              <a:t>further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65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C759E-903E-4E8F-BD50-39348B9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Open/</a:t>
            </a:r>
            <a:r>
              <a:rPr lang="nl-NL" dirty="0" err="1"/>
              <a:t>read</a:t>
            </a:r>
            <a:r>
              <a:rPr lang="nl-NL" dirty="0"/>
              <a:t>/</a:t>
            </a:r>
            <a:r>
              <a:rPr lang="nl-NL" dirty="0" err="1"/>
              <a:t>write</a:t>
            </a:r>
            <a:r>
              <a:rPr lang="nl-NL" dirty="0"/>
              <a:t> files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C8E325-73FB-43D4-A0AC-43F05FAA5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open(name)</a:t>
            </a:r>
          </a:p>
          <a:p>
            <a:r>
              <a:rPr lang="nl-NL" dirty="0" err="1"/>
              <a:t>read</a:t>
            </a:r>
            <a:r>
              <a:rPr lang="nl-NL" dirty="0"/>
              <a:t>() or </a:t>
            </a:r>
            <a:r>
              <a:rPr lang="nl-NL" dirty="0" err="1"/>
              <a:t>readlines</a:t>
            </a:r>
            <a:r>
              <a:rPr lang="nl-NL" dirty="0"/>
              <a:t>() 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  <a:p>
            <a:r>
              <a:rPr lang="nl-NL" dirty="0"/>
              <a:t>open(name, “w+”)</a:t>
            </a:r>
          </a:p>
          <a:p>
            <a:r>
              <a:rPr lang="nl-NL" dirty="0" err="1"/>
              <a:t>write</a:t>
            </a:r>
            <a:r>
              <a:rPr lang="nl-NL" dirty="0"/>
              <a:t>(“blabla”)</a:t>
            </a:r>
          </a:p>
          <a:p>
            <a:r>
              <a:rPr lang="nl-NL" dirty="0"/>
              <a:t>close()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179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A9A2D-B4BF-4E97-87F3-2B3660B0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AD68CA-C8CC-4D4D-B0CD-1AB9C858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a file</a:t>
            </a:r>
          </a:p>
          <a:p>
            <a:r>
              <a:rPr lang="nl-NL" dirty="0"/>
              <a:t>Write a </a:t>
            </a:r>
            <a:r>
              <a:rPr lang="nl-NL" dirty="0" err="1"/>
              <a:t>little</a:t>
            </a:r>
            <a:r>
              <a:rPr lang="nl-NL" dirty="0"/>
              <a:t> story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learnt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  <a:p>
            <a:endParaRPr lang="nl-NL" dirty="0"/>
          </a:p>
          <a:p>
            <a:r>
              <a:rPr lang="nl-NL" dirty="0"/>
              <a:t>Read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</a:t>
            </a:r>
            <a:r>
              <a:rPr lang="nl-NL" dirty="0" err="1"/>
              <a:t>and</a:t>
            </a:r>
            <a:r>
              <a:rPr lang="nl-NL" dirty="0"/>
              <a:t> print it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console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930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666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8A1EC-8846-4215-B15D-49910649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Stdin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stdout</a:t>
            </a:r>
            <a:r>
              <a:rPr lang="nl-NL" dirty="0">
                <a:solidFill>
                  <a:schemeClr val="tx1"/>
                </a:solidFill>
              </a:rPr>
              <a:t>, </a:t>
            </a:r>
            <a:r>
              <a:rPr lang="nl-NL" dirty="0" err="1">
                <a:solidFill>
                  <a:schemeClr val="tx1"/>
                </a:solidFill>
              </a:rPr>
              <a:t>stderr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2C3662-9820-4D98-B631-8F42FB9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input – user input information is read from this file-handle. The input is given to the standard input.</a:t>
            </a:r>
          </a:p>
          <a:p>
            <a:endParaRPr lang="en-US" dirty="0"/>
          </a:p>
          <a:p>
            <a:r>
              <a:rPr lang="en-US" dirty="0"/>
              <a:t>Standard output – normal information is written to this file-handle. The output is returned via the Standard output </a:t>
            </a:r>
          </a:p>
          <a:p>
            <a:endParaRPr lang="en-US" dirty="0"/>
          </a:p>
          <a:p>
            <a:r>
              <a:rPr lang="en-US" dirty="0"/>
              <a:t>Standard error - error information is written to this file-handle. Errors are returned via the Standard error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27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272A9-3199-462D-8CCC-DDD7D3D7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Python </a:t>
            </a:r>
            <a:r>
              <a:rPr lang="nl-NL" dirty="0" err="1">
                <a:solidFill>
                  <a:schemeClr val="tx1"/>
                </a:solidFill>
              </a:rPr>
              <a:t>sys</a:t>
            </a:r>
            <a:r>
              <a:rPr lang="nl-NL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8B910B-F42B-42E4-97AF-692EE033D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 objects for stdin, </a:t>
            </a:r>
            <a:r>
              <a:rPr lang="en-US" dirty="0" err="1"/>
              <a:t>stdout</a:t>
            </a:r>
            <a:r>
              <a:rPr lang="en-US" dirty="0"/>
              <a:t>, and stderr:</a:t>
            </a:r>
          </a:p>
          <a:p>
            <a:r>
              <a:rPr lang="en-US" dirty="0" err="1"/>
              <a:t>sys.stdin</a:t>
            </a:r>
            <a:r>
              <a:rPr lang="en-US" dirty="0"/>
              <a:t> </a:t>
            </a:r>
          </a:p>
          <a:p>
            <a:r>
              <a:rPr lang="en-US" dirty="0" err="1"/>
              <a:t>sys.stdout</a:t>
            </a:r>
            <a:endParaRPr lang="en-US" dirty="0"/>
          </a:p>
          <a:p>
            <a:r>
              <a:rPr lang="en-US" dirty="0" err="1"/>
              <a:t>sys.stderr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Similar to a file, it can be opened and closed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49721C-35A3-4BCC-BF20-0A322323F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r>
              <a:rPr lang="nl-NL" dirty="0"/>
              <a:t>https://www.askpython.com/python/python-stdin-stdout-stderr</a:t>
            </a:r>
          </a:p>
        </p:txBody>
      </p:sp>
    </p:spTree>
    <p:extLst>
      <p:ext uri="{BB962C8B-B14F-4D97-AF65-F5344CB8AC3E}">
        <p14:creationId xmlns:p14="http://schemas.microsoft.com/office/powerpoint/2010/main" val="10313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9A18-8B5F-4CCD-ACF8-640140D7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solidFill>
                  <a:schemeClr val="tx1"/>
                </a:solidFill>
              </a:rPr>
              <a:t>Environment variables </a:t>
            </a:r>
            <a:r>
              <a:rPr lang="nl-NL" dirty="0" err="1">
                <a:solidFill>
                  <a:schemeClr val="tx1"/>
                </a:solidFill>
              </a:rPr>
              <a:t>read</a:t>
            </a:r>
            <a:r>
              <a:rPr lang="nl-NL" dirty="0">
                <a:solidFill>
                  <a:schemeClr val="tx1"/>
                </a:solidFill>
              </a:rPr>
              <a:t> / set 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64E218-047D-442F-8BF3-9B6CE0D1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import os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[‘HOME’])</a:t>
            </a:r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os.environ</a:t>
            </a:r>
            <a:r>
              <a:rPr lang="nl-NL" dirty="0"/>
              <a:t>[‘PATH’])</a:t>
            </a:r>
          </a:p>
          <a:p>
            <a:pPr marL="0" indent="0">
              <a:buNone/>
            </a:pPr>
            <a:r>
              <a:rPr lang="nl-NL" dirty="0" err="1"/>
              <a:t>os.environ</a:t>
            </a:r>
            <a:r>
              <a:rPr lang="nl-NL" dirty="0"/>
              <a:t>[‘HOME’] = “set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whatever</a:t>
            </a:r>
            <a:r>
              <a:rPr lang="nl-NL" dirty="0"/>
              <a:t>”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156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Game time! – </a:t>
            </a:r>
            <a:r>
              <a:rPr lang="nl-NL" dirty="0" err="1"/>
              <a:t>Exercise</a:t>
            </a:r>
            <a:r>
              <a:rPr lang="nl-NL" dirty="0"/>
              <a:t>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26465"/>
            <a:ext cx="10178322" cy="4453128"/>
          </a:xfrm>
        </p:spPr>
        <p:txBody>
          <a:bodyPr>
            <a:normAutofit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Three </a:t>
            </a:r>
            <a:r>
              <a:rPr lang="nl-NL" dirty="0" err="1"/>
              <a:t>doors</a:t>
            </a:r>
            <a:endParaRPr lang="nl-NL" dirty="0"/>
          </a:p>
          <a:p>
            <a:pPr lvl="1"/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a big </a:t>
            </a:r>
            <a:r>
              <a:rPr lang="nl-NL" dirty="0" err="1"/>
              <a:t>prize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win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door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a door</a:t>
            </a:r>
          </a:p>
          <a:p>
            <a:pPr lvl="1"/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prize</a:t>
            </a:r>
            <a:endParaRPr lang="nl-NL" dirty="0"/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door, or stick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question: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switch </a:t>
            </a:r>
            <a:r>
              <a:rPr lang="nl-NL" dirty="0" err="1"/>
              <a:t>doors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opportunity, do </a:t>
            </a:r>
            <a:r>
              <a:rPr lang="nl-NL" dirty="0" err="1"/>
              <a:t>you</a:t>
            </a:r>
            <a:r>
              <a:rPr lang="nl-NL" dirty="0"/>
              <a:t> have a </a:t>
            </a:r>
            <a:r>
              <a:rPr lang="nl-NL" dirty="0" err="1"/>
              <a:t>bigger</a:t>
            </a:r>
            <a:r>
              <a:rPr lang="nl-NL" dirty="0"/>
              <a:t> chance of winning?</a:t>
            </a:r>
          </a:p>
          <a:p>
            <a:pPr lvl="1"/>
            <a:endParaRPr lang="nl-NL" dirty="0"/>
          </a:p>
          <a:p>
            <a:r>
              <a:rPr lang="nl-NL" dirty="0"/>
              <a:t>Bonus: right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</p:txBody>
      </p:sp>
    </p:spTree>
    <p:extLst>
      <p:ext uri="{BB962C8B-B14F-4D97-AF65-F5344CB8AC3E}">
        <p14:creationId xmlns:p14="http://schemas.microsoft.com/office/powerpoint/2010/main" val="381540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D1BE4-322F-4DBB-A0FF-E253FFA3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A4F47C-0848-438F-ABF8-3F6290BE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5274"/>
            <a:ext cx="10178322" cy="53269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a while loop for the following:</a:t>
            </a:r>
          </a:p>
          <a:p>
            <a:r>
              <a:rPr lang="en-US" dirty="0"/>
              <a:t>    Ask the user for a word</a:t>
            </a:r>
          </a:p>
          <a:p>
            <a:r>
              <a:rPr lang="en-US" dirty="0"/>
              <a:t>    Store this word in a list (use append)</a:t>
            </a:r>
          </a:p>
          <a:p>
            <a:r>
              <a:rPr lang="en-US" dirty="0"/>
              <a:t>    Print the list</a:t>
            </a:r>
          </a:p>
          <a:p>
            <a:r>
              <a:rPr lang="en-US" dirty="0"/>
              <a:t>    When the user enters nothing, stop the program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Deduplication</a:t>
            </a:r>
          </a:p>
          <a:p>
            <a:r>
              <a:rPr lang="en-US" dirty="0"/>
              <a:t>Change the program so that, every time the user gives a word, you test whether it is already in the list. If it is, you don't add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Lengths</a:t>
            </a:r>
          </a:p>
          <a:p>
            <a:r>
              <a:rPr lang="en-US" dirty="0"/>
              <a:t>Ask the user to enter 4 words. Put those in a list with append.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After all words have been entered, print:</a:t>
            </a:r>
          </a:p>
          <a:p>
            <a:r>
              <a:rPr lang="en-US" dirty="0"/>
              <a:t>    The shortest and longest word</a:t>
            </a:r>
          </a:p>
          <a:p>
            <a:r>
              <a:rPr lang="en-US" dirty="0"/>
              <a:t>    The average length of all words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35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B47C9-1424-41A4-AA02-FADD6E01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</a:rPr>
              <a:t>pyinstaller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086127-4777-4F1F-B39D-0035789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pyinstaller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pyinstaller</a:t>
            </a:r>
            <a:r>
              <a:rPr lang="en-US" dirty="0"/>
              <a:t> /path/to/main.py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many options, for example:</a:t>
            </a:r>
          </a:p>
          <a:p>
            <a:pPr marL="0" indent="0">
              <a:buNone/>
            </a:pPr>
            <a:r>
              <a:rPr lang="nl-NL" dirty="0"/>
              <a:t> </a:t>
            </a:r>
            <a:r>
              <a:rPr lang="en-US" dirty="0" err="1"/>
              <a:t>pyinstaller</a:t>
            </a:r>
            <a:r>
              <a:rPr lang="en-US" dirty="0"/>
              <a:t> </a:t>
            </a:r>
            <a:r>
              <a:rPr lang="nl-NL" dirty="0"/>
              <a:t>–</a:t>
            </a:r>
            <a:r>
              <a:rPr lang="nl-NL" dirty="0" err="1"/>
              <a:t>onefile</a:t>
            </a:r>
            <a:r>
              <a:rPr lang="nl-NL" dirty="0"/>
              <a:t> </a:t>
            </a:r>
            <a:r>
              <a:rPr lang="en-US" dirty="0"/>
              <a:t>/path/to/main.py</a:t>
            </a:r>
          </a:p>
        </p:txBody>
      </p:sp>
    </p:spTree>
    <p:extLst>
      <p:ext uri="{BB962C8B-B14F-4D97-AF65-F5344CB8AC3E}">
        <p14:creationId xmlns:p14="http://schemas.microsoft.com/office/powerpoint/2010/main" val="958748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1E1AE-E2E5-4E94-B549-B78758FF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FD465C-A0FE-47DE-AE32-704E1A8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just file with Python functions and properties.</a:t>
            </a:r>
          </a:p>
          <a:p>
            <a:endParaRPr lang="en-US" dirty="0"/>
          </a:p>
          <a:p>
            <a:r>
              <a:rPr lang="en-US" dirty="0"/>
              <a:t>You can import a module using the “import” keyword on top of the class</a:t>
            </a:r>
          </a:p>
          <a:p>
            <a:endParaRPr lang="en-US" dirty="0"/>
          </a:p>
          <a:p>
            <a:r>
              <a:rPr lang="en-US" dirty="0"/>
              <a:t>There are many useful standard modules, e.g. math</a:t>
            </a:r>
          </a:p>
          <a:p>
            <a:endParaRPr lang="en-US" dirty="0"/>
          </a:p>
          <a:p>
            <a:r>
              <a:rPr lang="en-US" dirty="0"/>
              <a:t>A module name is the file name without the .</a:t>
            </a:r>
            <a:r>
              <a:rPr lang="en-US" dirty="0" err="1"/>
              <a:t>py</a:t>
            </a:r>
            <a:r>
              <a:rPr lang="en-US" dirty="0"/>
              <a:t> extension </a:t>
            </a:r>
          </a:p>
          <a:p>
            <a:endParaRPr lang="en-US" dirty="0"/>
          </a:p>
          <a:p>
            <a:r>
              <a:rPr lang="en-US" dirty="0"/>
              <a:t>The module name is the value of the global variable __name__</a:t>
            </a:r>
          </a:p>
        </p:txBody>
      </p:sp>
    </p:spTree>
    <p:extLst>
      <p:ext uri="{BB962C8B-B14F-4D97-AF65-F5344CB8AC3E}">
        <p14:creationId xmlns:p14="http://schemas.microsoft.com/office/powerpoint/2010/main" val="352280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2F8-E614-4165-A3F8-469E1D9F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modules: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32FBB-8AFC-4561-956C-9BC27D97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random integer</a:t>
            </a:r>
          </a:p>
          <a:p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a module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ceiling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floor of x</a:t>
            </a:r>
          </a:p>
          <a:p>
            <a:endParaRPr lang="nl-NL" dirty="0"/>
          </a:p>
          <a:p>
            <a:r>
              <a:rPr lang="nl-NL" dirty="0"/>
              <a:t>Play </a:t>
            </a:r>
            <a:r>
              <a:rPr lang="nl-NL" dirty="0" err="1"/>
              <a:t>around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turtle</a:t>
            </a:r>
            <a:r>
              <a:rPr lang="nl-NL" dirty="0"/>
              <a:t> module!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194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E1964-CA26-48FE-99B9-DAF7FAFB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Export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09A61-4745-4F2B-8C64-B4605EC7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We’ve</a:t>
            </a:r>
            <a:r>
              <a:rPr lang="nl-NL" dirty="0"/>
              <a:t> been </a:t>
            </a:r>
            <a:r>
              <a:rPr lang="nl-NL" dirty="0" err="1"/>
              <a:t>writing</a:t>
            </a:r>
            <a:r>
              <a:rPr lang="nl-NL" dirty="0"/>
              <a:t> modules al </a:t>
            </a:r>
            <a:r>
              <a:rPr lang="nl-NL" dirty="0" err="1"/>
              <a:t>along</a:t>
            </a:r>
            <a:r>
              <a:rPr lang="nl-NL" dirty="0"/>
              <a:t>! </a:t>
            </a:r>
            <a:r>
              <a:rPr lang="nl-NL" dirty="0" err="1"/>
              <a:t>You</a:t>
            </a:r>
            <a:r>
              <a:rPr lang="nl-NL" dirty="0"/>
              <a:t> save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extension .</a:t>
            </a:r>
            <a:r>
              <a:rPr lang="nl-NL" dirty="0" err="1"/>
              <a:t>py</a:t>
            </a:r>
            <a:endParaRPr lang="nl-NL" dirty="0"/>
          </a:p>
          <a:p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import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import statement</a:t>
            </a:r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 err="1"/>
              <a:t>Create</a:t>
            </a:r>
            <a:r>
              <a:rPr lang="nl-NL" dirty="0"/>
              <a:t> a separate .</a:t>
            </a:r>
            <a:r>
              <a:rPr lang="nl-NL" dirty="0" err="1"/>
              <a:t>py</a:t>
            </a:r>
            <a:r>
              <a:rPr lang="nl-NL" dirty="0"/>
              <a:t> file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print information </a:t>
            </a:r>
            <a:r>
              <a:rPr lang="nl-NL" dirty="0" err="1"/>
              <a:t>about</a:t>
            </a:r>
            <a:r>
              <a:rPr lang="nl-NL" dirty="0"/>
              <a:t> a user </a:t>
            </a:r>
            <a:r>
              <a:rPr lang="nl-NL" dirty="0" err="1"/>
              <a:t>to</a:t>
            </a:r>
            <a:r>
              <a:rPr lang="nl-NL" dirty="0"/>
              <a:t> a file</a:t>
            </a:r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file</a:t>
            </a:r>
          </a:p>
          <a:p>
            <a:pPr marL="0" indent="0">
              <a:buNone/>
            </a:pPr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Bonus: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module 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8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BC25-9371-4186-84D8-D964B66F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4C5DEA-4567-4081-A4E8-D1618B65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Package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endParaRPr lang="nl-NL" dirty="0"/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packages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Python Package Index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pip: </a:t>
            </a:r>
            <a:r>
              <a:rPr lang="nl-NL" dirty="0">
                <a:hlinkClick r:id="rId2"/>
              </a:rPr>
              <a:t>https://pip.pypa.io/en/stable/installing/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install</a:t>
            </a:r>
            <a:r>
              <a:rPr lang="nl-NL" dirty="0"/>
              <a:t> pip</a:t>
            </a:r>
          </a:p>
        </p:txBody>
      </p:sp>
    </p:spTree>
    <p:extLst>
      <p:ext uri="{BB962C8B-B14F-4D97-AF65-F5344CB8AC3E}">
        <p14:creationId xmlns:p14="http://schemas.microsoft.com/office/powerpoint/2010/main" val="362786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12B8-E952-42DA-83FB-83FE70E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1961E0-CB7F-4AD6-8BBA-2C44C4B8A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9345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COMBINED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Monty</a:t>
            </a:r>
            <a:r>
              <a:rPr lang="nl-NL" dirty="0"/>
              <a:t> hall </a:t>
            </a:r>
            <a:r>
              <a:rPr lang="nl-NL" dirty="0" err="1"/>
              <a:t>problem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Three </a:t>
            </a:r>
            <a:r>
              <a:rPr lang="nl-NL" dirty="0" err="1"/>
              <a:t>doors</a:t>
            </a:r>
            <a:endParaRPr lang="nl-NL" dirty="0"/>
          </a:p>
          <a:p>
            <a:pPr lvl="1"/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is a big </a:t>
            </a:r>
            <a:r>
              <a:rPr lang="nl-NL" dirty="0" err="1"/>
              <a:t>prize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win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door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a door</a:t>
            </a:r>
          </a:p>
          <a:p>
            <a:pPr lvl="1"/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prize</a:t>
            </a:r>
            <a:endParaRPr lang="nl-NL" dirty="0"/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switch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door, or stick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unopened</a:t>
            </a:r>
            <a:r>
              <a:rPr lang="nl-NL" dirty="0"/>
              <a:t> door</a:t>
            </a:r>
          </a:p>
          <a:p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Python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simulate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question: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switch </a:t>
            </a:r>
            <a:r>
              <a:rPr lang="nl-NL" dirty="0" err="1"/>
              <a:t>doors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Monty</a:t>
            </a:r>
            <a:r>
              <a:rPr lang="nl-NL" dirty="0"/>
              <a:t> </a:t>
            </a:r>
            <a:r>
              <a:rPr lang="nl-NL" dirty="0" err="1"/>
              <a:t>gives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opportunity, do </a:t>
            </a:r>
            <a:r>
              <a:rPr lang="nl-NL" dirty="0" err="1"/>
              <a:t>you</a:t>
            </a:r>
            <a:r>
              <a:rPr lang="nl-NL" dirty="0"/>
              <a:t> have a </a:t>
            </a:r>
            <a:r>
              <a:rPr lang="nl-NL" dirty="0" err="1"/>
              <a:t>bigger</a:t>
            </a:r>
            <a:r>
              <a:rPr lang="nl-NL" dirty="0"/>
              <a:t> chance of winning?</a:t>
            </a:r>
          </a:p>
        </p:txBody>
      </p:sp>
    </p:spTree>
    <p:extLst>
      <p:ext uri="{BB962C8B-B14F-4D97-AF65-F5344CB8AC3E}">
        <p14:creationId xmlns:p14="http://schemas.microsoft.com/office/powerpoint/2010/main" val="2858492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35954-62A0-C440-B2B3-5BCB255C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Rest </a:t>
            </a:r>
            <a:r>
              <a:rPr lang="nl-NL" dirty="0" err="1"/>
              <a:t>api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D6E36-C43E-BA46-8876-86E102C8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Application </a:t>
            </a:r>
            <a:r>
              <a:rPr lang="nl-NL" dirty="0" err="1"/>
              <a:t>programming</a:t>
            </a:r>
            <a:r>
              <a:rPr lang="nl-NL" dirty="0"/>
              <a:t> interface</a:t>
            </a:r>
          </a:p>
          <a:p>
            <a:endParaRPr lang="nl-NL" dirty="0"/>
          </a:p>
          <a:p>
            <a:r>
              <a:rPr lang="nl-NL" dirty="0"/>
              <a:t>HTTP </a:t>
            </a:r>
            <a:r>
              <a:rPr lang="nl-NL" dirty="0" err="1"/>
              <a:t>endpoints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JSON responses</a:t>
            </a:r>
          </a:p>
        </p:txBody>
      </p:sp>
    </p:spTree>
    <p:extLst>
      <p:ext uri="{BB962C8B-B14F-4D97-AF65-F5344CB8AC3E}">
        <p14:creationId xmlns:p14="http://schemas.microsoft.com/office/powerpoint/2010/main" val="2133802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1D15-A591-43BB-9DD5-05E1491C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B81B2-142F-426E-A0F1-FDB28404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pip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requests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requests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response = </a:t>
            </a:r>
            <a:r>
              <a:rPr lang="nl-NL" dirty="0" err="1"/>
              <a:t>requests.get</a:t>
            </a:r>
            <a:r>
              <a:rPr lang="nl-NL" dirty="0"/>
              <a:t>("http://api.non-exising.org/</a:t>
            </a:r>
            <a:r>
              <a:rPr lang="nl-NL" dirty="0" err="1"/>
              <a:t>this-api-doesnt-exist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print(response)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#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is a response: print(</a:t>
            </a:r>
            <a:r>
              <a:rPr lang="nl-NL" dirty="0" err="1"/>
              <a:t>response.json</a:t>
            </a:r>
            <a:r>
              <a:rPr lang="nl-NL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12359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6B563-499D-4F38-A0B4-A7D89349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678833-330A-4B5C-B426-BA54F8F4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First: let me show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endpoints</a:t>
            </a:r>
            <a:endParaRPr lang="nl-NL" dirty="0"/>
          </a:p>
          <a:p>
            <a:endParaRPr lang="nl-NL" dirty="0"/>
          </a:p>
          <a:p>
            <a:r>
              <a:rPr lang="nl-NL" dirty="0"/>
              <a:t>Call a REST API </a:t>
            </a:r>
            <a:r>
              <a:rPr lang="nl-NL" dirty="0" err="1"/>
              <a:t>you</a:t>
            </a:r>
            <a:r>
              <a:rPr lang="nl-NL" dirty="0"/>
              <a:t> like</a:t>
            </a:r>
          </a:p>
          <a:p>
            <a:r>
              <a:rPr lang="nl-NL" dirty="0"/>
              <a:t>Print </a:t>
            </a:r>
            <a:r>
              <a:rPr lang="nl-NL" dirty="0" err="1"/>
              <a:t>the</a:t>
            </a:r>
            <a:r>
              <a:rPr lang="nl-NL" dirty="0"/>
              <a:t> response</a:t>
            </a:r>
          </a:p>
        </p:txBody>
      </p:sp>
    </p:spTree>
    <p:extLst>
      <p:ext uri="{BB962C8B-B14F-4D97-AF65-F5344CB8AC3E}">
        <p14:creationId xmlns:p14="http://schemas.microsoft.com/office/powerpoint/2010/main" val="303075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C5EFE-30DC-4131-9545-7EA9586F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9C914A-BE75-49A7-A271-23C1A5F2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Unordered</a:t>
            </a:r>
            <a:r>
              <a:rPr lang="nl-NL" dirty="0"/>
              <a:t> </a:t>
            </a:r>
            <a:r>
              <a:rPr lang="nl-NL" dirty="0" err="1"/>
              <a:t>collection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example</a:t>
            </a:r>
            <a:r>
              <a:rPr lang="nl-NL" dirty="0"/>
              <a:t> = {“</a:t>
            </a:r>
            <a:r>
              <a:rPr lang="nl-NL" dirty="0" err="1"/>
              <a:t>some</a:t>
            </a:r>
            <a:r>
              <a:rPr lang="nl-NL" dirty="0"/>
              <a:t>”,  “set”, “</a:t>
            </a:r>
            <a:r>
              <a:rPr lang="nl-NL" dirty="0" err="1"/>
              <a:t>elements</a:t>
            </a:r>
            <a:r>
              <a:rPr lang="nl-NL" dirty="0"/>
              <a:t>”}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for x in example:</a:t>
            </a:r>
            <a:br>
              <a:rPr lang="en-US" dirty="0"/>
            </a:br>
            <a:r>
              <a:rPr lang="en-US" dirty="0"/>
              <a:t>  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1441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3FD42-AD84-484D-A195-997996E5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</a:t>
            </a:r>
            <a:r>
              <a:rPr lang="nl-NL" dirty="0"/>
              <a:t>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01B8D3-979C-6F4E-957C-0C96AFF1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Dates are </a:t>
            </a:r>
            <a:r>
              <a:rPr lang="nl-NL" dirty="0" err="1"/>
              <a:t>not</a:t>
            </a:r>
            <a:r>
              <a:rPr lang="nl-NL" dirty="0"/>
              <a:t> a datatype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import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datetime</a:t>
            </a:r>
            <a:r>
              <a:rPr lang="nl-NL" dirty="0"/>
              <a:t> module</a:t>
            </a:r>
          </a:p>
          <a:p>
            <a:endParaRPr lang="nl-NL" dirty="0"/>
          </a:p>
          <a:p>
            <a:pPr marL="0" indent="0">
              <a:buNone/>
            </a:pPr>
            <a:r>
              <a:rPr lang="nn-NO" dirty="0"/>
              <a:t>import datetime</a:t>
            </a:r>
            <a:br>
              <a:rPr lang="nn-NO" dirty="0"/>
            </a:br>
            <a:br>
              <a:rPr lang="nn-NO" dirty="0"/>
            </a:br>
            <a:r>
              <a:rPr lang="nn-NO" dirty="0"/>
              <a:t>x = datetime.datetime.now()</a:t>
            </a:r>
          </a:p>
          <a:p>
            <a:pPr marL="0" indent="0">
              <a:buNone/>
            </a:pPr>
            <a:r>
              <a:rPr lang="nn-NO" dirty="0"/>
              <a:t>x2 = datetime.datetime(2020, 5, 17)</a:t>
            </a:r>
            <a:br>
              <a:rPr lang="nn-NO" dirty="0"/>
            </a:br>
            <a:r>
              <a:rPr lang="nl-NL" dirty="0"/>
              <a:t>print(x2.strftime("%B")) </a:t>
            </a:r>
            <a:br>
              <a:rPr lang="nn-NO" dirty="0"/>
            </a:br>
            <a:r>
              <a:rPr lang="nn-NO" dirty="0"/>
              <a:t>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810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C257E-1C62-4444-B23B-BCD6C48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Datetimes</a:t>
            </a:r>
            <a:r>
              <a:rPr lang="nl-NL" dirty="0"/>
              <a:t> </a:t>
            </a:r>
            <a:r>
              <a:rPr lang="nl-NL" dirty="0" err="1"/>
              <a:t>formatting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53F0BA-B34B-4A1B-A9C6-535EC301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02659"/>
            <a:ext cx="10178322" cy="56612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%a 	Weekday, short version 		Wed 	</a:t>
            </a:r>
          </a:p>
          <a:p>
            <a:r>
              <a:rPr lang="en-US" dirty="0"/>
              <a:t>%A 	Weekday, full version 		Wednesday 	</a:t>
            </a:r>
          </a:p>
          <a:p>
            <a:r>
              <a:rPr lang="en-US" dirty="0"/>
              <a:t>%w 	Weekday as a number 0-6, 0 is Sunday 	3 	</a:t>
            </a:r>
          </a:p>
          <a:p>
            <a:r>
              <a:rPr lang="en-US" dirty="0"/>
              <a:t>%d 	Day of month 01-31 		31 	</a:t>
            </a:r>
          </a:p>
          <a:p>
            <a:r>
              <a:rPr lang="en-US" dirty="0"/>
              <a:t>%b 	Month name, short version 		Dec 	</a:t>
            </a:r>
          </a:p>
          <a:p>
            <a:r>
              <a:rPr lang="en-US" dirty="0"/>
              <a:t>%B 	Month name, full version 		December 	</a:t>
            </a:r>
          </a:p>
          <a:p>
            <a:r>
              <a:rPr lang="en-US" dirty="0"/>
              <a:t>%m 	Month as a number 01-12 		12 	</a:t>
            </a:r>
          </a:p>
          <a:p>
            <a:r>
              <a:rPr lang="en-US" dirty="0"/>
              <a:t>%y 	Year, short version, without century 	18 	</a:t>
            </a:r>
          </a:p>
          <a:p>
            <a:r>
              <a:rPr lang="en-US" dirty="0"/>
              <a:t>%Y 	Year, full version 			2018 	</a:t>
            </a:r>
          </a:p>
          <a:p>
            <a:r>
              <a:rPr lang="en-US" dirty="0"/>
              <a:t>%H 	Hour 00-23 			17 	</a:t>
            </a:r>
          </a:p>
          <a:p>
            <a:r>
              <a:rPr lang="en-US" dirty="0"/>
              <a:t>%I 	Hour 00-12 			05 	</a:t>
            </a:r>
          </a:p>
          <a:p>
            <a:r>
              <a:rPr lang="en-US" dirty="0"/>
              <a:t>%p 	AM/PM 			PM 	</a:t>
            </a:r>
          </a:p>
          <a:p>
            <a:r>
              <a:rPr lang="en-US" dirty="0"/>
              <a:t>%M 	Minute 00-59 			41 	</a:t>
            </a:r>
          </a:p>
          <a:p>
            <a:r>
              <a:rPr lang="en-US" dirty="0"/>
              <a:t>%S 	Second 00-59 			08 	</a:t>
            </a:r>
          </a:p>
          <a:p>
            <a:r>
              <a:rPr lang="en-US" dirty="0"/>
              <a:t>%f 	Microsecond 000000-999999 		548513 	</a:t>
            </a:r>
          </a:p>
          <a:p>
            <a:r>
              <a:rPr lang="en-US" dirty="0"/>
              <a:t>%z 	UTC offset 			+0100 	</a:t>
            </a:r>
          </a:p>
          <a:p>
            <a:r>
              <a:rPr lang="en-US" dirty="0"/>
              <a:t>%Z 	</a:t>
            </a:r>
            <a:r>
              <a:rPr lang="en-US" dirty="0" err="1"/>
              <a:t>Timezone</a:t>
            </a:r>
            <a:r>
              <a:rPr lang="en-US" dirty="0"/>
              <a:t> 			CST 	</a:t>
            </a:r>
          </a:p>
          <a:p>
            <a:r>
              <a:rPr lang="en-US" dirty="0"/>
              <a:t>%j 	Day number of year 001-366 		365 	</a:t>
            </a:r>
          </a:p>
          <a:p>
            <a:r>
              <a:rPr lang="en-US" dirty="0"/>
              <a:t>%U 	Week number, Sunday first day of week, 00-53 	52 	</a:t>
            </a:r>
          </a:p>
          <a:p>
            <a:r>
              <a:rPr lang="en-US" dirty="0"/>
              <a:t>%W 	Week number, Monday first day of week, 00-53 	52 	</a:t>
            </a:r>
          </a:p>
          <a:p>
            <a:r>
              <a:rPr lang="en-US" dirty="0"/>
              <a:t>%c 	Local version of date and time 		Mon Dec 31 17:41:00 2018 	</a:t>
            </a:r>
          </a:p>
          <a:p>
            <a:r>
              <a:rPr lang="en-US" dirty="0"/>
              <a:t>%x 	Local version of date 		12/31/18 	</a:t>
            </a:r>
          </a:p>
          <a:p>
            <a:r>
              <a:rPr lang="en-US" dirty="0"/>
              <a:t>%X 	Local version of time 		17:41:00 	</a:t>
            </a:r>
          </a:p>
          <a:p>
            <a:r>
              <a:rPr lang="en-US" dirty="0"/>
              <a:t>%% 	A % character 			%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44432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200C-8E62-4BCD-9BCD-4D5FE34B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2D53F5-1418-443B-AE26-2475D4A2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asks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date of </a:t>
            </a:r>
            <a:r>
              <a:rPr lang="nl-NL" dirty="0" err="1"/>
              <a:t>birth</a:t>
            </a:r>
            <a:endParaRPr lang="nl-NL" dirty="0"/>
          </a:p>
          <a:p>
            <a:r>
              <a:rPr lang="nl-NL" dirty="0"/>
              <a:t>Store </a:t>
            </a:r>
            <a:r>
              <a:rPr lang="nl-NL" dirty="0" err="1"/>
              <a:t>this</a:t>
            </a:r>
            <a:r>
              <a:rPr lang="nl-NL" dirty="0"/>
              <a:t> in a </a:t>
            </a:r>
            <a:r>
              <a:rPr lang="nl-NL" dirty="0" err="1"/>
              <a:t>datetime</a:t>
            </a:r>
            <a:r>
              <a:rPr lang="nl-NL" dirty="0"/>
              <a:t> object</a:t>
            </a:r>
          </a:p>
          <a:p>
            <a:r>
              <a:rPr lang="nl-NL" dirty="0"/>
              <a:t>Print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formatted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460229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CE5C8-9DC1-41A9-9D52-EB64DD3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ssh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13CD67-66BE-4DA6-9ED6-3BCB4DBC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 = Secure Shell,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protocol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is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operate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services over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unsecured</a:t>
            </a:r>
            <a:r>
              <a:rPr lang="nl-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endParaRPr lang="nl-N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nl-NL" dirty="0">
              <a:hlinkClick r:id="rId2"/>
            </a:endParaRPr>
          </a:p>
          <a:p>
            <a:pPr marL="0" indent="0">
              <a:buNone/>
            </a:pPr>
            <a:r>
              <a:rPr lang="nl-NL" dirty="0">
                <a:hlinkClick r:id="rId2"/>
              </a:rPr>
              <a:t>https://www.youtube.com/watch?v=AQDCe585Lnc</a:t>
            </a:r>
          </a:p>
          <a:p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http://docs.paramiko.org/</a:t>
            </a:r>
            <a:endParaRPr lang="nl-NL" dirty="0"/>
          </a:p>
          <a:p>
            <a:r>
              <a:rPr lang="nl-NL" dirty="0"/>
              <a:t>Python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SSHv2</a:t>
            </a:r>
          </a:p>
        </p:txBody>
      </p:sp>
    </p:spTree>
    <p:extLst>
      <p:ext uri="{BB962C8B-B14F-4D97-AF65-F5344CB8AC3E}">
        <p14:creationId xmlns:p14="http://schemas.microsoft.com/office/powerpoint/2010/main" val="3461386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5E30-8CA2-4DB2-AA6D-60663EB0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8138EC-D4F2-4D94-A3B0-AB0DAE5B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paramiko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client = </a:t>
            </a:r>
            <a:r>
              <a:rPr lang="nl-NL" dirty="0" err="1"/>
              <a:t>paramiko.SSHClient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 err="1"/>
              <a:t>client.set_missing_host_key_policy</a:t>
            </a:r>
            <a:r>
              <a:rPr lang="nl-NL" dirty="0"/>
              <a:t>(</a:t>
            </a:r>
            <a:r>
              <a:rPr lang="nl-NL" dirty="0" err="1"/>
              <a:t>paramiko.AutoAddPolicy</a:t>
            </a:r>
            <a:r>
              <a:rPr lang="nl-NL" dirty="0"/>
              <a:t>())</a:t>
            </a:r>
          </a:p>
          <a:p>
            <a:pPr marL="0" indent="0">
              <a:buNone/>
            </a:pPr>
            <a:r>
              <a:rPr lang="nl-NL" dirty="0" err="1"/>
              <a:t>client.connect</a:t>
            </a:r>
            <a:r>
              <a:rPr lang="nl-NL" dirty="0"/>
              <a:t>('rjekker.nl', username='</a:t>
            </a:r>
            <a:r>
              <a:rPr lang="nl-NL" dirty="0" err="1"/>
              <a:t>reindert</a:t>
            </a:r>
            <a:r>
              <a:rPr lang="nl-NL" dirty="0"/>
              <a:t>', password='</a:t>
            </a:r>
            <a:r>
              <a:rPr lang="nl-NL" dirty="0" err="1"/>
              <a:t>my_strong_password</a:t>
            </a:r>
            <a:r>
              <a:rPr lang="nl-NL" dirty="0"/>
              <a:t>')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 = </a:t>
            </a:r>
            <a:r>
              <a:rPr lang="nl-NL" dirty="0" err="1"/>
              <a:t>client.exec_command</a:t>
            </a:r>
            <a:r>
              <a:rPr lang="nl-NL" dirty="0"/>
              <a:t>('</a:t>
            </a:r>
            <a:r>
              <a:rPr lang="nl-NL" dirty="0" err="1"/>
              <a:t>ls</a:t>
            </a:r>
            <a:r>
              <a:rPr lang="nl-NL" dirty="0"/>
              <a:t> -l')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for</a:t>
            </a:r>
            <a:r>
              <a:rPr lang="nl-NL" dirty="0"/>
              <a:t> line in </a:t>
            </a:r>
            <a:r>
              <a:rPr lang="nl-NL" dirty="0" err="1"/>
              <a:t>stdout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print(</a:t>
            </a:r>
            <a:r>
              <a:rPr lang="nl-NL" dirty="0" err="1"/>
              <a:t>line.strip</a:t>
            </a:r>
            <a:r>
              <a:rPr lang="nl-NL" dirty="0"/>
              <a:t>('\n'))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client.close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871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58286-C082-4581-9A74-68A96563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44D0E2-2496-4FA0-AF73-2CC39ED5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netmiko</a:t>
            </a:r>
            <a:r>
              <a:rPr lang="nl-NL" dirty="0"/>
              <a:t> import </a:t>
            </a:r>
            <a:r>
              <a:rPr lang="nl-NL" dirty="0" err="1"/>
              <a:t>ConnectHandler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import </a:t>
            </a:r>
            <a:r>
              <a:rPr lang="nl-NL" dirty="0" err="1"/>
              <a:t>getpass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username = input("geef username? ")</a:t>
            </a:r>
          </a:p>
          <a:p>
            <a:pPr marL="0" indent="0">
              <a:buNone/>
            </a:pPr>
            <a:r>
              <a:rPr lang="nl-NL" dirty="0"/>
              <a:t>password = </a:t>
            </a:r>
            <a:r>
              <a:rPr lang="nl-NL" dirty="0" err="1"/>
              <a:t>getpass.getpass</a:t>
            </a:r>
            <a:r>
              <a:rPr lang="nl-NL" dirty="0"/>
              <a:t>("geef wachtwoord? ")</a:t>
            </a:r>
          </a:p>
          <a:p>
            <a:pPr marL="0" indent="0">
              <a:buNone/>
            </a:pPr>
            <a:r>
              <a:rPr lang="nl-NL" dirty="0" err="1"/>
              <a:t>secret</a:t>
            </a:r>
            <a:r>
              <a:rPr lang="nl-NL" dirty="0"/>
              <a:t> = </a:t>
            </a:r>
            <a:r>
              <a:rPr lang="nl-NL" dirty="0" err="1"/>
              <a:t>getpass.getpass</a:t>
            </a:r>
            <a:r>
              <a:rPr lang="nl-NL" dirty="0"/>
              <a:t>("geef </a:t>
            </a:r>
            <a:r>
              <a:rPr lang="nl-NL" dirty="0" err="1"/>
              <a:t>secret</a:t>
            </a:r>
            <a:r>
              <a:rPr lang="nl-NL" dirty="0"/>
              <a:t>? ")</a:t>
            </a:r>
          </a:p>
          <a:p>
            <a:pPr marL="0" indent="0">
              <a:buNone/>
            </a:pPr>
            <a:r>
              <a:rPr lang="nl-NL" dirty="0" err="1"/>
              <a:t>net_connect</a:t>
            </a:r>
            <a:r>
              <a:rPr lang="nl-NL" dirty="0"/>
              <a:t> = </a:t>
            </a:r>
            <a:r>
              <a:rPr lang="nl-NL" dirty="0" err="1"/>
              <a:t>ConnectHandler</a:t>
            </a:r>
            <a:r>
              <a:rPr lang="nl-NL" dirty="0"/>
              <a:t>(</a:t>
            </a:r>
            <a:r>
              <a:rPr lang="nl-NL" dirty="0" err="1"/>
              <a:t>device_type</a:t>
            </a:r>
            <a:r>
              <a:rPr lang="nl-NL" dirty="0"/>
              <a:t>='</a:t>
            </a:r>
            <a:r>
              <a:rPr lang="nl-NL" dirty="0" err="1"/>
              <a:t>cisco_xe</a:t>
            </a:r>
            <a:r>
              <a:rPr lang="nl-NL" dirty="0"/>
              <a:t>',</a:t>
            </a:r>
          </a:p>
          <a:p>
            <a:pPr marL="0" indent="0">
              <a:buNone/>
            </a:pPr>
            <a:r>
              <a:rPr lang="nl-NL" dirty="0"/>
              <a:t>                             host='example.org',</a:t>
            </a:r>
          </a:p>
          <a:p>
            <a:pPr marL="0" indent="0">
              <a:buNone/>
            </a:pPr>
            <a:r>
              <a:rPr lang="nl-NL" dirty="0"/>
              <a:t>                             username=username,</a:t>
            </a:r>
          </a:p>
          <a:p>
            <a:pPr marL="0" indent="0">
              <a:buNone/>
            </a:pPr>
            <a:r>
              <a:rPr lang="nl-NL" dirty="0"/>
              <a:t>                             password=password,</a:t>
            </a:r>
          </a:p>
          <a:p>
            <a:pPr marL="0" indent="0">
              <a:buNone/>
            </a:pPr>
            <a:r>
              <a:rPr lang="nl-NL" dirty="0"/>
              <a:t>                             </a:t>
            </a:r>
            <a:r>
              <a:rPr lang="nl-NL" dirty="0" err="1"/>
              <a:t>secret</a:t>
            </a:r>
            <a:r>
              <a:rPr lang="nl-NL" dirty="0"/>
              <a:t>=</a:t>
            </a:r>
            <a:r>
              <a:rPr lang="nl-NL" dirty="0" err="1"/>
              <a:t>secret</a:t>
            </a:r>
            <a:r>
              <a:rPr lang="nl-NL" dirty="0"/>
              <a:t>)</a:t>
            </a:r>
          </a:p>
          <a:p>
            <a:pPr marL="0" indent="0">
              <a:buNone/>
            </a:pPr>
            <a:r>
              <a:rPr lang="nl-NL" dirty="0" err="1"/>
              <a:t>net_connect.enable</a:t>
            </a:r>
            <a:r>
              <a:rPr lang="nl-NL" dirty="0"/>
              <a:t>()</a:t>
            </a:r>
          </a:p>
          <a:p>
            <a:pPr marL="0" indent="0">
              <a:buNone/>
            </a:pPr>
            <a:r>
              <a:rPr lang="nl-NL" dirty="0"/>
              <a:t>print(</a:t>
            </a:r>
            <a:r>
              <a:rPr lang="nl-NL" dirty="0" err="1"/>
              <a:t>net_connect.send_command</a:t>
            </a:r>
            <a:r>
              <a:rPr lang="nl-NL" dirty="0"/>
              <a:t>("show </a:t>
            </a:r>
            <a:r>
              <a:rPr lang="nl-NL" dirty="0" err="1"/>
              <a:t>arp</a:t>
            </a:r>
            <a:r>
              <a:rPr lang="nl-NL" dirty="0"/>
              <a:t>"))</a:t>
            </a:r>
          </a:p>
          <a:p>
            <a:pPr marL="0" indent="0">
              <a:buNone/>
            </a:pPr>
            <a:r>
              <a:rPr lang="nl-NL" dirty="0" err="1"/>
              <a:t>net_connect.disconnect</a:t>
            </a:r>
            <a:r>
              <a:rPr lang="nl-N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4642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3F5F4-EFD5-48DE-9C3F-33635D30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</a:t>
            </a:r>
            <a:r>
              <a:rPr lang="nl-NL" dirty="0"/>
              <a:t> handling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9B9F25-F407-4434-A65A-BFECD9B7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The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endParaRPr lang="nl-NL" dirty="0"/>
          </a:p>
          <a:p>
            <a:r>
              <a:rPr lang="nl-NL" dirty="0"/>
              <a:t>Handling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unhappy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lead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catching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continuing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flow of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</a:t>
            </a:r>
          </a:p>
          <a:p>
            <a:pPr marL="0" indent="0">
              <a:buNone/>
            </a:pPr>
            <a:r>
              <a:rPr lang="nl-NL" dirty="0" err="1"/>
              <a:t>except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…………</a:t>
            </a:r>
          </a:p>
          <a:p>
            <a:pPr marL="0" indent="0">
              <a:buNone/>
            </a:pPr>
            <a:r>
              <a:rPr lang="nl-NL" dirty="0" err="1"/>
              <a:t>finally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……..</a:t>
            </a:r>
          </a:p>
        </p:txBody>
      </p:sp>
    </p:spTree>
    <p:extLst>
      <p:ext uri="{BB962C8B-B14F-4D97-AF65-F5344CB8AC3E}">
        <p14:creationId xmlns:p14="http://schemas.microsoft.com/office/powerpoint/2010/main" val="2468752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A90CF-8342-415F-A3C5-37918DED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C0FB8D-9869-42D4-9237-2E19771F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to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didn’t</a:t>
            </a:r>
            <a:r>
              <a:rPr lang="nl-NL" dirty="0"/>
              <a:t> enter a </a:t>
            </a:r>
            <a:r>
              <a:rPr lang="nl-NL" dirty="0" err="1"/>
              <a:t>number</a:t>
            </a:r>
            <a:r>
              <a:rPr lang="nl-NL" dirty="0"/>
              <a:t>,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until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 does enter a </a:t>
            </a:r>
            <a:r>
              <a:rPr lang="nl-NL" dirty="0" err="1"/>
              <a:t>number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3537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776DB-0463-4CE1-99E3-AB476B89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0029D1-11F6-47A1-B067-F2816BEF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age=int(input('Enter your age: '))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print('Invalid value entered.')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018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2FF8C-74EB-486A-A188-EDE99AA7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Multiple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F31151-9096-45B4-8994-CC3BE997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def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(a, b):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try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return a/b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ZeroDivisionError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division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0")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TypeError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print("a or is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number</a:t>
            </a:r>
            <a:r>
              <a:rPr lang="nl-NL" dirty="0"/>
              <a:t>")</a:t>
            </a:r>
          </a:p>
          <a:p>
            <a:pPr marL="0" indent="0">
              <a:buNone/>
            </a:pPr>
            <a:r>
              <a:rPr lang="nl-NL" dirty="0"/>
              <a:t>   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        print(“</a:t>
            </a:r>
            <a:r>
              <a:rPr lang="nl-NL" dirty="0" err="1"/>
              <a:t>you’ve</a:t>
            </a:r>
            <a:r>
              <a:rPr lang="nl-NL" dirty="0"/>
              <a:t> </a:t>
            </a:r>
            <a:r>
              <a:rPr lang="nl-NL" dirty="0" err="1"/>
              <a:t>managed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break it </a:t>
            </a:r>
            <a:r>
              <a:rPr lang="nl-NL" dirty="0" err="1"/>
              <a:t>differently</a:t>
            </a:r>
            <a:r>
              <a:rPr lang="nl-NL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528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4C304-D633-43BE-8C24-50404CA8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Tuple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10FDB-CADE-44DA-B67E-83C5D388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()</a:t>
            </a:r>
          </a:p>
          <a:p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 is </a:t>
            </a:r>
            <a:r>
              <a:rPr lang="nl-NL" dirty="0" err="1"/>
              <a:t>possible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?</a:t>
            </a:r>
          </a:p>
          <a:p>
            <a:pPr marL="0" indent="0">
              <a:buNone/>
            </a:pP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lists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Protect</a:t>
            </a:r>
            <a:r>
              <a:rPr lang="nl-NL" dirty="0"/>
              <a:t> </a:t>
            </a:r>
            <a:r>
              <a:rPr lang="nl-NL" dirty="0" err="1"/>
              <a:t>against</a:t>
            </a:r>
            <a:r>
              <a:rPr lang="nl-NL" dirty="0"/>
              <a:t> change</a:t>
            </a:r>
          </a:p>
          <a:p>
            <a:pPr marL="0" indent="0">
              <a:buNone/>
            </a:pPr>
            <a:r>
              <a:rPr lang="nl-NL" dirty="0"/>
              <a:t>As a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dictionary</a:t>
            </a:r>
            <a:r>
              <a:rPr lang="nl-NL" dirty="0"/>
              <a:t> (</a:t>
            </a:r>
            <a:r>
              <a:rPr lang="nl-NL" dirty="0" err="1"/>
              <a:t>dictionary</a:t>
            </a:r>
            <a:r>
              <a:rPr lang="nl-NL" dirty="0"/>
              <a:t> is </a:t>
            </a:r>
            <a:r>
              <a:rPr lang="nl-NL" dirty="0" err="1"/>
              <a:t>coming</a:t>
            </a:r>
            <a:r>
              <a:rPr lang="nl-NL" dirty="0"/>
              <a:t> </a:t>
            </a:r>
            <a:r>
              <a:rPr lang="nl-NL" dirty="0" err="1"/>
              <a:t>soon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025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2C28B-2571-4B06-84B8-8045E90A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A403C758-AA39-4911-A6D0-C98BB61C3B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0950" y="3111500"/>
          <a:ext cx="10179050" cy="1943100"/>
        </p:xfrm>
        <a:graphic>
          <a:graphicData uri="http://schemas.openxmlformats.org/drawingml/2006/table">
            <a:tbl>
              <a:tblPr/>
              <a:tblGrid>
                <a:gridCol w="5089525">
                  <a:extLst>
                    <a:ext uri="{9D8B030D-6E8A-4147-A177-3AD203B41FA5}">
                      <a16:colId xmlns:a16="http://schemas.microsoft.com/office/drawing/2014/main" val="267791855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1745633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IndexError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 not found in a sequence.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72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KeyError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is not found in a dictionary.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07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NameError</a:t>
                      </a:r>
                      <a:endParaRPr lang="nl-NL" dirty="0"/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identifier not found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50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IOError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/>
                        <a:t>input/ output operation failed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97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TypeError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 is invalid for the data type.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53806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97A5E9E-73DF-4628-A490-D2CFE7365BB7}"/>
              </a:ext>
            </a:extLst>
          </p:cNvPr>
          <p:cNvSpPr txBox="1">
            <a:spLocks/>
          </p:cNvSpPr>
          <p:nvPr/>
        </p:nvSpPr>
        <p:spPr>
          <a:xfrm>
            <a:off x="1250950" y="1748118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Write code snippets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result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in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following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errors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rgbClr val="2A1A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And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handle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them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46697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9F718-DE6E-42F4-BFA0-F5AD2DDD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Raising</a:t>
            </a:r>
            <a:r>
              <a:rPr lang="nl-NL" dirty="0"/>
              <a:t> </a:t>
            </a:r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CCF8F-C3A5-4C66-A0D6-0AEB0034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r>
              <a:rPr lang="nl-NL" dirty="0" err="1"/>
              <a:t>raise</a:t>
            </a:r>
            <a:r>
              <a:rPr lang="nl-NL" dirty="0"/>
              <a:t> </a:t>
            </a:r>
            <a:r>
              <a:rPr lang="nl-NL" dirty="0" err="1"/>
              <a:t>NameError</a:t>
            </a:r>
            <a:r>
              <a:rPr lang="nl-NL" dirty="0"/>
              <a:t>('</a:t>
            </a:r>
            <a:r>
              <a:rPr lang="nl-NL" dirty="0" err="1"/>
              <a:t>HiThere</a:t>
            </a:r>
            <a:r>
              <a:rPr lang="nl-NL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867504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23AAF-0BD6-46EB-86C0-FB36FB30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summary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EBEB5-3B6E-4A9B-B70A-939AB823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Set up development environment</a:t>
            </a:r>
          </a:p>
          <a:p>
            <a:r>
              <a:rPr lang="nl-NL" dirty="0"/>
              <a:t>Python basics (</a:t>
            </a:r>
            <a:r>
              <a:rPr lang="nl-NL" dirty="0" err="1"/>
              <a:t>incl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) </a:t>
            </a:r>
          </a:p>
          <a:p>
            <a:r>
              <a:rPr lang="nl-NL" dirty="0" err="1"/>
              <a:t>Collections</a:t>
            </a:r>
            <a:r>
              <a:rPr lang="nl-NL" dirty="0"/>
              <a:t> (list, set, </a:t>
            </a:r>
            <a:r>
              <a:rPr lang="nl-NL" dirty="0" err="1"/>
              <a:t>dictionary</a:t>
            </a:r>
            <a:r>
              <a:rPr lang="nl-NL" dirty="0"/>
              <a:t> = </a:t>
            </a:r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pair) </a:t>
            </a:r>
          </a:p>
          <a:p>
            <a:r>
              <a:rPr lang="nl-NL" dirty="0"/>
              <a:t>Read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files </a:t>
            </a:r>
          </a:p>
          <a:p>
            <a:r>
              <a:rPr lang="nl-NL" dirty="0" err="1"/>
              <a:t>Stdin</a:t>
            </a:r>
            <a:r>
              <a:rPr lang="nl-NL" dirty="0"/>
              <a:t>, </a:t>
            </a:r>
            <a:r>
              <a:rPr lang="nl-NL" dirty="0" err="1"/>
              <a:t>stderr</a:t>
            </a:r>
            <a:r>
              <a:rPr lang="nl-NL" dirty="0"/>
              <a:t>, </a:t>
            </a:r>
            <a:r>
              <a:rPr lang="nl-NL" dirty="0" err="1"/>
              <a:t>stdout</a:t>
            </a:r>
            <a:r>
              <a:rPr lang="nl-NL" dirty="0"/>
              <a:t> </a:t>
            </a:r>
          </a:p>
          <a:p>
            <a:r>
              <a:rPr lang="nl-NL" dirty="0"/>
              <a:t>Environment variables </a:t>
            </a:r>
            <a:r>
              <a:rPr lang="nl-NL" dirty="0" err="1"/>
              <a:t>read</a:t>
            </a:r>
            <a:r>
              <a:rPr lang="nl-NL" dirty="0"/>
              <a:t> / set </a:t>
            </a:r>
          </a:p>
          <a:p>
            <a:r>
              <a:rPr lang="nl-NL" dirty="0" err="1"/>
              <a:t>Pyinstaller</a:t>
            </a:r>
            <a:r>
              <a:rPr lang="nl-NL" dirty="0"/>
              <a:t> / </a:t>
            </a:r>
            <a:r>
              <a:rPr lang="nl-NL" dirty="0" err="1"/>
              <a:t>executables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769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513AD3-168B-4968-B43F-3AB268F6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Bonus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A7FF-E336-4FC4-A3CE-075B8D82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hlinkClick r:id="rId2"/>
              </a:rPr>
              <a:t>Codingame</a:t>
            </a:r>
            <a:r>
              <a:rPr lang="en-US" dirty="0"/>
              <a:t> and choose "The Descent"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304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2D138-48BA-4EDA-80E8-382C1D4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F4520-18B2-461C-AC64-2041F995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</a:t>
            </a:r>
          </a:p>
          <a:p>
            <a:r>
              <a:rPr lang="nl-NL" dirty="0" err="1"/>
              <a:t>Convert</a:t>
            </a:r>
            <a:r>
              <a:rPr lang="nl-NL" dirty="0"/>
              <a:t> van bestanden </a:t>
            </a:r>
          </a:p>
          <a:p>
            <a:r>
              <a:rPr lang="nl-NL" dirty="0"/>
              <a:t>GEF</a:t>
            </a:r>
          </a:p>
          <a:p>
            <a:r>
              <a:rPr lang="nl-NL" dirty="0"/>
              <a:t>GUI voor desktop (</a:t>
            </a:r>
            <a:r>
              <a:rPr lang="nl-NL" dirty="0" err="1"/>
              <a:t>tkinter</a:t>
            </a:r>
            <a:r>
              <a:rPr lang="nl-NL" dirty="0"/>
              <a:t> en pyqt5) </a:t>
            </a:r>
          </a:p>
        </p:txBody>
      </p:sp>
    </p:spTree>
    <p:extLst>
      <p:ext uri="{BB962C8B-B14F-4D97-AF65-F5344CB8AC3E}">
        <p14:creationId xmlns:p14="http://schemas.microsoft.com/office/powerpoint/2010/main" val="243544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D6A4A-944A-4EDA-BFC5-74C8D6A7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97900-0AA5-4E42-822D-A7C1B2D6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Imagine</a:t>
            </a:r>
            <a:r>
              <a:rPr lang="nl-NL" dirty="0"/>
              <a:t> we are </a:t>
            </a:r>
            <a:r>
              <a:rPr lang="nl-NL" dirty="0" err="1"/>
              <a:t>having</a:t>
            </a:r>
            <a:r>
              <a:rPr lang="nl-NL" dirty="0"/>
              <a:t> a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particular</a:t>
            </a:r>
            <a:r>
              <a:rPr lang="nl-NL" dirty="0"/>
              <a:t> company: we produce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cubes</a:t>
            </a:r>
            <a:endParaRPr lang="nl-NL" dirty="0"/>
          </a:p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a list of </a:t>
            </a:r>
            <a:r>
              <a:rPr lang="nl-NL" dirty="0" err="1"/>
              <a:t>tuples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cubes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length</a:t>
            </a:r>
            <a:r>
              <a:rPr lang="nl-NL" dirty="0"/>
              <a:t> of 0 </a:t>
            </a:r>
            <a:r>
              <a:rPr lang="nl-NL" dirty="0" err="1"/>
              <a:t>to</a:t>
            </a:r>
            <a:r>
              <a:rPr lang="nl-NL" dirty="0"/>
              <a:t> 10</a:t>
            </a:r>
          </a:p>
          <a:p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tuple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contain</a:t>
            </a:r>
            <a:r>
              <a:rPr lang="nl-NL" dirty="0"/>
              <a:t>: </a:t>
            </a:r>
            <a:r>
              <a:rPr lang="nl-NL" dirty="0" err="1"/>
              <a:t>length</a:t>
            </a:r>
            <a:r>
              <a:rPr lang="nl-NL" dirty="0"/>
              <a:t> of a side, </a:t>
            </a:r>
            <a:r>
              <a:rPr lang="nl-NL" dirty="0" err="1"/>
              <a:t>cubic</a:t>
            </a:r>
            <a:r>
              <a:rPr lang="nl-NL" dirty="0"/>
              <a:t> meters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price</a:t>
            </a:r>
            <a:r>
              <a:rPr lang="nl-NL" dirty="0"/>
              <a:t> per </a:t>
            </a:r>
            <a:r>
              <a:rPr lang="nl-NL" dirty="0" err="1"/>
              <a:t>cubic</a:t>
            </a:r>
            <a:r>
              <a:rPr lang="nl-NL" dirty="0"/>
              <a:t> meter,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price</a:t>
            </a:r>
            <a:endParaRPr lang="nl-NL" dirty="0"/>
          </a:p>
          <a:p>
            <a:r>
              <a:rPr lang="nl-NL" dirty="0"/>
              <a:t>The </a:t>
            </a:r>
            <a:r>
              <a:rPr lang="nl-NL" dirty="0" err="1"/>
              <a:t>price</a:t>
            </a:r>
            <a:r>
              <a:rPr lang="nl-NL" dirty="0"/>
              <a:t> per </a:t>
            </a:r>
            <a:r>
              <a:rPr lang="nl-NL" dirty="0" err="1"/>
              <a:t>cubic</a:t>
            </a:r>
            <a:r>
              <a:rPr lang="nl-NL" dirty="0"/>
              <a:t> meter starts </a:t>
            </a:r>
            <a:r>
              <a:rPr lang="nl-NL" dirty="0" err="1"/>
              <a:t>with</a:t>
            </a:r>
            <a:r>
              <a:rPr lang="nl-NL" dirty="0"/>
              <a:t> 10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cubic</a:t>
            </a:r>
            <a:r>
              <a:rPr lang="nl-NL" dirty="0"/>
              <a:t> meter, </a:t>
            </a:r>
            <a:r>
              <a:rPr lang="nl-NL" dirty="0" err="1"/>
              <a:t>and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decreased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0,01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extra </a:t>
            </a:r>
            <a:r>
              <a:rPr lang="nl-NL" dirty="0" err="1"/>
              <a:t>cubic</a:t>
            </a:r>
            <a:r>
              <a:rPr lang="nl-NL" dirty="0"/>
              <a:t> meter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cube</a:t>
            </a:r>
            <a:r>
              <a:rPr lang="nl-NL" dirty="0"/>
              <a:t> has</a:t>
            </a:r>
          </a:p>
          <a:p>
            <a:r>
              <a:rPr lang="nl-NL" dirty="0"/>
              <a:t>Bonus: </a:t>
            </a:r>
            <a:r>
              <a:rPr lang="nl-NL" dirty="0" err="1"/>
              <a:t>where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line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cubes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free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514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9A66-9038-4BDB-9C94-59A0220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75DBB-77C3-4D97-B214-0A154DF0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{}</a:t>
            </a:r>
          </a:p>
          <a:p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pairs</a:t>
            </a:r>
          </a:p>
          <a:p>
            <a:endParaRPr lang="nl-NL" dirty="0"/>
          </a:p>
          <a:p>
            <a:pPr marL="0" indent="0">
              <a:buNone/>
            </a:pPr>
            <a:r>
              <a:rPr lang="en-US" dirty="0" err="1"/>
              <a:t>thisdict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"brand": "Ford",</a:t>
            </a:r>
            <a:br>
              <a:rPr lang="en-US" dirty="0"/>
            </a:br>
            <a:r>
              <a:rPr lang="en-US" dirty="0"/>
              <a:t>  "model": "Mustang",</a:t>
            </a:r>
            <a:br>
              <a:rPr lang="en-US" dirty="0"/>
            </a:br>
            <a:r>
              <a:rPr lang="en-US" dirty="0"/>
              <a:t>  "year": 1964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 err="1"/>
              <a:t>thisdict</a:t>
            </a:r>
            <a:r>
              <a:rPr lang="nl-NL" dirty="0"/>
              <a:t>["</a:t>
            </a:r>
            <a:r>
              <a:rPr lang="nl-NL" dirty="0" err="1"/>
              <a:t>year</a:t>
            </a:r>
            <a:r>
              <a:rPr lang="nl-NL" dirty="0"/>
              <a:t>"] = 2018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534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C9A66-9038-4BDB-9C94-59A02205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 </a:t>
            </a:r>
            <a:r>
              <a:rPr lang="nl-NL" dirty="0" err="1"/>
              <a:t>through</a:t>
            </a:r>
            <a:r>
              <a:rPr lang="nl-NL" dirty="0"/>
              <a:t> Dictionary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675DBB-77C3-4D97-B214-0A154DF0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x, y in 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print(x, y)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thisdict.keys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print(x)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697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190A0-395A-4D4F-B345-3E85E1A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Dictionary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1D25-DCE9-447B-93E6-D66DA901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.items</a:t>
            </a:r>
          </a:p>
          <a:p>
            <a:r>
              <a:rPr lang="nl-NL" dirty="0"/>
              <a:t>.</a:t>
            </a:r>
            <a:r>
              <a:rPr lang="nl-NL" dirty="0" err="1"/>
              <a:t>keys</a:t>
            </a:r>
            <a:endParaRPr lang="nl-NL" dirty="0"/>
          </a:p>
          <a:p>
            <a:r>
              <a:rPr lang="nl-NL" dirty="0"/>
              <a:t>.</a:t>
            </a:r>
            <a:r>
              <a:rPr lang="nl-NL" dirty="0" err="1"/>
              <a:t>values</a:t>
            </a:r>
            <a:endParaRPr lang="nl-NL" dirty="0"/>
          </a:p>
          <a:p>
            <a:r>
              <a:rPr lang="nl-NL" dirty="0"/>
              <a:t>.</a:t>
            </a:r>
            <a:r>
              <a:rPr lang="nl-NL" dirty="0" err="1"/>
              <a:t>popitem</a:t>
            </a:r>
            <a:endParaRPr lang="nl-NL" dirty="0"/>
          </a:p>
          <a:p>
            <a:r>
              <a:rPr lang="nl-NL" dirty="0"/>
              <a:t>.pop(</a:t>
            </a:r>
            <a:r>
              <a:rPr lang="nl-NL" dirty="0" err="1"/>
              <a:t>key</a:t>
            </a:r>
            <a:r>
              <a:rPr lang="nl-NL" dirty="0"/>
              <a:t>)</a:t>
            </a:r>
          </a:p>
          <a:p>
            <a:r>
              <a:rPr lang="nl-NL" dirty="0"/>
              <a:t>.get(</a:t>
            </a:r>
            <a:r>
              <a:rPr lang="nl-NL" dirty="0" err="1"/>
              <a:t>key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072512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7763</TotalTime>
  <Words>3783</Words>
  <Application>Microsoft Macintosh PowerPoint</Application>
  <PresentationFormat>Breedbeeld</PresentationFormat>
  <Paragraphs>433</Paragraphs>
  <Slides>54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54</vt:i4>
      </vt:variant>
    </vt:vector>
  </HeadingPairs>
  <TitlesOfParts>
    <vt:vector size="59" baseType="lpstr">
      <vt:lpstr>Arial</vt:lpstr>
      <vt:lpstr>Calibri</vt:lpstr>
      <vt:lpstr>Gill Sans MT</vt:lpstr>
      <vt:lpstr>Impact</vt:lpstr>
      <vt:lpstr>Badge</vt:lpstr>
      <vt:lpstr>Programming with Python</vt:lpstr>
      <vt:lpstr>Today’s schedule</vt:lpstr>
      <vt:lpstr>Exercise</vt:lpstr>
      <vt:lpstr>set</vt:lpstr>
      <vt:lpstr>Tuple</vt:lpstr>
      <vt:lpstr>Exercise</vt:lpstr>
      <vt:lpstr>Dictionary</vt:lpstr>
      <vt:lpstr>Loop through Dictionary</vt:lpstr>
      <vt:lpstr>Dictionary functions</vt:lpstr>
      <vt:lpstr>Exercise</vt:lpstr>
      <vt:lpstr>Write your own functions</vt:lpstr>
      <vt:lpstr>example</vt:lpstr>
      <vt:lpstr>Exercise</vt:lpstr>
      <vt:lpstr>Types of arguments in functions</vt:lpstr>
      <vt:lpstr>optional arguments in functions</vt:lpstr>
      <vt:lpstr>return</vt:lpstr>
      <vt:lpstr>Exercise</vt:lpstr>
      <vt:lpstr>Let’s explore</vt:lpstr>
      <vt:lpstr>Exercise</vt:lpstr>
      <vt:lpstr>Modules</vt:lpstr>
      <vt:lpstr>Exercise modules:</vt:lpstr>
      <vt:lpstr>Game time! – exercise 1</vt:lpstr>
      <vt:lpstr>Open/read/write files</vt:lpstr>
      <vt:lpstr>Exercise</vt:lpstr>
      <vt:lpstr>Export your functions in your own modules</vt:lpstr>
      <vt:lpstr>Stdin, stdout, stderr </vt:lpstr>
      <vt:lpstr>Python sys module</vt:lpstr>
      <vt:lpstr>Environment variables read / set  </vt:lpstr>
      <vt:lpstr>Game time! – Exercise 2</vt:lpstr>
      <vt:lpstr>pyinstaller</vt:lpstr>
      <vt:lpstr>Modules</vt:lpstr>
      <vt:lpstr>Exercise modules:</vt:lpstr>
      <vt:lpstr>Export your functions in your own modules</vt:lpstr>
      <vt:lpstr>pip</vt:lpstr>
      <vt:lpstr>PIP Exercise</vt:lpstr>
      <vt:lpstr>COMBINED Exercise</vt:lpstr>
      <vt:lpstr>Rest api</vt:lpstr>
      <vt:lpstr>example</vt:lpstr>
      <vt:lpstr>Exercise</vt:lpstr>
      <vt:lpstr>Datetime module</vt:lpstr>
      <vt:lpstr>Datetimes formatting </vt:lpstr>
      <vt:lpstr>exercise</vt:lpstr>
      <vt:lpstr>ssh</vt:lpstr>
      <vt:lpstr>Example</vt:lpstr>
      <vt:lpstr>Example</vt:lpstr>
      <vt:lpstr>Exception handling</vt:lpstr>
      <vt:lpstr>Exercise</vt:lpstr>
      <vt:lpstr>Specific exceptions</vt:lpstr>
      <vt:lpstr>Multiple exceptions</vt:lpstr>
      <vt:lpstr>Exercise</vt:lpstr>
      <vt:lpstr>Raising exceptions</vt:lpstr>
      <vt:lpstr>summary</vt:lpstr>
      <vt:lpstr>Bonus exercise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Maaike J van Putten</dc:creator>
  <cp:lastModifiedBy>Maaike J van Putten</cp:lastModifiedBy>
  <cp:revision>14</cp:revision>
  <dcterms:created xsi:type="dcterms:W3CDTF">2020-03-16T17:47:20Z</dcterms:created>
  <dcterms:modified xsi:type="dcterms:W3CDTF">2020-10-14T14:09:24Z</dcterms:modified>
</cp:coreProperties>
</file>